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302" r:id="rId2"/>
    <p:sldId id="298" r:id="rId3"/>
    <p:sldId id="296" r:id="rId4"/>
    <p:sldId id="418" r:id="rId5"/>
    <p:sldId id="419" r:id="rId6"/>
    <p:sldId id="284" r:id="rId7"/>
    <p:sldId id="295" r:id="rId8"/>
    <p:sldId id="285" r:id="rId9"/>
    <p:sldId id="265" r:id="rId10"/>
    <p:sldId id="266" r:id="rId11"/>
    <p:sldId id="267" r:id="rId12"/>
    <p:sldId id="269" r:id="rId13"/>
    <p:sldId id="288" r:id="rId14"/>
    <p:sldId id="271" r:id="rId15"/>
    <p:sldId id="431" r:id="rId16"/>
    <p:sldId id="432" r:id="rId17"/>
    <p:sldId id="434" r:id="rId18"/>
    <p:sldId id="433" r:id="rId19"/>
    <p:sldId id="435" r:id="rId20"/>
    <p:sldId id="275" r:id="rId21"/>
    <p:sldId id="276" r:id="rId22"/>
    <p:sldId id="292" r:id="rId23"/>
    <p:sldId id="293" r:id="rId24"/>
    <p:sldId id="294" r:id="rId25"/>
    <p:sldId id="287" r:id="rId26"/>
    <p:sldId id="30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6"/>
            <a:ext cx="77724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p>
            <a:fld id="{FDD15598-F945-49B0-A10B-450DAC82F1A7}" type="datetimeFigureOut">
              <a:rPr lang="en-US" smtClean="0"/>
              <a:pPr/>
              <a:t>16/02/2025</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7A8E9BBC-F6A7-4C88-B40D-6886A3A1FA0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FDD15598-F945-49B0-A10B-450DAC82F1A7}" type="datetimeFigureOut">
              <a:rPr lang="en-US" smtClean="0"/>
              <a:pPr/>
              <a:t>16/02/2025</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7A8E9BBC-F6A7-4C88-B40D-6886A3A1FA0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9"/>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74639"/>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FDD15598-F945-49B0-A10B-450DAC82F1A7}" type="datetimeFigureOut">
              <a:rPr lang="en-US" smtClean="0"/>
              <a:pPr/>
              <a:t>16/02/2025</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7A8E9BBC-F6A7-4C88-B40D-6886A3A1FA0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FDD15598-F945-49B0-A10B-450DAC82F1A7}" type="datetimeFigureOut">
              <a:rPr lang="en-US" smtClean="0"/>
              <a:pPr/>
              <a:t>16/02/2025</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7A8E9BBC-F6A7-4C88-B40D-6886A3A1FA0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1"/>
            <a:ext cx="77724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p>
            <a:fld id="{FDD15598-F945-49B0-A10B-450DAC82F1A7}" type="datetimeFigureOut">
              <a:rPr lang="en-US" smtClean="0"/>
              <a:pPr/>
              <a:t>16/02/2025</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7A8E9BBC-F6A7-4C88-B40D-6886A3A1FA0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4"/>
          <p:cNvSpPr>
            <a:spLocks noGrp="1"/>
          </p:cNvSpPr>
          <p:nvPr>
            <p:ph type="dt" sz="half" idx="10"/>
          </p:nvPr>
        </p:nvSpPr>
        <p:spPr/>
        <p:txBody>
          <a:bodyPr/>
          <a:lstStyle/>
          <a:p>
            <a:fld id="{FDD15598-F945-49B0-A10B-450DAC82F1A7}" type="datetimeFigureOut">
              <a:rPr lang="en-US" smtClean="0"/>
              <a:pPr/>
              <a:t>16/02/2025</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7A8E9BBC-F6A7-4C88-B40D-6886A3A1FA0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6"/>
          <p:cNvSpPr>
            <a:spLocks noGrp="1"/>
          </p:cNvSpPr>
          <p:nvPr>
            <p:ph type="dt" sz="half" idx="10"/>
          </p:nvPr>
        </p:nvSpPr>
        <p:spPr/>
        <p:txBody>
          <a:bodyPr/>
          <a:lstStyle/>
          <a:p>
            <a:fld id="{FDD15598-F945-49B0-A10B-450DAC82F1A7}" type="datetimeFigureOut">
              <a:rPr lang="en-US" smtClean="0"/>
              <a:pPr/>
              <a:t>16/02/2025</a:t>
            </a:fld>
            <a:endParaRPr lang="en-US"/>
          </a:p>
        </p:txBody>
      </p:sp>
      <p:sp>
        <p:nvSpPr>
          <p:cNvPr id="8" name="Nơi giữ chỗ cho Chân trang 7"/>
          <p:cNvSpPr>
            <a:spLocks noGrp="1"/>
          </p:cNvSpPr>
          <p:nvPr>
            <p:ph type="ftr" sz="quarter" idx="11"/>
          </p:nvPr>
        </p:nvSpPr>
        <p:spPr/>
        <p:txBody>
          <a:bodyPr/>
          <a:lstStyle/>
          <a:p>
            <a:endParaRPr lang="en-US"/>
          </a:p>
        </p:txBody>
      </p:sp>
      <p:sp>
        <p:nvSpPr>
          <p:cNvPr id="9" name="Nơi giữ chỗ cho Số hiệu Bản chiếu 8"/>
          <p:cNvSpPr>
            <a:spLocks noGrp="1"/>
          </p:cNvSpPr>
          <p:nvPr>
            <p:ph type="sldNum" sz="quarter" idx="12"/>
          </p:nvPr>
        </p:nvSpPr>
        <p:spPr/>
        <p:txBody>
          <a:bodyPr/>
          <a:lstStyle/>
          <a:p>
            <a:fld id="{7A8E9BBC-F6A7-4C88-B40D-6886A3A1FA0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2"/>
          <p:cNvSpPr>
            <a:spLocks noGrp="1"/>
          </p:cNvSpPr>
          <p:nvPr>
            <p:ph type="dt" sz="half" idx="10"/>
          </p:nvPr>
        </p:nvSpPr>
        <p:spPr/>
        <p:txBody>
          <a:bodyPr/>
          <a:lstStyle/>
          <a:p>
            <a:fld id="{FDD15598-F945-49B0-A10B-450DAC82F1A7}" type="datetimeFigureOut">
              <a:rPr lang="en-US" smtClean="0"/>
              <a:pPr/>
              <a:t>16/02/2025</a:t>
            </a:fld>
            <a:endParaRPr lang="en-US"/>
          </a:p>
        </p:txBody>
      </p:sp>
      <p:sp>
        <p:nvSpPr>
          <p:cNvPr id="4" name="Nơi giữ chỗ cho Chân trang 3"/>
          <p:cNvSpPr>
            <a:spLocks noGrp="1"/>
          </p:cNvSpPr>
          <p:nvPr>
            <p:ph type="ftr" sz="quarter" idx="11"/>
          </p:nvPr>
        </p:nvSpPr>
        <p:spPr/>
        <p:txBody>
          <a:bodyPr/>
          <a:lstStyle/>
          <a:p>
            <a:endParaRPr lang="en-US"/>
          </a:p>
        </p:txBody>
      </p:sp>
      <p:sp>
        <p:nvSpPr>
          <p:cNvPr id="5" name="Nơi giữ chỗ cho Số hiệu Bản chiếu 4"/>
          <p:cNvSpPr>
            <a:spLocks noGrp="1"/>
          </p:cNvSpPr>
          <p:nvPr>
            <p:ph type="sldNum" sz="quarter" idx="12"/>
          </p:nvPr>
        </p:nvSpPr>
        <p:spPr/>
        <p:txBody>
          <a:bodyPr/>
          <a:lstStyle/>
          <a:p>
            <a:fld id="{7A8E9BBC-F6A7-4C88-B40D-6886A3A1FA0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p>
            <a:fld id="{FDD15598-F945-49B0-A10B-450DAC82F1A7}" type="datetimeFigureOut">
              <a:rPr lang="en-US" smtClean="0"/>
              <a:pPr/>
              <a:t>16/02/2025</a:t>
            </a:fld>
            <a:endParaRPr lang="en-US"/>
          </a:p>
        </p:txBody>
      </p:sp>
      <p:sp>
        <p:nvSpPr>
          <p:cNvPr id="3" name="Nơi giữ chỗ cho Chân trang 2"/>
          <p:cNvSpPr>
            <a:spLocks noGrp="1"/>
          </p:cNvSpPr>
          <p:nvPr>
            <p:ph type="ftr" sz="quarter" idx="11"/>
          </p:nvPr>
        </p:nvSpPr>
        <p:spPr/>
        <p:txBody>
          <a:bodyPr/>
          <a:lstStyle/>
          <a:p>
            <a:endParaRPr lang="en-US"/>
          </a:p>
        </p:txBody>
      </p:sp>
      <p:sp>
        <p:nvSpPr>
          <p:cNvPr id="4" name="Nơi giữ chỗ cho Số hiệu Bản chiếu 3"/>
          <p:cNvSpPr>
            <a:spLocks noGrp="1"/>
          </p:cNvSpPr>
          <p:nvPr>
            <p:ph type="sldNum" sz="quarter" idx="12"/>
          </p:nvPr>
        </p:nvSpPr>
        <p:spPr/>
        <p:txBody>
          <a:bodyPr/>
          <a:lstStyle/>
          <a:p>
            <a:fld id="{7A8E9BBC-F6A7-4C88-B40D-6886A3A1FA0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2" y="273049"/>
            <a:ext cx="3008313" cy="1162051"/>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4"/>
          <p:cNvSpPr>
            <a:spLocks noGrp="1"/>
          </p:cNvSpPr>
          <p:nvPr>
            <p:ph type="dt" sz="half" idx="10"/>
          </p:nvPr>
        </p:nvSpPr>
        <p:spPr/>
        <p:txBody>
          <a:bodyPr/>
          <a:lstStyle/>
          <a:p>
            <a:fld id="{FDD15598-F945-49B0-A10B-450DAC82F1A7}" type="datetimeFigureOut">
              <a:rPr lang="en-US" smtClean="0"/>
              <a:pPr/>
              <a:t>16/02/2025</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7A8E9BBC-F6A7-4C88-B40D-6886A3A1FA0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9"/>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Nơi giữ chỗ cho Văn bản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4"/>
          <p:cNvSpPr>
            <a:spLocks noGrp="1"/>
          </p:cNvSpPr>
          <p:nvPr>
            <p:ph type="dt" sz="half" idx="10"/>
          </p:nvPr>
        </p:nvSpPr>
        <p:spPr/>
        <p:txBody>
          <a:bodyPr/>
          <a:lstStyle/>
          <a:p>
            <a:fld id="{FDD15598-F945-49B0-A10B-450DAC82F1A7}" type="datetimeFigureOut">
              <a:rPr lang="en-US" smtClean="0"/>
              <a:pPr/>
              <a:t>16/02/2025</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7A8E9BBC-F6A7-4C88-B40D-6886A3A1FA0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ơi giữ chỗ cho Tiêu đề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vi-VN"/>
              <a:t>Bấm &amp; sửa kiểu tiêu đề</a:t>
            </a:r>
            <a:endParaRPr lang="en-US"/>
          </a:p>
        </p:txBody>
      </p:sp>
      <p:sp>
        <p:nvSpPr>
          <p:cNvPr id="3" name="Nơi giữ chỗ cho Văn bản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D15598-F945-49B0-A10B-450DAC82F1A7}" type="datetimeFigureOut">
              <a:rPr lang="en-US" smtClean="0"/>
              <a:pPr/>
              <a:t>16/02/2025</a:t>
            </a:fld>
            <a:endParaRPr lang="en-US"/>
          </a:p>
        </p:txBody>
      </p:sp>
      <p:sp>
        <p:nvSpPr>
          <p:cNvPr id="5" name="Nơi giữ chỗ cho Chân trang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Nơi giữ chỗ cho Số hiệu Bản chiếu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8E9BBC-F6A7-4C88-B40D-6886A3A1FA0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3.wav"/></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3.wav"/></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3.wav"/></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3.wav"/></Relationships>
</file>

<file path=ppt/slides/_rels/slide2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11B59D-C5C6-D9D9-525A-619C2A6BB373}"/>
              </a:ext>
            </a:extLst>
          </p:cNvPr>
          <p:cNvPicPr>
            <a:picLocks noChangeAspect="1"/>
          </p:cNvPicPr>
          <p:nvPr/>
        </p:nvPicPr>
        <p:blipFill>
          <a:blip r:embed="rId2"/>
          <a:stretch>
            <a:fillRect/>
          </a:stretch>
        </p:blipFill>
        <p:spPr>
          <a:xfrm>
            <a:off x="0" y="0"/>
            <a:ext cx="12024360" cy="6786880"/>
          </a:xfrm>
          <a:prstGeom prst="rect">
            <a:avLst/>
          </a:prstGeom>
        </p:spPr>
      </p:pic>
      <p:sp>
        <p:nvSpPr>
          <p:cNvPr id="3" name="TextBox 2">
            <a:extLst>
              <a:ext uri="{FF2B5EF4-FFF2-40B4-BE49-F238E27FC236}">
                <a16:creationId xmlns:a16="http://schemas.microsoft.com/office/drawing/2014/main" id="{1CBDC949-D124-FAE6-0A14-939F14606A5A}"/>
              </a:ext>
            </a:extLst>
          </p:cNvPr>
          <p:cNvSpPr txBox="1"/>
          <p:nvPr/>
        </p:nvSpPr>
        <p:spPr>
          <a:xfrm>
            <a:off x="934720" y="6096000"/>
            <a:ext cx="10419080" cy="584775"/>
          </a:xfrm>
          <a:prstGeom prst="rect">
            <a:avLst/>
          </a:prstGeom>
          <a:solidFill>
            <a:srgbClr val="FFFF00"/>
          </a:solidFill>
        </p:spPr>
        <p:txBody>
          <a:bodyPr wrap="square" rtlCol="0">
            <a:spAutoFit/>
          </a:bodyPr>
          <a:lstStyle/>
          <a:p>
            <a:r>
              <a:rPr lang="vi-VN" sz="3200" b="1" dirty="0">
                <a:solidFill>
                  <a:srgbClr val="FF0000"/>
                </a:solidFill>
              </a:rPr>
              <a:t>GV: Ngu</a:t>
            </a:r>
            <a:r>
              <a:rPr lang="en-US" sz="3200" b="1" dirty="0" err="1">
                <a:solidFill>
                  <a:srgbClr val="FF0000"/>
                </a:solidFill>
              </a:rPr>
              <a:t>yễn</a:t>
            </a:r>
            <a:r>
              <a:rPr lang="en-US" sz="3200" b="1" dirty="0">
                <a:solidFill>
                  <a:srgbClr val="FF0000"/>
                </a:solidFill>
              </a:rPr>
              <a:t> </a:t>
            </a:r>
            <a:r>
              <a:rPr lang="en-US" sz="3200" b="1" dirty="0" err="1">
                <a:solidFill>
                  <a:srgbClr val="FF0000"/>
                </a:solidFill>
              </a:rPr>
              <a:t>Thị</a:t>
            </a:r>
            <a:r>
              <a:rPr lang="en-US" sz="3200" b="1" dirty="0">
                <a:solidFill>
                  <a:srgbClr val="FF0000"/>
                </a:solidFill>
              </a:rPr>
              <a:t> </a:t>
            </a:r>
            <a:r>
              <a:rPr lang="en-US" sz="3200" b="1" dirty="0" err="1">
                <a:solidFill>
                  <a:srgbClr val="FF0000"/>
                </a:solidFill>
              </a:rPr>
              <a:t>Duyến</a:t>
            </a:r>
            <a:r>
              <a:rPr lang="vi-VN" sz="3200" b="1" dirty="0">
                <a:solidFill>
                  <a:srgbClr val="FF0000"/>
                </a:solidFill>
              </a:rPr>
              <a:t> –  Trường </a:t>
            </a:r>
            <a:r>
              <a:rPr lang="en-US" sz="3200" b="1" dirty="0" err="1">
                <a:solidFill>
                  <a:srgbClr val="FF0000"/>
                </a:solidFill>
              </a:rPr>
              <a:t>Tiểu</a:t>
            </a:r>
            <a:r>
              <a:rPr lang="en-US" sz="3200" b="1" dirty="0">
                <a:solidFill>
                  <a:srgbClr val="FF0000"/>
                </a:solidFill>
              </a:rPr>
              <a:t> </a:t>
            </a:r>
            <a:r>
              <a:rPr lang="en-US" sz="3200" b="1" dirty="0" err="1">
                <a:solidFill>
                  <a:srgbClr val="FF0000"/>
                </a:solidFill>
              </a:rPr>
              <a:t>học</a:t>
            </a:r>
            <a:r>
              <a:rPr lang="en-US" sz="3200" b="1" dirty="0">
                <a:solidFill>
                  <a:srgbClr val="FF0000"/>
                </a:solidFill>
              </a:rPr>
              <a:t> </a:t>
            </a:r>
            <a:r>
              <a:rPr lang="en-US" sz="3200" b="1" dirty="0" err="1">
                <a:solidFill>
                  <a:srgbClr val="FF0000"/>
                </a:solidFill>
              </a:rPr>
              <a:t>Cấp</a:t>
            </a:r>
            <a:r>
              <a:rPr lang="en-US" sz="3200" b="1" dirty="0">
                <a:solidFill>
                  <a:srgbClr val="FF0000"/>
                </a:solidFill>
              </a:rPr>
              <a:t> </a:t>
            </a:r>
            <a:r>
              <a:rPr lang="en-US" sz="3200" b="1" dirty="0" err="1">
                <a:solidFill>
                  <a:srgbClr val="FF0000"/>
                </a:solidFill>
              </a:rPr>
              <a:t>Tiến</a:t>
            </a:r>
            <a:r>
              <a:rPr lang="vi-VN" sz="3200" b="1" dirty="0">
                <a:solidFill>
                  <a:srgbClr val="FF0000"/>
                </a:solidFill>
              </a:rPr>
              <a:t>  </a:t>
            </a:r>
          </a:p>
        </p:txBody>
      </p:sp>
      <p:sp>
        <p:nvSpPr>
          <p:cNvPr id="4" name="TextBox 3">
            <a:extLst>
              <a:ext uri="{FF2B5EF4-FFF2-40B4-BE49-F238E27FC236}">
                <a16:creationId xmlns:a16="http://schemas.microsoft.com/office/drawing/2014/main" id="{D6D0AF90-31B8-6CBE-3C3D-B982A79426DA}"/>
              </a:ext>
            </a:extLst>
          </p:cNvPr>
          <p:cNvSpPr txBox="1"/>
          <p:nvPr/>
        </p:nvSpPr>
        <p:spPr>
          <a:xfrm rot="10800000" flipV="1">
            <a:off x="899160" y="2377777"/>
            <a:ext cx="11125200" cy="707886"/>
          </a:xfrm>
          <a:prstGeom prst="rect">
            <a:avLst/>
          </a:prstGeom>
          <a:solidFill>
            <a:srgbClr val="92D050"/>
          </a:solidFill>
        </p:spPr>
        <p:txBody>
          <a:bodyPr wrap="square">
            <a:spAutoFit/>
          </a:bodyPr>
          <a:lstStyle/>
          <a:p>
            <a:r>
              <a:rPr lang="vi-VN" sz="4000" dirty="0">
                <a:solidFill>
                  <a:srgbClr val="FF0000"/>
                </a:solidFill>
              </a:rPr>
              <a:t>    </a:t>
            </a:r>
            <a:r>
              <a:rPr lang="vi-VN" sz="4000" b="1" dirty="0">
                <a:solidFill>
                  <a:srgbClr val="FF0000"/>
                </a:solidFill>
              </a:rPr>
              <a:t>Bài 27.Chu vi hình tròn</a:t>
            </a:r>
          </a:p>
        </p:txBody>
      </p:sp>
    </p:spTree>
    <p:extLst>
      <p:ext uri="{BB962C8B-B14F-4D97-AF65-F5344CB8AC3E}">
        <p14:creationId xmlns:p14="http://schemas.microsoft.com/office/powerpoint/2010/main" val="2100695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WordArt 81"/>
          <p:cNvSpPr>
            <a:spLocks noChangeArrowheads="1" noChangeShapeType="1" noTextEdit="1"/>
          </p:cNvSpPr>
          <p:nvPr/>
        </p:nvSpPr>
        <p:spPr bwMode="auto">
          <a:xfrm>
            <a:off x="2590800" y="990600"/>
            <a:ext cx="3924300" cy="381000"/>
          </a:xfrm>
          <a:prstGeom prst="rect">
            <a:avLst/>
          </a:prstGeom>
        </p:spPr>
        <p:txBody>
          <a:bodyPr wrap="none" fromWordArt="1">
            <a:prstTxWarp prst="textPlain">
              <a:avLst>
                <a:gd name="adj" fmla="val 50000"/>
              </a:avLst>
            </a:prstTxWarp>
          </a:bodyPr>
          <a:lstStyle/>
          <a:p>
            <a:pPr algn="ctr"/>
            <a:r>
              <a:rPr lang="en-US" sz="3600" b="1" kern="10" dirty="0">
                <a:ln w="12700">
                  <a:solidFill>
                    <a:srgbClr val="EAEAEA"/>
                  </a:solidFill>
                  <a:round/>
                  <a:headEnd/>
                  <a:tailEnd/>
                </a:ln>
                <a:solidFill>
                  <a:srgbClr val="FF0000"/>
                </a:solidFill>
                <a:latin typeface="Times New Roman"/>
                <a:cs typeface="Times New Roman"/>
              </a:rPr>
              <a:t>Chu vi </a:t>
            </a:r>
            <a:r>
              <a:rPr lang="en-US" sz="3600" b="1" kern="10" dirty="0" err="1">
                <a:ln w="12700">
                  <a:solidFill>
                    <a:srgbClr val="EAEAEA"/>
                  </a:solidFill>
                  <a:round/>
                  <a:headEnd/>
                  <a:tailEnd/>
                </a:ln>
                <a:solidFill>
                  <a:srgbClr val="FF0000"/>
                </a:solidFill>
                <a:latin typeface="Times New Roman"/>
                <a:cs typeface="Times New Roman"/>
              </a:rPr>
              <a:t>hình</a:t>
            </a:r>
            <a:r>
              <a:rPr lang="en-US" sz="3600" b="1" kern="10" dirty="0">
                <a:ln w="12700">
                  <a:solidFill>
                    <a:srgbClr val="EAEAEA"/>
                  </a:solidFill>
                  <a:round/>
                  <a:headEnd/>
                  <a:tailEnd/>
                </a:ln>
                <a:solidFill>
                  <a:srgbClr val="FF0000"/>
                </a:solidFill>
                <a:latin typeface="Times New Roman"/>
                <a:cs typeface="Times New Roman"/>
              </a:rPr>
              <a:t> </a:t>
            </a:r>
            <a:r>
              <a:rPr lang="en-US" sz="3600" b="1" kern="10" dirty="0" err="1">
                <a:ln w="12700">
                  <a:solidFill>
                    <a:srgbClr val="EAEAEA"/>
                  </a:solidFill>
                  <a:round/>
                  <a:headEnd/>
                  <a:tailEnd/>
                </a:ln>
                <a:solidFill>
                  <a:srgbClr val="FF0000"/>
                </a:solidFill>
                <a:latin typeface="Times New Roman"/>
                <a:cs typeface="Times New Roman"/>
              </a:rPr>
              <a:t>tròn</a:t>
            </a:r>
            <a:endParaRPr lang="en-US" sz="3600" b="1" kern="10" dirty="0">
              <a:ln w="12700">
                <a:solidFill>
                  <a:srgbClr val="EAEAEA"/>
                </a:solidFill>
                <a:round/>
                <a:headEnd/>
                <a:tailEnd/>
              </a:ln>
              <a:solidFill>
                <a:srgbClr val="FF0000"/>
              </a:solidFill>
              <a:latin typeface="Times New Roman"/>
              <a:cs typeface="Times New Roman"/>
            </a:endParaRPr>
          </a:p>
        </p:txBody>
      </p:sp>
      <p:pic>
        <p:nvPicPr>
          <p:cNvPr id="33" name="Picture 3" descr="thuoc2"/>
          <p:cNvPicPr>
            <a:picLocks noChangeAspect="1" noChangeArrowheads="1"/>
          </p:cNvPicPr>
          <p:nvPr/>
        </p:nvPicPr>
        <p:blipFill>
          <a:blip r:embed="rId2"/>
          <a:srcRect/>
          <a:stretch>
            <a:fillRect/>
          </a:stretch>
        </p:blipFill>
        <p:spPr bwMode="auto">
          <a:xfrm>
            <a:off x="762000" y="3070225"/>
            <a:ext cx="8458200" cy="1006475"/>
          </a:xfrm>
          <a:prstGeom prst="rect">
            <a:avLst/>
          </a:prstGeom>
          <a:noFill/>
        </p:spPr>
      </p:pic>
      <p:grpSp>
        <p:nvGrpSpPr>
          <p:cNvPr id="34" name="Group 4"/>
          <p:cNvGrpSpPr>
            <a:grpSpLocks/>
          </p:cNvGrpSpPr>
          <p:nvPr/>
        </p:nvGrpSpPr>
        <p:grpSpPr bwMode="auto">
          <a:xfrm>
            <a:off x="25402" y="1435100"/>
            <a:ext cx="1617663" cy="1617663"/>
            <a:chOff x="192" y="960"/>
            <a:chExt cx="1044" cy="1045"/>
          </a:xfrm>
        </p:grpSpPr>
        <p:sp>
          <p:nvSpPr>
            <p:cNvPr id="35" name="Oval 5"/>
            <p:cNvSpPr>
              <a:spLocks noChangeArrowheads="1"/>
            </p:cNvSpPr>
            <p:nvPr/>
          </p:nvSpPr>
          <p:spPr bwMode="auto">
            <a:xfrm>
              <a:off x="200" y="960"/>
              <a:ext cx="1036" cy="1036"/>
            </a:xfrm>
            <a:prstGeom prst="ellipse">
              <a:avLst/>
            </a:prstGeom>
            <a:solidFill>
              <a:srgbClr val="CCFFFF"/>
            </a:solidFill>
            <a:ln w="9525">
              <a:noFill/>
              <a:round/>
              <a:headEnd/>
              <a:tailEnd/>
            </a:ln>
            <a:effectLst/>
          </p:spPr>
          <p:txBody>
            <a:bodyPr wrap="none" anchor="ctr"/>
            <a:lstStyle/>
            <a:p>
              <a:pPr algn="ctr"/>
              <a:endParaRPr lang="en-US"/>
            </a:p>
          </p:txBody>
        </p:sp>
        <p:sp>
          <p:nvSpPr>
            <p:cNvPr id="36" name="Oval 6"/>
            <p:cNvSpPr>
              <a:spLocks noChangeArrowheads="1"/>
            </p:cNvSpPr>
            <p:nvPr/>
          </p:nvSpPr>
          <p:spPr bwMode="auto">
            <a:xfrm>
              <a:off x="192" y="960"/>
              <a:ext cx="1036" cy="1036"/>
            </a:xfrm>
            <a:prstGeom prst="ellipse">
              <a:avLst/>
            </a:prstGeom>
            <a:noFill/>
            <a:ln w="38100">
              <a:solidFill>
                <a:srgbClr val="66FFFF"/>
              </a:solidFill>
              <a:round/>
              <a:headEnd/>
              <a:tailEnd/>
            </a:ln>
            <a:effectLst/>
          </p:spPr>
          <p:txBody>
            <a:bodyPr wrap="none" anchor="ctr"/>
            <a:lstStyle/>
            <a:p>
              <a:pPr algn="ctr"/>
              <a:endParaRPr lang="en-US"/>
            </a:p>
          </p:txBody>
        </p:sp>
        <p:sp>
          <p:nvSpPr>
            <p:cNvPr id="37" name="Line 7"/>
            <p:cNvSpPr>
              <a:spLocks noChangeShapeType="1"/>
            </p:cNvSpPr>
            <p:nvPr/>
          </p:nvSpPr>
          <p:spPr bwMode="auto">
            <a:xfrm>
              <a:off x="720" y="1936"/>
              <a:ext cx="0" cy="69"/>
            </a:xfrm>
            <a:prstGeom prst="line">
              <a:avLst/>
            </a:prstGeom>
            <a:noFill/>
            <a:ln w="31750">
              <a:solidFill>
                <a:srgbClr val="FF0000"/>
              </a:solidFill>
              <a:round/>
              <a:headEnd/>
              <a:tailEnd/>
            </a:ln>
            <a:effectLst/>
          </p:spPr>
          <p:txBody>
            <a:bodyPr/>
            <a:lstStyle/>
            <a:p>
              <a:endParaRPr lang="en-US"/>
            </a:p>
          </p:txBody>
        </p:sp>
        <p:sp>
          <p:nvSpPr>
            <p:cNvPr id="38" name="Text Box 8"/>
            <p:cNvSpPr txBox="1">
              <a:spLocks noChangeArrowheads="1"/>
            </p:cNvSpPr>
            <p:nvPr/>
          </p:nvSpPr>
          <p:spPr bwMode="auto">
            <a:xfrm>
              <a:off x="600" y="1680"/>
              <a:ext cx="240" cy="298"/>
            </a:xfrm>
            <a:prstGeom prst="rect">
              <a:avLst/>
            </a:prstGeom>
            <a:noFill/>
            <a:ln w="9525">
              <a:noFill/>
              <a:miter lim="800000"/>
              <a:headEnd/>
              <a:tailEnd/>
            </a:ln>
            <a:effectLst/>
          </p:spPr>
          <p:txBody>
            <a:bodyPr>
              <a:spAutoFit/>
            </a:bodyPr>
            <a:lstStyle/>
            <a:p>
              <a:pPr>
                <a:spcBef>
                  <a:spcPct val="50000"/>
                </a:spcBef>
              </a:pPr>
              <a:r>
                <a:rPr lang="en-US" sz="2400" b="1">
                  <a:solidFill>
                    <a:srgbClr val="FF0000"/>
                  </a:solidFill>
                  <a:latin typeface="Arial" charset="0"/>
                </a:rPr>
                <a:t>A</a:t>
              </a:r>
            </a:p>
          </p:txBody>
        </p:sp>
      </p:grpSp>
      <p:grpSp>
        <p:nvGrpSpPr>
          <p:cNvPr id="39" name="Group 9"/>
          <p:cNvGrpSpPr>
            <a:grpSpLocks/>
          </p:cNvGrpSpPr>
          <p:nvPr/>
        </p:nvGrpSpPr>
        <p:grpSpPr bwMode="auto">
          <a:xfrm>
            <a:off x="5207002" y="1435100"/>
            <a:ext cx="1617663" cy="1617663"/>
            <a:chOff x="192" y="960"/>
            <a:chExt cx="1044" cy="1045"/>
          </a:xfrm>
        </p:grpSpPr>
        <p:sp>
          <p:nvSpPr>
            <p:cNvPr id="40" name="Oval 10"/>
            <p:cNvSpPr>
              <a:spLocks noChangeArrowheads="1"/>
            </p:cNvSpPr>
            <p:nvPr/>
          </p:nvSpPr>
          <p:spPr bwMode="auto">
            <a:xfrm>
              <a:off x="200" y="960"/>
              <a:ext cx="1036" cy="1036"/>
            </a:xfrm>
            <a:prstGeom prst="ellipse">
              <a:avLst/>
            </a:prstGeom>
            <a:solidFill>
              <a:srgbClr val="CCFFFF"/>
            </a:solidFill>
            <a:ln w="9525">
              <a:noFill/>
              <a:round/>
              <a:headEnd/>
              <a:tailEnd/>
            </a:ln>
            <a:effectLst/>
          </p:spPr>
          <p:txBody>
            <a:bodyPr wrap="none" anchor="ctr"/>
            <a:lstStyle/>
            <a:p>
              <a:pPr algn="ctr"/>
              <a:endParaRPr lang="en-US"/>
            </a:p>
          </p:txBody>
        </p:sp>
        <p:sp>
          <p:nvSpPr>
            <p:cNvPr id="41" name="Oval 11"/>
            <p:cNvSpPr>
              <a:spLocks noChangeArrowheads="1"/>
            </p:cNvSpPr>
            <p:nvPr/>
          </p:nvSpPr>
          <p:spPr bwMode="auto">
            <a:xfrm>
              <a:off x="192" y="960"/>
              <a:ext cx="1036" cy="1036"/>
            </a:xfrm>
            <a:prstGeom prst="ellipse">
              <a:avLst/>
            </a:prstGeom>
            <a:noFill/>
            <a:ln w="38100">
              <a:solidFill>
                <a:srgbClr val="66FFFF"/>
              </a:solidFill>
              <a:round/>
              <a:headEnd/>
              <a:tailEnd/>
            </a:ln>
            <a:effectLst/>
          </p:spPr>
          <p:txBody>
            <a:bodyPr wrap="none" anchor="ctr"/>
            <a:lstStyle/>
            <a:p>
              <a:pPr algn="ctr"/>
              <a:endParaRPr lang="en-US"/>
            </a:p>
          </p:txBody>
        </p:sp>
        <p:sp>
          <p:nvSpPr>
            <p:cNvPr id="42" name="Line 12"/>
            <p:cNvSpPr>
              <a:spLocks noChangeShapeType="1"/>
            </p:cNvSpPr>
            <p:nvPr/>
          </p:nvSpPr>
          <p:spPr bwMode="auto">
            <a:xfrm>
              <a:off x="720" y="1936"/>
              <a:ext cx="0" cy="69"/>
            </a:xfrm>
            <a:prstGeom prst="line">
              <a:avLst/>
            </a:prstGeom>
            <a:noFill/>
            <a:ln w="31750">
              <a:solidFill>
                <a:srgbClr val="FF0000"/>
              </a:solidFill>
              <a:round/>
              <a:headEnd/>
              <a:tailEnd/>
            </a:ln>
            <a:effectLst/>
          </p:spPr>
          <p:txBody>
            <a:bodyPr/>
            <a:lstStyle/>
            <a:p>
              <a:endParaRPr lang="en-US"/>
            </a:p>
          </p:txBody>
        </p:sp>
        <p:sp>
          <p:nvSpPr>
            <p:cNvPr id="43" name="Text Box 13"/>
            <p:cNvSpPr txBox="1">
              <a:spLocks noChangeArrowheads="1"/>
            </p:cNvSpPr>
            <p:nvPr/>
          </p:nvSpPr>
          <p:spPr bwMode="auto">
            <a:xfrm>
              <a:off x="600" y="1680"/>
              <a:ext cx="240" cy="298"/>
            </a:xfrm>
            <a:prstGeom prst="rect">
              <a:avLst/>
            </a:prstGeom>
            <a:noFill/>
            <a:ln w="9525">
              <a:noFill/>
              <a:miter lim="800000"/>
              <a:headEnd/>
              <a:tailEnd/>
            </a:ln>
            <a:effectLst/>
          </p:spPr>
          <p:txBody>
            <a:bodyPr>
              <a:spAutoFit/>
            </a:bodyPr>
            <a:lstStyle/>
            <a:p>
              <a:pPr>
                <a:spcBef>
                  <a:spcPct val="50000"/>
                </a:spcBef>
              </a:pPr>
              <a:r>
                <a:rPr lang="en-US" sz="2400" b="1">
                  <a:solidFill>
                    <a:srgbClr val="FF0000"/>
                  </a:solidFill>
                  <a:latin typeface="Arial" charset="0"/>
                </a:rPr>
                <a:t>B</a:t>
              </a:r>
            </a:p>
          </p:txBody>
        </p:sp>
      </p:grpSp>
      <p:sp>
        <p:nvSpPr>
          <p:cNvPr id="44" name="Line 14"/>
          <p:cNvSpPr>
            <a:spLocks noChangeShapeType="1"/>
          </p:cNvSpPr>
          <p:nvPr/>
        </p:nvSpPr>
        <p:spPr bwMode="auto">
          <a:xfrm>
            <a:off x="6032500" y="3086100"/>
            <a:ext cx="0" cy="1676400"/>
          </a:xfrm>
          <a:prstGeom prst="line">
            <a:avLst/>
          </a:prstGeom>
          <a:noFill/>
          <a:ln w="12700">
            <a:solidFill>
              <a:srgbClr val="FF6600"/>
            </a:solidFill>
            <a:prstDash val="dash"/>
            <a:round/>
            <a:headEnd/>
            <a:tailEnd/>
          </a:ln>
          <a:effectLst/>
        </p:spPr>
        <p:txBody>
          <a:bodyPr/>
          <a:lstStyle/>
          <a:p>
            <a:endParaRPr lang="en-US"/>
          </a:p>
        </p:txBody>
      </p:sp>
      <p:sp>
        <p:nvSpPr>
          <p:cNvPr id="46" name="Line 15"/>
          <p:cNvSpPr>
            <a:spLocks noChangeShapeType="1"/>
          </p:cNvSpPr>
          <p:nvPr/>
        </p:nvSpPr>
        <p:spPr bwMode="auto">
          <a:xfrm>
            <a:off x="838200" y="3086100"/>
            <a:ext cx="0" cy="1676400"/>
          </a:xfrm>
          <a:prstGeom prst="line">
            <a:avLst/>
          </a:prstGeom>
          <a:noFill/>
          <a:ln w="12700">
            <a:solidFill>
              <a:srgbClr val="FF6600"/>
            </a:solidFill>
            <a:prstDash val="dash"/>
            <a:round/>
            <a:headEnd/>
            <a:tailEnd/>
          </a:ln>
          <a:effectLst/>
        </p:spPr>
        <p:txBody>
          <a:bodyPr/>
          <a:lstStyle/>
          <a:p>
            <a:endParaRPr lang="en-US"/>
          </a:p>
        </p:txBody>
      </p:sp>
      <p:sp>
        <p:nvSpPr>
          <p:cNvPr id="47" name="Line 16"/>
          <p:cNvSpPr>
            <a:spLocks noChangeShapeType="1"/>
          </p:cNvSpPr>
          <p:nvPr/>
        </p:nvSpPr>
        <p:spPr bwMode="auto">
          <a:xfrm>
            <a:off x="838200" y="4546600"/>
            <a:ext cx="5181600" cy="0"/>
          </a:xfrm>
          <a:prstGeom prst="line">
            <a:avLst/>
          </a:prstGeom>
          <a:noFill/>
          <a:ln w="19050">
            <a:solidFill>
              <a:schemeClr val="tx1"/>
            </a:solidFill>
            <a:round/>
            <a:headEnd type="triangle" w="med" len="lg"/>
            <a:tailEnd type="triangle" w="med" len="lg"/>
          </a:ln>
          <a:effectLst/>
        </p:spPr>
        <p:txBody>
          <a:bodyPr/>
          <a:lstStyle/>
          <a:p>
            <a:endParaRPr lang="en-US"/>
          </a:p>
        </p:txBody>
      </p:sp>
      <p:sp>
        <p:nvSpPr>
          <p:cNvPr id="49" name="Text Box 17"/>
          <p:cNvSpPr txBox="1">
            <a:spLocks noChangeArrowheads="1"/>
          </p:cNvSpPr>
          <p:nvPr/>
        </p:nvSpPr>
        <p:spPr bwMode="auto">
          <a:xfrm>
            <a:off x="1828800" y="4508500"/>
            <a:ext cx="2971800" cy="523220"/>
          </a:xfrm>
          <a:prstGeom prst="rect">
            <a:avLst/>
          </a:prstGeom>
          <a:noFill/>
          <a:ln w="9525">
            <a:noFill/>
            <a:miter lim="800000"/>
            <a:headEnd/>
            <a:tailEnd/>
          </a:ln>
          <a:effectLst/>
        </p:spPr>
        <p:txBody>
          <a:bodyPr>
            <a:spAutoFit/>
          </a:bodyPr>
          <a:lstStyle/>
          <a:p>
            <a:pPr>
              <a:spcBef>
                <a:spcPct val="50000"/>
              </a:spcBef>
            </a:pPr>
            <a:r>
              <a:rPr lang="en-US" sz="2800" dirty="0">
                <a:latin typeface="Times New Roman" pitchFamily="18" charset="0"/>
                <a:cs typeface="Times New Roman" pitchFamily="18" charset="0"/>
              </a:rPr>
              <a:t>Chu vi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tròn</a:t>
            </a:r>
            <a:endParaRPr lang="en-US" sz="2800" dirty="0">
              <a:latin typeface="Times New Roman" pitchFamily="18" charset="0"/>
              <a:cs typeface="Times New Roman" pitchFamily="18" charset="0"/>
            </a:endParaRPr>
          </a:p>
        </p:txBody>
      </p:sp>
      <p:sp>
        <p:nvSpPr>
          <p:cNvPr id="51" name="Text Box 19"/>
          <p:cNvSpPr txBox="1">
            <a:spLocks noChangeArrowheads="1"/>
          </p:cNvSpPr>
          <p:nvPr/>
        </p:nvSpPr>
        <p:spPr bwMode="auto">
          <a:xfrm>
            <a:off x="1752600" y="4114801"/>
            <a:ext cx="4038600" cy="461665"/>
          </a:xfrm>
          <a:prstGeom prst="rect">
            <a:avLst/>
          </a:prstGeom>
          <a:noFill/>
          <a:ln w="9525">
            <a:noFill/>
            <a:miter lim="800000"/>
            <a:headEnd/>
            <a:tailEnd/>
          </a:ln>
          <a:effectLst/>
        </p:spPr>
        <p:txBody>
          <a:bodyPr>
            <a:spAutoFit/>
          </a:bodyPr>
          <a:lstStyle/>
          <a:p>
            <a:pPr>
              <a:spcBef>
                <a:spcPct val="50000"/>
              </a:spcBef>
            </a:pPr>
            <a:r>
              <a:rPr lang="en-US" sz="2400" dirty="0" err="1">
                <a:solidFill>
                  <a:schemeClr val="tx2"/>
                </a:solidFill>
                <a:latin typeface="Times New Roman" pitchFamily="18" charset="0"/>
                <a:cs typeface="Times New Roman" pitchFamily="18" charset="0"/>
              </a:rPr>
              <a:t>Độ</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dài</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của</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đường</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tròn</a:t>
            </a:r>
            <a:endParaRPr lang="en-US" sz="2400" dirty="0">
              <a:solidFill>
                <a:schemeClr val="tx2"/>
              </a:solidFill>
              <a:latin typeface="Times New Roman" pitchFamily="18" charset="0"/>
              <a:cs typeface="Times New Roman" pitchFamily="18" charset="0"/>
            </a:endParaRPr>
          </a:p>
        </p:txBody>
      </p:sp>
      <p:sp>
        <p:nvSpPr>
          <p:cNvPr id="52" name="Text Box 27"/>
          <p:cNvSpPr txBox="1">
            <a:spLocks noChangeArrowheads="1"/>
          </p:cNvSpPr>
          <p:nvPr/>
        </p:nvSpPr>
        <p:spPr bwMode="auto">
          <a:xfrm>
            <a:off x="609600" y="5562601"/>
            <a:ext cx="8305800" cy="461665"/>
          </a:xfrm>
          <a:prstGeom prst="rect">
            <a:avLst/>
          </a:prstGeom>
          <a:noFill/>
          <a:ln w="9525">
            <a:noFill/>
            <a:miter lim="800000"/>
            <a:headEnd/>
            <a:tailEnd/>
          </a:ln>
          <a:effectLst/>
        </p:spPr>
        <p:txBody>
          <a:bodyPr>
            <a:spAutoFit/>
          </a:bodyPr>
          <a:lstStyle/>
          <a:p>
            <a:pPr>
              <a:spcBef>
                <a:spcPct val="50000"/>
              </a:spcBef>
            </a:pP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gọi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a:t>
            </a:r>
            <a:r>
              <a:rPr lang="en-US" sz="2400" dirty="0">
                <a:latin typeface="Times New Roman" pitchFamily="18" charset="0"/>
                <a:cs typeface="Times New Roman" pitchFamily="18" charset="0"/>
              </a:rPr>
              <a:t> vi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a:t>
            </a:r>
          </a:p>
        </p:txBody>
      </p:sp>
      <p:sp>
        <p:nvSpPr>
          <p:cNvPr id="22" name="TextBox 21"/>
          <p:cNvSpPr txBox="1"/>
          <p:nvPr/>
        </p:nvSpPr>
        <p:spPr>
          <a:xfrm>
            <a:off x="4038600" y="457201"/>
            <a:ext cx="1066800" cy="461665"/>
          </a:xfrm>
          <a:prstGeom prst="rect">
            <a:avLst/>
          </a:prstGeom>
          <a:noFill/>
        </p:spPr>
        <p:txBody>
          <a:bodyPr wrap="square" rtlCol="0">
            <a:spAutoFit/>
          </a:bodyPr>
          <a:lstStyle/>
          <a:p>
            <a:r>
              <a:rPr lang="en-US" sz="2400" b="1" dirty="0" err="1">
                <a:latin typeface="Times New Roman" pitchFamily="18" charset="0"/>
                <a:cs typeface="Times New Roman" pitchFamily="18" charset="0"/>
              </a:rPr>
              <a:t>Toán</a:t>
            </a:r>
            <a:r>
              <a:rPr lang="en-US" sz="2400" b="1" dirty="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linds(horizontal)">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3" descr="thuoc2"/>
          <p:cNvPicPr>
            <a:picLocks noChangeAspect="1" noChangeArrowheads="1"/>
          </p:cNvPicPr>
          <p:nvPr/>
        </p:nvPicPr>
        <p:blipFill>
          <a:blip r:embed="rId2"/>
          <a:srcRect/>
          <a:stretch>
            <a:fillRect/>
          </a:stretch>
        </p:blipFill>
        <p:spPr bwMode="auto">
          <a:xfrm>
            <a:off x="812800" y="3070225"/>
            <a:ext cx="8331200" cy="1006475"/>
          </a:xfrm>
          <a:prstGeom prst="rect">
            <a:avLst/>
          </a:prstGeom>
          <a:noFill/>
        </p:spPr>
      </p:pic>
      <p:grpSp>
        <p:nvGrpSpPr>
          <p:cNvPr id="25" name="Group 4"/>
          <p:cNvGrpSpPr>
            <a:grpSpLocks/>
          </p:cNvGrpSpPr>
          <p:nvPr/>
        </p:nvGrpSpPr>
        <p:grpSpPr bwMode="auto">
          <a:xfrm>
            <a:off x="76202" y="1435100"/>
            <a:ext cx="1617663" cy="1617663"/>
            <a:chOff x="192" y="960"/>
            <a:chExt cx="1044" cy="1045"/>
          </a:xfrm>
        </p:grpSpPr>
        <p:sp>
          <p:nvSpPr>
            <p:cNvPr id="26" name="Oval 5"/>
            <p:cNvSpPr>
              <a:spLocks noChangeArrowheads="1"/>
            </p:cNvSpPr>
            <p:nvPr/>
          </p:nvSpPr>
          <p:spPr bwMode="auto">
            <a:xfrm>
              <a:off x="200" y="960"/>
              <a:ext cx="1036" cy="1036"/>
            </a:xfrm>
            <a:prstGeom prst="ellipse">
              <a:avLst/>
            </a:prstGeom>
            <a:solidFill>
              <a:srgbClr val="CCFFFF"/>
            </a:solidFill>
            <a:ln w="9525">
              <a:noFill/>
              <a:round/>
              <a:headEnd/>
              <a:tailEnd/>
            </a:ln>
            <a:effectLst/>
          </p:spPr>
          <p:txBody>
            <a:bodyPr wrap="none" anchor="ctr"/>
            <a:lstStyle/>
            <a:p>
              <a:pPr algn="ctr"/>
              <a:endParaRPr lang="en-US"/>
            </a:p>
          </p:txBody>
        </p:sp>
        <p:sp>
          <p:nvSpPr>
            <p:cNvPr id="27" name="Oval 6"/>
            <p:cNvSpPr>
              <a:spLocks noChangeArrowheads="1"/>
            </p:cNvSpPr>
            <p:nvPr/>
          </p:nvSpPr>
          <p:spPr bwMode="auto">
            <a:xfrm>
              <a:off x="192" y="960"/>
              <a:ext cx="1036" cy="1036"/>
            </a:xfrm>
            <a:prstGeom prst="ellipse">
              <a:avLst/>
            </a:prstGeom>
            <a:noFill/>
            <a:ln w="38100">
              <a:solidFill>
                <a:srgbClr val="66FFFF"/>
              </a:solidFill>
              <a:round/>
              <a:headEnd/>
              <a:tailEnd/>
            </a:ln>
            <a:effectLst/>
          </p:spPr>
          <p:txBody>
            <a:bodyPr wrap="none" anchor="ctr"/>
            <a:lstStyle/>
            <a:p>
              <a:pPr algn="ctr"/>
              <a:endParaRPr lang="en-US"/>
            </a:p>
          </p:txBody>
        </p:sp>
        <p:sp>
          <p:nvSpPr>
            <p:cNvPr id="28" name="Line 7"/>
            <p:cNvSpPr>
              <a:spLocks noChangeShapeType="1"/>
            </p:cNvSpPr>
            <p:nvPr/>
          </p:nvSpPr>
          <p:spPr bwMode="auto">
            <a:xfrm>
              <a:off x="720" y="1936"/>
              <a:ext cx="0" cy="69"/>
            </a:xfrm>
            <a:prstGeom prst="line">
              <a:avLst/>
            </a:prstGeom>
            <a:noFill/>
            <a:ln w="31750">
              <a:solidFill>
                <a:srgbClr val="FF0000"/>
              </a:solidFill>
              <a:round/>
              <a:headEnd/>
              <a:tailEnd/>
            </a:ln>
            <a:effectLst/>
          </p:spPr>
          <p:txBody>
            <a:bodyPr/>
            <a:lstStyle/>
            <a:p>
              <a:endParaRPr lang="en-US"/>
            </a:p>
          </p:txBody>
        </p:sp>
        <p:sp>
          <p:nvSpPr>
            <p:cNvPr id="29" name="Text Box 8"/>
            <p:cNvSpPr txBox="1">
              <a:spLocks noChangeArrowheads="1"/>
            </p:cNvSpPr>
            <p:nvPr/>
          </p:nvSpPr>
          <p:spPr bwMode="auto">
            <a:xfrm>
              <a:off x="600" y="1680"/>
              <a:ext cx="240" cy="298"/>
            </a:xfrm>
            <a:prstGeom prst="rect">
              <a:avLst/>
            </a:prstGeom>
            <a:noFill/>
            <a:ln w="9525">
              <a:noFill/>
              <a:miter lim="800000"/>
              <a:headEnd/>
              <a:tailEnd/>
            </a:ln>
            <a:effectLst/>
          </p:spPr>
          <p:txBody>
            <a:bodyPr>
              <a:spAutoFit/>
            </a:bodyPr>
            <a:lstStyle/>
            <a:p>
              <a:pPr>
                <a:spcBef>
                  <a:spcPct val="50000"/>
                </a:spcBef>
              </a:pPr>
              <a:r>
                <a:rPr lang="en-US" sz="2400" b="1">
                  <a:solidFill>
                    <a:srgbClr val="FF0000"/>
                  </a:solidFill>
                  <a:latin typeface="Arial" charset="0"/>
                </a:rPr>
                <a:t>A</a:t>
              </a:r>
            </a:p>
          </p:txBody>
        </p:sp>
      </p:grpSp>
      <p:grpSp>
        <p:nvGrpSpPr>
          <p:cNvPr id="30" name="Group 9"/>
          <p:cNvGrpSpPr>
            <a:grpSpLocks/>
          </p:cNvGrpSpPr>
          <p:nvPr/>
        </p:nvGrpSpPr>
        <p:grpSpPr bwMode="auto">
          <a:xfrm>
            <a:off x="5257802" y="1435100"/>
            <a:ext cx="1617663" cy="1617663"/>
            <a:chOff x="192" y="960"/>
            <a:chExt cx="1044" cy="1045"/>
          </a:xfrm>
        </p:grpSpPr>
        <p:sp>
          <p:nvSpPr>
            <p:cNvPr id="31" name="Oval 10"/>
            <p:cNvSpPr>
              <a:spLocks noChangeArrowheads="1"/>
            </p:cNvSpPr>
            <p:nvPr/>
          </p:nvSpPr>
          <p:spPr bwMode="auto">
            <a:xfrm>
              <a:off x="200" y="960"/>
              <a:ext cx="1036" cy="1036"/>
            </a:xfrm>
            <a:prstGeom prst="ellipse">
              <a:avLst/>
            </a:prstGeom>
            <a:solidFill>
              <a:srgbClr val="CCFFFF"/>
            </a:solidFill>
            <a:ln w="9525">
              <a:noFill/>
              <a:round/>
              <a:headEnd/>
              <a:tailEnd/>
            </a:ln>
            <a:effectLst/>
          </p:spPr>
          <p:txBody>
            <a:bodyPr wrap="none" anchor="ctr"/>
            <a:lstStyle/>
            <a:p>
              <a:pPr algn="ctr"/>
              <a:endParaRPr lang="en-US"/>
            </a:p>
          </p:txBody>
        </p:sp>
        <p:sp>
          <p:nvSpPr>
            <p:cNvPr id="32" name="Oval 11"/>
            <p:cNvSpPr>
              <a:spLocks noChangeArrowheads="1"/>
            </p:cNvSpPr>
            <p:nvPr/>
          </p:nvSpPr>
          <p:spPr bwMode="auto">
            <a:xfrm>
              <a:off x="192" y="960"/>
              <a:ext cx="1036" cy="1036"/>
            </a:xfrm>
            <a:prstGeom prst="ellipse">
              <a:avLst/>
            </a:prstGeom>
            <a:noFill/>
            <a:ln w="38100">
              <a:solidFill>
                <a:srgbClr val="66FFFF"/>
              </a:solidFill>
              <a:round/>
              <a:headEnd/>
              <a:tailEnd/>
            </a:ln>
            <a:effectLst/>
          </p:spPr>
          <p:txBody>
            <a:bodyPr wrap="none" anchor="ctr"/>
            <a:lstStyle/>
            <a:p>
              <a:pPr algn="ctr"/>
              <a:endParaRPr lang="en-US"/>
            </a:p>
          </p:txBody>
        </p:sp>
        <p:sp>
          <p:nvSpPr>
            <p:cNvPr id="34" name="Line 12"/>
            <p:cNvSpPr>
              <a:spLocks noChangeShapeType="1"/>
            </p:cNvSpPr>
            <p:nvPr/>
          </p:nvSpPr>
          <p:spPr bwMode="auto">
            <a:xfrm>
              <a:off x="720" y="1936"/>
              <a:ext cx="0" cy="69"/>
            </a:xfrm>
            <a:prstGeom prst="line">
              <a:avLst/>
            </a:prstGeom>
            <a:noFill/>
            <a:ln w="31750">
              <a:solidFill>
                <a:srgbClr val="FF0000"/>
              </a:solidFill>
              <a:round/>
              <a:headEnd/>
              <a:tailEnd/>
            </a:ln>
            <a:effectLst/>
          </p:spPr>
          <p:txBody>
            <a:bodyPr/>
            <a:lstStyle/>
            <a:p>
              <a:endParaRPr lang="en-US"/>
            </a:p>
          </p:txBody>
        </p:sp>
        <p:sp>
          <p:nvSpPr>
            <p:cNvPr id="39" name="Text Box 13"/>
            <p:cNvSpPr txBox="1">
              <a:spLocks noChangeArrowheads="1"/>
            </p:cNvSpPr>
            <p:nvPr/>
          </p:nvSpPr>
          <p:spPr bwMode="auto">
            <a:xfrm>
              <a:off x="600" y="1680"/>
              <a:ext cx="240" cy="298"/>
            </a:xfrm>
            <a:prstGeom prst="rect">
              <a:avLst/>
            </a:prstGeom>
            <a:noFill/>
            <a:ln w="9525">
              <a:noFill/>
              <a:miter lim="800000"/>
              <a:headEnd/>
              <a:tailEnd/>
            </a:ln>
            <a:effectLst/>
          </p:spPr>
          <p:txBody>
            <a:bodyPr>
              <a:spAutoFit/>
            </a:bodyPr>
            <a:lstStyle/>
            <a:p>
              <a:pPr>
                <a:spcBef>
                  <a:spcPct val="50000"/>
                </a:spcBef>
              </a:pPr>
              <a:r>
                <a:rPr lang="en-US" sz="2400" b="1">
                  <a:solidFill>
                    <a:srgbClr val="FF0000"/>
                  </a:solidFill>
                  <a:latin typeface="Arial" charset="0"/>
                </a:rPr>
                <a:t>B</a:t>
              </a:r>
            </a:p>
          </p:txBody>
        </p:sp>
      </p:grpSp>
      <p:sp>
        <p:nvSpPr>
          <p:cNvPr id="50" name="Line 19"/>
          <p:cNvSpPr>
            <a:spLocks noChangeShapeType="1"/>
          </p:cNvSpPr>
          <p:nvPr/>
        </p:nvSpPr>
        <p:spPr bwMode="auto">
          <a:xfrm>
            <a:off x="6083300" y="3086100"/>
            <a:ext cx="0" cy="1676400"/>
          </a:xfrm>
          <a:prstGeom prst="line">
            <a:avLst/>
          </a:prstGeom>
          <a:noFill/>
          <a:ln w="12700">
            <a:solidFill>
              <a:srgbClr val="FF6600"/>
            </a:solidFill>
            <a:prstDash val="dash"/>
            <a:round/>
            <a:headEnd/>
            <a:tailEnd/>
          </a:ln>
          <a:effectLst/>
        </p:spPr>
        <p:txBody>
          <a:bodyPr/>
          <a:lstStyle/>
          <a:p>
            <a:endParaRPr lang="en-US"/>
          </a:p>
        </p:txBody>
      </p:sp>
      <p:sp>
        <p:nvSpPr>
          <p:cNvPr id="53" name="Line 20"/>
          <p:cNvSpPr>
            <a:spLocks noChangeShapeType="1"/>
          </p:cNvSpPr>
          <p:nvPr/>
        </p:nvSpPr>
        <p:spPr bwMode="auto">
          <a:xfrm>
            <a:off x="889000" y="3086100"/>
            <a:ext cx="0" cy="1676400"/>
          </a:xfrm>
          <a:prstGeom prst="line">
            <a:avLst/>
          </a:prstGeom>
          <a:noFill/>
          <a:ln w="12700">
            <a:solidFill>
              <a:srgbClr val="FF6600"/>
            </a:solidFill>
            <a:prstDash val="dash"/>
            <a:round/>
            <a:headEnd/>
            <a:tailEnd/>
          </a:ln>
          <a:effectLst/>
        </p:spPr>
        <p:txBody>
          <a:bodyPr/>
          <a:lstStyle/>
          <a:p>
            <a:endParaRPr lang="en-US"/>
          </a:p>
        </p:txBody>
      </p:sp>
      <p:sp>
        <p:nvSpPr>
          <p:cNvPr id="54" name="Line 21"/>
          <p:cNvSpPr>
            <a:spLocks noChangeShapeType="1"/>
          </p:cNvSpPr>
          <p:nvPr/>
        </p:nvSpPr>
        <p:spPr bwMode="auto">
          <a:xfrm>
            <a:off x="990600" y="4546600"/>
            <a:ext cx="5181600" cy="0"/>
          </a:xfrm>
          <a:prstGeom prst="line">
            <a:avLst/>
          </a:prstGeom>
          <a:noFill/>
          <a:ln w="19050">
            <a:solidFill>
              <a:schemeClr val="tx1"/>
            </a:solidFill>
            <a:round/>
            <a:headEnd type="triangle" w="med" len="lg"/>
            <a:tailEnd type="triangle" w="med" len="lg"/>
          </a:ln>
          <a:effectLst/>
        </p:spPr>
        <p:txBody>
          <a:bodyPr/>
          <a:lstStyle/>
          <a:p>
            <a:endParaRPr lang="en-US"/>
          </a:p>
        </p:txBody>
      </p:sp>
      <p:sp>
        <p:nvSpPr>
          <p:cNvPr id="55" name="Text Box 22"/>
          <p:cNvSpPr txBox="1">
            <a:spLocks noChangeArrowheads="1"/>
          </p:cNvSpPr>
          <p:nvPr/>
        </p:nvSpPr>
        <p:spPr bwMode="auto">
          <a:xfrm>
            <a:off x="1143000" y="4495800"/>
            <a:ext cx="5105400" cy="523220"/>
          </a:xfrm>
          <a:prstGeom prst="rect">
            <a:avLst/>
          </a:prstGeom>
          <a:noFill/>
          <a:ln w="9525">
            <a:noFill/>
            <a:miter lim="800000"/>
            <a:headEnd/>
            <a:tailEnd/>
          </a:ln>
          <a:effectLst/>
        </p:spPr>
        <p:txBody>
          <a:bodyPr>
            <a:spAutoFit/>
          </a:bodyPr>
          <a:lstStyle/>
          <a:p>
            <a:pPr>
              <a:spcBef>
                <a:spcPct val="50000"/>
              </a:spcBef>
            </a:pPr>
            <a:r>
              <a:rPr lang="en-US" sz="2800" dirty="0">
                <a:latin typeface="Times New Roman" pitchFamily="18" charset="0"/>
                <a:cs typeface="Times New Roman" pitchFamily="18" charset="0"/>
              </a:rPr>
              <a:t>Chu vi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kính</a:t>
            </a:r>
            <a:r>
              <a:rPr lang="en-US" sz="2800" dirty="0">
                <a:latin typeface="Times New Roman" pitchFamily="18" charset="0"/>
                <a:cs typeface="Times New Roman" pitchFamily="18" charset="0"/>
              </a:rPr>
              <a:t> 2cm</a:t>
            </a:r>
          </a:p>
        </p:txBody>
      </p:sp>
      <p:sp>
        <p:nvSpPr>
          <p:cNvPr id="57" name="Text Box 24"/>
          <p:cNvSpPr txBox="1">
            <a:spLocks noChangeArrowheads="1"/>
          </p:cNvSpPr>
          <p:nvPr/>
        </p:nvSpPr>
        <p:spPr bwMode="auto">
          <a:xfrm>
            <a:off x="1193800" y="4114801"/>
            <a:ext cx="4724400" cy="461665"/>
          </a:xfrm>
          <a:prstGeom prst="rect">
            <a:avLst/>
          </a:prstGeom>
          <a:noFill/>
          <a:ln w="9525">
            <a:noFill/>
            <a:miter lim="800000"/>
            <a:headEnd/>
            <a:tailEnd/>
          </a:ln>
          <a:effectLst/>
        </p:spPr>
        <p:txBody>
          <a:bodyPr>
            <a:spAutoFit/>
          </a:bodyPr>
          <a:lstStyle/>
          <a:p>
            <a:pPr>
              <a:spcBef>
                <a:spcPct val="50000"/>
              </a:spcBef>
            </a:pPr>
            <a:r>
              <a:rPr lang="en-US" sz="2400" dirty="0" err="1">
                <a:solidFill>
                  <a:schemeClr val="tx2"/>
                </a:solidFill>
                <a:latin typeface="Times New Roman" pitchFamily="18" charset="0"/>
                <a:cs typeface="Times New Roman" pitchFamily="18" charset="0"/>
              </a:rPr>
              <a:t>Độ</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dài</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của</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đường</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tròn</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bán</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kính</a:t>
            </a:r>
            <a:r>
              <a:rPr lang="en-US" sz="2400" dirty="0">
                <a:solidFill>
                  <a:schemeClr val="tx2"/>
                </a:solidFill>
                <a:latin typeface="Times New Roman" pitchFamily="18" charset="0"/>
                <a:cs typeface="Times New Roman" pitchFamily="18" charset="0"/>
              </a:rPr>
              <a:t> 2cm</a:t>
            </a:r>
          </a:p>
        </p:txBody>
      </p:sp>
      <p:sp>
        <p:nvSpPr>
          <p:cNvPr id="58" name="Text Box 25"/>
          <p:cNvSpPr txBox="1">
            <a:spLocks noChangeArrowheads="1"/>
          </p:cNvSpPr>
          <p:nvPr/>
        </p:nvSpPr>
        <p:spPr bwMode="auto">
          <a:xfrm>
            <a:off x="457200" y="5181601"/>
            <a:ext cx="8458200" cy="461665"/>
          </a:xfrm>
          <a:prstGeom prst="rect">
            <a:avLst/>
          </a:prstGeom>
          <a:noFill/>
          <a:ln w="9525">
            <a:noFill/>
            <a:miter lim="800000"/>
            <a:headEnd/>
            <a:tailEnd/>
          </a:ln>
          <a:effectLst/>
        </p:spPr>
        <p:txBody>
          <a:bodyPr>
            <a:spAutoFit/>
          </a:bodyPr>
          <a:lstStyle/>
          <a:p>
            <a:pPr>
              <a:spcBef>
                <a:spcPct val="50000"/>
              </a:spcBef>
            </a:pP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Hình</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tròn</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có</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bán</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kính</a:t>
            </a:r>
            <a:r>
              <a:rPr lang="en-US" sz="2400" b="1" dirty="0">
                <a:solidFill>
                  <a:schemeClr val="tx2"/>
                </a:solidFill>
                <a:latin typeface="Times New Roman" pitchFamily="18" charset="0"/>
                <a:cs typeface="Times New Roman" pitchFamily="18" charset="0"/>
              </a:rPr>
              <a:t> 2cm </a:t>
            </a:r>
            <a:r>
              <a:rPr lang="en-US" sz="2400" b="1" dirty="0" err="1">
                <a:solidFill>
                  <a:schemeClr val="tx2"/>
                </a:solidFill>
                <a:latin typeface="Times New Roman" pitchFamily="18" charset="0"/>
                <a:cs typeface="Times New Roman" pitchFamily="18" charset="0"/>
              </a:rPr>
              <a:t>có</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chu</a:t>
            </a:r>
            <a:r>
              <a:rPr lang="en-US" sz="2400" b="1" dirty="0">
                <a:solidFill>
                  <a:schemeClr val="tx2"/>
                </a:solidFill>
                <a:latin typeface="Times New Roman" pitchFamily="18" charset="0"/>
                <a:cs typeface="Times New Roman" pitchFamily="18" charset="0"/>
              </a:rPr>
              <a:t> vi  </a:t>
            </a:r>
          </a:p>
        </p:txBody>
      </p:sp>
      <p:sp>
        <p:nvSpPr>
          <p:cNvPr id="59" name="Text Box 26"/>
          <p:cNvSpPr txBox="1">
            <a:spLocks noChangeArrowheads="1"/>
          </p:cNvSpPr>
          <p:nvPr/>
        </p:nvSpPr>
        <p:spPr bwMode="auto">
          <a:xfrm>
            <a:off x="228600" y="6019801"/>
            <a:ext cx="5029200" cy="461665"/>
          </a:xfrm>
          <a:prstGeom prst="rect">
            <a:avLst/>
          </a:prstGeom>
          <a:noFill/>
          <a:ln w="9525">
            <a:noFill/>
            <a:miter lim="800000"/>
            <a:headEnd/>
            <a:tailEnd/>
          </a:ln>
          <a:effectLst/>
        </p:spPr>
        <p:txBody>
          <a:bodyPr>
            <a:spAutoFit/>
          </a:bodyPr>
          <a:lstStyle/>
          <a:p>
            <a:pPr>
              <a:spcBef>
                <a:spcPct val="50000"/>
              </a:spcBef>
            </a:pPr>
            <a:r>
              <a:rPr lang="en-US" sz="2400" b="1" i="1" dirty="0" err="1">
                <a:solidFill>
                  <a:srgbClr val="FF0000"/>
                </a:solidFill>
                <a:latin typeface="Times New Roman" pitchFamily="18" charset="0"/>
                <a:cs typeface="Times New Roman" pitchFamily="18" charset="0"/>
              </a:rPr>
              <a:t>Hoặc</a:t>
            </a:r>
            <a:r>
              <a:rPr lang="en-US" sz="2400" b="1" i="1" dirty="0">
                <a:solidFill>
                  <a:srgbClr val="FF0000"/>
                </a:solidFill>
                <a:latin typeface="Times New Roman" pitchFamily="18" charset="0"/>
                <a:cs typeface="Times New Roman" pitchFamily="18" charset="0"/>
              </a:rPr>
              <a:t> :</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Hình</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tròn</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có</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đường</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kính</a:t>
            </a:r>
            <a:r>
              <a:rPr lang="en-US" sz="2400" b="1" dirty="0">
                <a:solidFill>
                  <a:schemeClr val="tx2"/>
                </a:solidFill>
                <a:latin typeface="Times New Roman" pitchFamily="18" charset="0"/>
                <a:cs typeface="Times New Roman" pitchFamily="18" charset="0"/>
              </a:rPr>
              <a:t> </a:t>
            </a:r>
          </a:p>
        </p:txBody>
      </p:sp>
      <p:sp>
        <p:nvSpPr>
          <p:cNvPr id="60" name="Text Box 27"/>
          <p:cNvSpPr txBox="1">
            <a:spLocks noChangeArrowheads="1"/>
          </p:cNvSpPr>
          <p:nvPr/>
        </p:nvSpPr>
        <p:spPr bwMode="auto">
          <a:xfrm>
            <a:off x="685800" y="6019801"/>
            <a:ext cx="8610600" cy="830997"/>
          </a:xfrm>
          <a:prstGeom prst="rect">
            <a:avLst/>
          </a:prstGeom>
          <a:noFill/>
          <a:ln w="9525">
            <a:noFill/>
            <a:miter lim="800000"/>
            <a:headEnd/>
            <a:tailEnd/>
          </a:ln>
          <a:effectLst/>
        </p:spPr>
        <p:txBody>
          <a:bodyPr>
            <a:spAutoFit/>
          </a:bodyPr>
          <a:lstStyle/>
          <a:p>
            <a:pPr>
              <a:spcBef>
                <a:spcPct val="50000"/>
              </a:spcBef>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chu</a:t>
            </a:r>
            <a:r>
              <a:rPr lang="en-US" sz="2400" b="1" dirty="0">
                <a:latin typeface="Times New Roman" pitchFamily="18" charset="0"/>
                <a:cs typeface="Times New Roman" pitchFamily="18" charset="0"/>
              </a:rPr>
              <a:t> vi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khoảng</a:t>
            </a:r>
            <a:r>
              <a:rPr lang="en-US" sz="2400" b="1" dirty="0">
                <a:latin typeface="Times New Roman" pitchFamily="18" charset="0"/>
                <a:cs typeface="Times New Roman" pitchFamily="18" charset="0"/>
              </a:rPr>
              <a:t> 12,5cm </a:t>
            </a:r>
            <a:r>
              <a:rPr lang="en-US" sz="2400" b="1" dirty="0" err="1">
                <a:latin typeface="Times New Roman" pitchFamily="18" charset="0"/>
                <a:cs typeface="Times New Roman" pitchFamily="18" charset="0"/>
              </a:rPr>
              <a:t>đến</a:t>
            </a:r>
            <a:r>
              <a:rPr lang="en-US" sz="2400" b="1" dirty="0">
                <a:latin typeface="Times New Roman" pitchFamily="18" charset="0"/>
                <a:cs typeface="Times New Roman" pitchFamily="18" charset="0"/>
              </a:rPr>
              <a:t> 12,6cm.</a:t>
            </a:r>
          </a:p>
        </p:txBody>
      </p:sp>
      <p:sp>
        <p:nvSpPr>
          <p:cNvPr id="61" name="Text Box 28"/>
          <p:cNvSpPr txBox="1">
            <a:spLocks noChangeArrowheads="1"/>
          </p:cNvSpPr>
          <p:nvPr/>
        </p:nvSpPr>
        <p:spPr bwMode="auto">
          <a:xfrm>
            <a:off x="762000" y="5188805"/>
            <a:ext cx="8229600" cy="830997"/>
          </a:xfrm>
          <a:prstGeom prst="rect">
            <a:avLst/>
          </a:prstGeom>
          <a:noFill/>
          <a:ln w="9525">
            <a:noFill/>
            <a:miter lim="800000"/>
            <a:headEnd/>
            <a:tailEnd/>
          </a:ln>
          <a:effectLst/>
        </p:spPr>
        <p:txBody>
          <a:bodyPr>
            <a:spAutoFit/>
          </a:bodyPr>
          <a:lstStyle/>
          <a:p>
            <a:pPr>
              <a:spcBef>
                <a:spcPct val="50000"/>
              </a:spcBef>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khoảng</a:t>
            </a:r>
            <a:r>
              <a:rPr lang="en-US" sz="2400" b="1" dirty="0">
                <a:latin typeface="Times New Roman" pitchFamily="18" charset="0"/>
                <a:cs typeface="Times New Roman" pitchFamily="18" charset="0"/>
              </a:rPr>
              <a:t> 12,5cm </a:t>
            </a:r>
            <a:r>
              <a:rPr lang="en-US" sz="2400" b="1" dirty="0" err="1">
                <a:latin typeface="Times New Roman" pitchFamily="18" charset="0"/>
                <a:cs typeface="Times New Roman" pitchFamily="18" charset="0"/>
              </a:rPr>
              <a:t>đến</a:t>
            </a:r>
            <a:r>
              <a:rPr lang="en-US" sz="2400" b="1" dirty="0">
                <a:latin typeface="Times New Roman" pitchFamily="18" charset="0"/>
                <a:cs typeface="Times New Roman" pitchFamily="18" charset="0"/>
              </a:rPr>
              <a:t> 12,6cm.</a:t>
            </a:r>
          </a:p>
        </p:txBody>
      </p:sp>
      <p:sp>
        <p:nvSpPr>
          <p:cNvPr id="62" name="Text Box 29"/>
          <p:cNvSpPr txBox="1">
            <a:spLocks noChangeArrowheads="1"/>
          </p:cNvSpPr>
          <p:nvPr/>
        </p:nvSpPr>
        <p:spPr bwMode="auto">
          <a:xfrm>
            <a:off x="5486400" y="5181601"/>
            <a:ext cx="685800" cy="461665"/>
          </a:xfrm>
          <a:prstGeom prst="rect">
            <a:avLst/>
          </a:prstGeom>
          <a:noFill/>
          <a:ln w="9525">
            <a:noFill/>
            <a:miter lim="800000"/>
            <a:headEnd/>
            <a:tailEnd/>
          </a:ln>
          <a:effectLst/>
        </p:spPr>
        <p:txBody>
          <a:bodyPr>
            <a:spAutoFit/>
          </a:bodyPr>
          <a:lstStyle/>
          <a:p>
            <a:pPr>
              <a:spcBef>
                <a:spcPct val="50000"/>
              </a:spcBef>
            </a:pPr>
            <a:r>
              <a:rPr lang="en-US" sz="2400" b="1" dirty="0">
                <a:solidFill>
                  <a:schemeClr val="tx2"/>
                </a:solidFill>
                <a:latin typeface="Arial" charset="0"/>
              </a:rPr>
              <a:t>…</a:t>
            </a:r>
          </a:p>
        </p:txBody>
      </p:sp>
      <p:sp>
        <p:nvSpPr>
          <p:cNvPr id="63" name="Text Box 30"/>
          <p:cNvSpPr txBox="1">
            <a:spLocks noChangeArrowheads="1"/>
          </p:cNvSpPr>
          <p:nvPr/>
        </p:nvSpPr>
        <p:spPr bwMode="auto">
          <a:xfrm>
            <a:off x="4495800" y="6032501"/>
            <a:ext cx="609600" cy="461665"/>
          </a:xfrm>
          <a:prstGeom prst="rect">
            <a:avLst/>
          </a:prstGeom>
          <a:noFill/>
          <a:ln w="9525">
            <a:noFill/>
            <a:miter lim="800000"/>
            <a:headEnd/>
            <a:tailEnd/>
          </a:ln>
          <a:effectLst/>
        </p:spPr>
        <p:txBody>
          <a:bodyPr>
            <a:spAutoFit/>
          </a:bodyPr>
          <a:lstStyle/>
          <a:p>
            <a:pPr>
              <a:spcBef>
                <a:spcPct val="50000"/>
              </a:spcBef>
            </a:pPr>
            <a:r>
              <a:rPr lang="en-US" sz="2400" b="1" dirty="0">
                <a:solidFill>
                  <a:schemeClr val="tx2"/>
                </a:solidFill>
                <a:latin typeface="Arial" charset="0"/>
              </a:rPr>
              <a:t>…</a:t>
            </a:r>
          </a:p>
        </p:txBody>
      </p:sp>
      <p:sp>
        <p:nvSpPr>
          <p:cNvPr id="64" name="Text Box 31"/>
          <p:cNvSpPr txBox="1">
            <a:spLocks noChangeArrowheads="1"/>
          </p:cNvSpPr>
          <p:nvPr/>
        </p:nvSpPr>
        <p:spPr bwMode="auto">
          <a:xfrm>
            <a:off x="4495800" y="6019801"/>
            <a:ext cx="914400" cy="461665"/>
          </a:xfrm>
          <a:prstGeom prst="rect">
            <a:avLst/>
          </a:prstGeom>
          <a:noFill/>
          <a:ln w="9525">
            <a:noFill/>
            <a:miter lim="800000"/>
            <a:headEnd/>
            <a:tailEnd/>
          </a:ln>
          <a:effectLst/>
        </p:spPr>
        <p:txBody>
          <a:bodyPr>
            <a:spAutoFit/>
          </a:bodyPr>
          <a:lstStyle/>
          <a:p>
            <a:pPr>
              <a:spcBef>
                <a:spcPct val="50000"/>
              </a:spcBef>
            </a:pPr>
            <a:r>
              <a:rPr lang="en-US" sz="2400" b="1" dirty="0">
                <a:solidFill>
                  <a:schemeClr val="tx2"/>
                </a:solidFill>
                <a:latin typeface="Times New Roman" pitchFamily="18" charset="0"/>
                <a:cs typeface="Times New Roman" pitchFamily="18" charset="0"/>
              </a:rPr>
              <a:t>4cm</a:t>
            </a:r>
          </a:p>
        </p:txBody>
      </p:sp>
      <p:sp>
        <p:nvSpPr>
          <p:cNvPr id="35" name="Rectangle 59"/>
          <p:cNvSpPr>
            <a:spLocks noChangeArrowheads="1"/>
          </p:cNvSpPr>
          <p:nvPr/>
        </p:nvSpPr>
        <p:spPr bwMode="auto">
          <a:xfrm>
            <a:off x="2247900" y="488951"/>
            <a:ext cx="4876800" cy="533400"/>
          </a:xfrm>
          <a:prstGeom prst="rect">
            <a:avLst/>
          </a:prstGeom>
          <a:solidFill>
            <a:srgbClr val="FFFFFF"/>
          </a:solidFill>
          <a:ln w="9525">
            <a:noFill/>
            <a:miter lim="800000"/>
            <a:headEnd/>
            <a:tailEnd/>
          </a:ln>
          <a:effectLst/>
        </p:spPr>
        <p:txBody>
          <a:bodyPr wrap="none" anchor="ctr"/>
          <a:lstStyle/>
          <a:p>
            <a:pPr algn="ctr"/>
            <a:r>
              <a:rPr lang="en-US" sz="2400" b="1" u="sng" dirty="0" err="1">
                <a:latin typeface="Times New Roman" pitchFamily="18" charset="0"/>
                <a:cs typeface="Times New Roman" pitchFamily="18" charset="0"/>
              </a:rPr>
              <a:t>Toán</a:t>
            </a:r>
            <a:r>
              <a:rPr lang="en-US" sz="2400" b="1" u="sng" dirty="0">
                <a:latin typeface="Times New Roman" pitchFamily="18" charset="0"/>
                <a:cs typeface="Times New Roman" pitchFamily="18" charset="0"/>
              </a:rPr>
              <a:t> </a:t>
            </a:r>
          </a:p>
          <a:p>
            <a:pPr algn="ctr"/>
            <a:r>
              <a:rPr lang="en-US" sz="3200" b="1" kern="10" dirty="0">
                <a:ln w="12700">
                  <a:solidFill>
                    <a:srgbClr val="EAEAEA"/>
                  </a:solidFill>
                  <a:round/>
                  <a:headEnd/>
                  <a:tailEnd/>
                </a:ln>
                <a:solidFill>
                  <a:srgbClr val="0070C0"/>
                </a:solidFill>
                <a:effectLst>
                  <a:outerShdw blurRad="38100" dist="38100" dir="2700000" algn="tl">
                    <a:srgbClr val="000000">
                      <a:alpha val="43137"/>
                    </a:srgbClr>
                  </a:outerShdw>
                </a:effectLst>
                <a:latin typeface="Times New Roman"/>
                <a:cs typeface="Times New Roman"/>
              </a:rPr>
              <a:t>Chu vi </a:t>
            </a:r>
            <a:r>
              <a:rPr lang="en-US" sz="3200" b="1" kern="10" dirty="0" err="1">
                <a:ln w="12700">
                  <a:solidFill>
                    <a:srgbClr val="EAEAEA"/>
                  </a:solidFill>
                  <a:round/>
                  <a:headEnd/>
                  <a:tailEnd/>
                </a:ln>
                <a:solidFill>
                  <a:srgbClr val="0070C0"/>
                </a:solidFill>
                <a:effectLst>
                  <a:outerShdw blurRad="38100" dist="38100" dir="2700000" algn="tl">
                    <a:srgbClr val="000000">
                      <a:alpha val="43137"/>
                    </a:srgbClr>
                  </a:outerShdw>
                </a:effectLst>
                <a:latin typeface="Times New Roman"/>
                <a:cs typeface="Times New Roman"/>
              </a:rPr>
              <a:t>hình</a:t>
            </a:r>
            <a:r>
              <a:rPr lang="en-US" sz="3200" b="1" kern="10" dirty="0">
                <a:ln w="12700">
                  <a:solidFill>
                    <a:srgbClr val="EAEAEA"/>
                  </a:solidFill>
                  <a:round/>
                  <a:headEnd/>
                  <a:tailEnd/>
                </a:ln>
                <a:solidFill>
                  <a:srgbClr val="0070C0"/>
                </a:solidFill>
                <a:effectLst>
                  <a:outerShdw blurRad="38100" dist="38100" dir="2700000" algn="tl">
                    <a:srgbClr val="000000">
                      <a:alpha val="43137"/>
                    </a:srgbClr>
                  </a:outerShdw>
                </a:effectLst>
                <a:latin typeface="Times New Roman"/>
                <a:cs typeface="Times New Roman"/>
              </a:rPr>
              <a:t> </a:t>
            </a:r>
            <a:r>
              <a:rPr lang="en-US" sz="3200" b="1" kern="10" dirty="0" err="1">
                <a:ln w="12700">
                  <a:solidFill>
                    <a:srgbClr val="EAEAEA"/>
                  </a:solidFill>
                  <a:round/>
                  <a:headEnd/>
                  <a:tailEnd/>
                </a:ln>
                <a:solidFill>
                  <a:srgbClr val="0070C0"/>
                </a:solidFill>
                <a:effectLst>
                  <a:outerShdw blurRad="38100" dist="38100" dir="2700000" algn="tl">
                    <a:srgbClr val="000000">
                      <a:alpha val="43137"/>
                    </a:srgbClr>
                  </a:outerShdw>
                </a:effectLst>
                <a:latin typeface="Times New Roman"/>
                <a:cs typeface="Times New Roman"/>
              </a:rPr>
              <a:t>tròn</a:t>
            </a:r>
            <a:endParaRPr lang="en-US" sz="3200" b="1" kern="10" dirty="0">
              <a:ln w="12700">
                <a:solidFill>
                  <a:srgbClr val="EAEAEA"/>
                </a:solidFill>
                <a:round/>
                <a:headEnd/>
                <a:tailEnd/>
              </a:ln>
              <a:solidFill>
                <a:srgbClr val="0070C0"/>
              </a:solidFill>
              <a:effectLst>
                <a:outerShdw blurRad="38100" dist="38100" dir="2700000" algn="tl">
                  <a:srgbClr val="000000">
                    <a:alpha val="43137"/>
                  </a:srgbClr>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8"/>
                                        </p:tgtEl>
                                        <p:attrNameLst>
                                          <p:attrName>style.visibility</p:attrName>
                                        </p:attrNameLst>
                                      </p:cBhvr>
                                      <p:to>
                                        <p:strVal val="visible"/>
                                      </p:to>
                                    </p:set>
                                    <p:anim calcmode="discrete" valueType="clr">
                                      <p:cBhvr override="childStyle">
                                        <p:cTn id="7" dur="80"/>
                                        <p:tgtEl>
                                          <p:spTgt spid="5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8"/>
                                        </p:tgtEl>
                                        <p:attrNameLst>
                                          <p:attrName>fillcolor</p:attrName>
                                        </p:attrNameLst>
                                      </p:cBhvr>
                                      <p:tavLst>
                                        <p:tav tm="0">
                                          <p:val>
                                            <p:clrVal>
                                              <a:schemeClr val="accent2"/>
                                            </p:clrVal>
                                          </p:val>
                                        </p:tav>
                                        <p:tav tm="50000">
                                          <p:val>
                                            <p:clrVal>
                                              <a:schemeClr val="hlink"/>
                                            </p:clrVal>
                                          </p:val>
                                        </p:tav>
                                      </p:tavLst>
                                    </p:anim>
                                    <p:set>
                                      <p:cBhvr>
                                        <p:cTn id="9" dur="80"/>
                                        <p:tgtEl>
                                          <p:spTgt spid="58"/>
                                        </p:tgtEl>
                                        <p:attrNameLst>
                                          <p:attrName>fill.type</p:attrName>
                                        </p:attrNameLst>
                                      </p:cBhvr>
                                      <p:to>
                                        <p:strVal val="solid"/>
                                      </p:to>
                                    </p:set>
                                  </p:childTnLst>
                                </p:cTn>
                              </p:par>
                            </p:childTnLst>
                          </p:cTn>
                        </p:par>
                        <p:par>
                          <p:cTn id="10" fill="hold">
                            <p:stCondLst>
                              <p:cond delay="116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62"/>
                                        </p:tgtEl>
                                        <p:attrNameLst>
                                          <p:attrName>style.visibility</p:attrName>
                                        </p:attrNameLst>
                                      </p:cBhvr>
                                      <p:to>
                                        <p:strVal val="visible"/>
                                      </p:to>
                                    </p:set>
                                    <p:anim calcmode="discrete" valueType="clr">
                                      <p:cBhvr override="childStyle">
                                        <p:cTn id="13" dur="80"/>
                                        <p:tgtEl>
                                          <p:spTgt spid="62"/>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2"/>
                                        </p:tgtEl>
                                        <p:attrNameLst>
                                          <p:attrName>fillcolor</p:attrName>
                                        </p:attrNameLst>
                                      </p:cBhvr>
                                      <p:tavLst>
                                        <p:tav tm="0">
                                          <p:val>
                                            <p:clrVal>
                                              <a:schemeClr val="accent2"/>
                                            </p:clrVal>
                                          </p:val>
                                        </p:tav>
                                        <p:tav tm="50000">
                                          <p:val>
                                            <p:clrVal>
                                              <a:schemeClr val="hlink"/>
                                            </p:clrVal>
                                          </p:val>
                                        </p:tav>
                                      </p:tavLst>
                                    </p:anim>
                                    <p:set>
                                      <p:cBhvr>
                                        <p:cTn id="15" dur="80"/>
                                        <p:tgtEl>
                                          <p:spTgt spid="62"/>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iterate type="lt">
                                    <p:tmPct val="0"/>
                                  </p:iterate>
                                  <p:childTnLst>
                                    <p:animEffect transition="out" filter="blinds(horizontal)">
                                      <p:cBhvr>
                                        <p:cTn id="19" dur="500"/>
                                        <p:tgtEl>
                                          <p:spTgt spid="62"/>
                                        </p:tgtEl>
                                      </p:cBhvr>
                                    </p:animEffect>
                                    <p:set>
                                      <p:cBhvr>
                                        <p:cTn id="20" dur="1" fill="hold">
                                          <p:stCondLst>
                                            <p:cond delay="499"/>
                                          </p:stCondLst>
                                        </p:cTn>
                                        <p:tgtEl>
                                          <p:spTgt spid="62"/>
                                        </p:tgtEl>
                                        <p:attrNameLst>
                                          <p:attrName>style.visibility</p:attrName>
                                        </p:attrNameLst>
                                      </p:cBhvr>
                                      <p:to>
                                        <p:strVal val="hidden"/>
                                      </p:to>
                                    </p:set>
                                  </p:childTnLst>
                                </p:cTn>
                              </p:par>
                              <p:par>
                                <p:cTn id="21" presetID="27" presetClass="entr" presetSubtype="0" fill="hold" grpId="0" nodeType="withEffect">
                                  <p:stCondLst>
                                    <p:cond delay="0"/>
                                  </p:stCondLst>
                                  <p:iterate type="lt">
                                    <p:tmPct val="50000"/>
                                  </p:iterate>
                                  <p:childTnLst>
                                    <p:set>
                                      <p:cBhvr>
                                        <p:cTn id="22" dur="1" fill="hold">
                                          <p:stCondLst>
                                            <p:cond delay="0"/>
                                          </p:stCondLst>
                                        </p:cTn>
                                        <p:tgtEl>
                                          <p:spTgt spid="61"/>
                                        </p:tgtEl>
                                        <p:attrNameLst>
                                          <p:attrName>style.visibility</p:attrName>
                                        </p:attrNameLst>
                                      </p:cBhvr>
                                      <p:to>
                                        <p:strVal val="visible"/>
                                      </p:to>
                                    </p:set>
                                    <p:anim calcmode="discrete" valueType="clr">
                                      <p:cBhvr override="childStyle">
                                        <p:cTn id="23" dur="80"/>
                                        <p:tgtEl>
                                          <p:spTgt spid="61"/>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61"/>
                                        </p:tgtEl>
                                        <p:attrNameLst>
                                          <p:attrName>fillcolor</p:attrName>
                                        </p:attrNameLst>
                                      </p:cBhvr>
                                      <p:tavLst>
                                        <p:tav tm="0">
                                          <p:val>
                                            <p:clrVal>
                                              <a:schemeClr val="accent2"/>
                                            </p:clrVal>
                                          </p:val>
                                        </p:tav>
                                        <p:tav tm="50000">
                                          <p:val>
                                            <p:clrVal>
                                              <a:schemeClr val="hlink"/>
                                            </p:clrVal>
                                          </p:val>
                                        </p:tav>
                                      </p:tavLst>
                                    </p:anim>
                                    <p:set>
                                      <p:cBhvr>
                                        <p:cTn id="25" dur="80"/>
                                        <p:tgtEl>
                                          <p:spTgt spid="61"/>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27" presetClass="entr" presetSubtype="0" fill="hold" grpId="0" nodeType="clickEffect">
                                  <p:stCondLst>
                                    <p:cond delay="0"/>
                                  </p:stCondLst>
                                  <p:iterate type="lt">
                                    <p:tmPct val="50000"/>
                                  </p:iterate>
                                  <p:childTnLst>
                                    <p:set>
                                      <p:cBhvr>
                                        <p:cTn id="29" dur="1" fill="hold">
                                          <p:stCondLst>
                                            <p:cond delay="0"/>
                                          </p:stCondLst>
                                        </p:cTn>
                                        <p:tgtEl>
                                          <p:spTgt spid="59"/>
                                        </p:tgtEl>
                                        <p:attrNameLst>
                                          <p:attrName>style.visibility</p:attrName>
                                        </p:attrNameLst>
                                      </p:cBhvr>
                                      <p:to>
                                        <p:strVal val="visible"/>
                                      </p:to>
                                    </p:set>
                                    <p:anim calcmode="discrete" valueType="clr">
                                      <p:cBhvr override="childStyle">
                                        <p:cTn id="30" dur="80"/>
                                        <p:tgtEl>
                                          <p:spTgt spid="59"/>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59"/>
                                        </p:tgtEl>
                                        <p:attrNameLst>
                                          <p:attrName>fillcolor</p:attrName>
                                        </p:attrNameLst>
                                      </p:cBhvr>
                                      <p:tavLst>
                                        <p:tav tm="0">
                                          <p:val>
                                            <p:clrVal>
                                              <a:schemeClr val="accent2"/>
                                            </p:clrVal>
                                          </p:val>
                                        </p:tav>
                                        <p:tav tm="50000">
                                          <p:val>
                                            <p:clrVal>
                                              <a:schemeClr val="hlink"/>
                                            </p:clrVal>
                                          </p:val>
                                        </p:tav>
                                      </p:tavLst>
                                    </p:anim>
                                    <p:set>
                                      <p:cBhvr>
                                        <p:cTn id="32" dur="80"/>
                                        <p:tgtEl>
                                          <p:spTgt spid="59"/>
                                        </p:tgtEl>
                                        <p:attrNameLst>
                                          <p:attrName>fill.type</p:attrName>
                                        </p:attrNameLst>
                                      </p:cBhvr>
                                      <p:to>
                                        <p:strVal val="solid"/>
                                      </p:to>
                                    </p:set>
                                  </p:childTnLst>
                                </p:cTn>
                              </p:par>
                            </p:childTnLst>
                          </p:cTn>
                        </p:par>
                        <p:par>
                          <p:cTn id="33" fill="hold">
                            <p:stCondLst>
                              <p:cond delay="1000"/>
                            </p:stCondLst>
                            <p:childTnLst>
                              <p:par>
                                <p:cTn id="34" presetID="27" presetClass="entr" presetSubtype="0" fill="hold" grpId="0" nodeType="afterEffect">
                                  <p:stCondLst>
                                    <p:cond delay="0"/>
                                  </p:stCondLst>
                                  <p:iterate type="lt">
                                    <p:tmPct val="50000"/>
                                  </p:iterate>
                                  <p:childTnLst>
                                    <p:set>
                                      <p:cBhvr>
                                        <p:cTn id="35" dur="1" fill="hold">
                                          <p:stCondLst>
                                            <p:cond delay="0"/>
                                          </p:stCondLst>
                                        </p:cTn>
                                        <p:tgtEl>
                                          <p:spTgt spid="63"/>
                                        </p:tgtEl>
                                        <p:attrNameLst>
                                          <p:attrName>style.visibility</p:attrName>
                                        </p:attrNameLst>
                                      </p:cBhvr>
                                      <p:to>
                                        <p:strVal val="visible"/>
                                      </p:to>
                                    </p:set>
                                    <p:anim calcmode="discrete" valueType="clr">
                                      <p:cBhvr override="childStyle">
                                        <p:cTn id="36" dur="80"/>
                                        <p:tgtEl>
                                          <p:spTgt spid="63"/>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63"/>
                                        </p:tgtEl>
                                        <p:attrNameLst>
                                          <p:attrName>fillcolor</p:attrName>
                                        </p:attrNameLst>
                                      </p:cBhvr>
                                      <p:tavLst>
                                        <p:tav tm="0">
                                          <p:val>
                                            <p:clrVal>
                                              <a:schemeClr val="accent2"/>
                                            </p:clrVal>
                                          </p:val>
                                        </p:tav>
                                        <p:tav tm="50000">
                                          <p:val>
                                            <p:clrVal>
                                              <a:schemeClr val="hlink"/>
                                            </p:clrVal>
                                          </p:val>
                                        </p:tav>
                                      </p:tavLst>
                                    </p:anim>
                                    <p:set>
                                      <p:cBhvr>
                                        <p:cTn id="38" dur="80"/>
                                        <p:tgtEl>
                                          <p:spTgt spid="63"/>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5" presetClass="exit" presetSubtype="10" fill="hold" grpId="1" nodeType="clickEffect">
                                  <p:stCondLst>
                                    <p:cond delay="0"/>
                                  </p:stCondLst>
                                  <p:iterate type="lt">
                                    <p:tmPct val="0"/>
                                  </p:iterate>
                                  <p:childTnLst>
                                    <p:animEffect transition="out" filter="checkerboard(across)">
                                      <p:cBhvr>
                                        <p:cTn id="42" dur="500"/>
                                        <p:tgtEl>
                                          <p:spTgt spid="63"/>
                                        </p:tgtEl>
                                      </p:cBhvr>
                                    </p:animEffect>
                                    <p:set>
                                      <p:cBhvr>
                                        <p:cTn id="43" dur="1" fill="hold">
                                          <p:stCondLst>
                                            <p:cond delay="499"/>
                                          </p:stCondLst>
                                        </p:cTn>
                                        <p:tgtEl>
                                          <p:spTgt spid="63"/>
                                        </p:tgtEl>
                                        <p:attrNameLst>
                                          <p:attrName>style.visibility</p:attrName>
                                        </p:attrNameLst>
                                      </p:cBhvr>
                                      <p:to>
                                        <p:strVal val="hidden"/>
                                      </p:to>
                                    </p:set>
                                  </p:childTnLst>
                                </p:cTn>
                              </p:par>
                            </p:childTnLst>
                          </p:cTn>
                        </p:par>
                        <p:par>
                          <p:cTn id="44" fill="hold">
                            <p:stCondLst>
                              <p:cond delay="500"/>
                            </p:stCondLst>
                            <p:childTnLst>
                              <p:par>
                                <p:cTn id="45" presetID="27" presetClass="entr" presetSubtype="0" fill="hold" grpId="0" nodeType="afterEffect">
                                  <p:stCondLst>
                                    <p:cond delay="0"/>
                                  </p:stCondLst>
                                  <p:iterate type="lt">
                                    <p:tmPct val="50000"/>
                                  </p:iterate>
                                  <p:childTnLst>
                                    <p:set>
                                      <p:cBhvr>
                                        <p:cTn id="46" dur="1" fill="hold">
                                          <p:stCondLst>
                                            <p:cond delay="0"/>
                                          </p:stCondLst>
                                        </p:cTn>
                                        <p:tgtEl>
                                          <p:spTgt spid="64"/>
                                        </p:tgtEl>
                                        <p:attrNameLst>
                                          <p:attrName>style.visibility</p:attrName>
                                        </p:attrNameLst>
                                      </p:cBhvr>
                                      <p:to>
                                        <p:strVal val="visible"/>
                                      </p:to>
                                    </p:set>
                                    <p:anim calcmode="discrete" valueType="clr">
                                      <p:cBhvr override="childStyle">
                                        <p:cTn id="47" dur="80"/>
                                        <p:tgtEl>
                                          <p:spTgt spid="64"/>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64"/>
                                        </p:tgtEl>
                                        <p:attrNameLst>
                                          <p:attrName>fillcolor</p:attrName>
                                        </p:attrNameLst>
                                      </p:cBhvr>
                                      <p:tavLst>
                                        <p:tav tm="0">
                                          <p:val>
                                            <p:clrVal>
                                              <a:schemeClr val="accent2"/>
                                            </p:clrVal>
                                          </p:val>
                                        </p:tav>
                                        <p:tav tm="50000">
                                          <p:val>
                                            <p:clrVal>
                                              <a:schemeClr val="hlink"/>
                                            </p:clrVal>
                                          </p:val>
                                        </p:tav>
                                      </p:tavLst>
                                    </p:anim>
                                    <p:set>
                                      <p:cBhvr>
                                        <p:cTn id="49" dur="80"/>
                                        <p:tgtEl>
                                          <p:spTgt spid="64"/>
                                        </p:tgtEl>
                                        <p:attrNameLst>
                                          <p:attrName>fill.type</p:attrName>
                                        </p:attrNameLst>
                                      </p:cBhvr>
                                      <p:to>
                                        <p:strVal val="solid"/>
                                      </p:to>
                                    </p:set>
                                  </p:childTnLst>
                                </p:cTn>
                              </p:par>
                            </p:childTnLst>
                          </p:cTn>
                        </p:par>
                      </p:childTnLst>
                    </p:cTn>
                  </p:par>
                  <p:par>
                    <p:cTn id="50" fill="hold">
                      <p:stCondLst>
                        <p:cond delay="indefinite"/>
                      </p:stCondLst>
                      <p:childTnLst>
                        <p:par>
                          <p:cTn id="51" fill="hold">
                            <p:stCondLst>
                              <p:cond delay="0"/>
                            </p:stCondLst>
                            <p:childTnLst>
                              <p:par>
                                <p:cTn id="52" presetID="27" presetClass="entr" presetSubtype="0" fill="hold" grpId="0" nodeType="clickEffect">
                                  <p:stCondLst>
                                    <p:cond delay="0"/>
                                  </p:stCondLst>
                                  <p:iterate type="lt">
                                    <p:tmPct val="50000"/>
                                  </p:iterate>
                                  <p:childTnLst>
                                    <p:set>
                                      <p:cBhvr>
                                        <p:cTn id="53" dur="1" fill="hold">
                                          <p:stCondLst>
                                            <p:cond delay="0"/>
                                          </p:stCondLst>
                                        </p:cTn>
                                        <p:tgtEl>
                                          <p:spTgt spid="60"/>
                                        </p:tgtEl>
                                        <p:attrNameLst>
                                          <p:attrName>style.visibility</p:attrName>
                                        </p:attrNameLst>
                                      </p:cBhvr>
                                      <p:to>
                                        <p:strVal val="visible"/>
                                      </p:to>
                                    </p:set>
                                    <p:anim calcmode="discrete" valueType="clr">
                                      <p:cBhvr override="childStyle">
                                        <p:cTn id="54" dur="80"/>
                                        <p:tgtEl>
                                          <p:spTgt spid="60"/>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60"/>
                                        </p:tgtEl>
                                        <p:attrNameLst>
                                          <p:attrName>fillcolor</p:attrName>
                                        </p:attrNameLst>
                                      </p:cBhvr>
                                      <p:tavLst>
                                        <p:tav tm="0">
                                          <p:val>
                                            <p:clrVal>
                                              <a:schemeClr val="accent2"/>
                                            </p:clrVal>
                                          </p:val>
                                        </p:tav>
                                        <p:tav tm="50000">
                                          <p:val>
                                            <p:clrVal>
                                              <a:schemeClr val="hlink"/>
                                            </p:clrVal>
                                          </p:val>
                                        </p:tav>
                                      </p:tavLst>
                                    </p:anim>
                                    <p:set>
                                      <p:cBhvr>
                                        <p:cTn id="56" dur="80"/>
                                        <p:tgtEl>
                                          <p:spTgt spid="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P spid="62" grpId="0"/>
      <p:bldP spid="62" grpId="1"/>
      <p:bldP spid="63" grpId="0"/>
      <p:bldP spid="63" grpId="1"/>
      <p:bldP spid="6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3"/>
          <p:cNvSpPr>
            <a:spLocks noChangeArrowheads="1"/>
          </p:cNvSpPr>
          <p:nvPr/>
        </p:nvSpPr>
        <p:spPr bwMode="auto">
          <a:xfrm>
            <a:off x="3562352" y="1676402"/>
            <a:ext cx="1617663" cy="1617663"/>
          </a:xfrm>
          <a:prstGeom prst="ellipse">
            <a:avLst/>
          </a:prstGeom>
          <a:solidFill>
            <a:srgbClr val="FF2F2F"/>
          </a:solidFill>
          <a:ln w="6350">
            <a:solidFill>
              <a:srgbClr val="FFFF00"/>
            </a:solidFill>
            <a:round/>
            <a:headEnd/>
            <a:tailEnd/>
          </a:ln>
          <a:effectLst/>
        </p:spPr>
        <p:txBody>
          <a:bodyPr wrap="none" anchor="ctr"/>
          <a:lstStyle/>
          <a:p>
            <a:pPr algn="ctr"/>
            <a:endParaRPr lang="en-US"/>
          </a:p>
        </p:txBody>
      </p:sp>
      <p:sp>
        <p:nvSpPr>
          <p:cNvPr id="16" name="Oval 4"/>
          <p:cNvSpPr>
            <a:spLocks noChangeArrowheads="1"/>
          </p:cNvSpPr>
          <p:nvPr/>
        </p:nvSpPr>
        <p:spPr bwMode="auto">
          <a:xfrm>
            <a:off x="3568702" y="1689101"/>
            <a:ext cx="1617663" cy="1617663"/>
          </a:xfrm>
          <a:prstGeom prst="ellipse">
            <a:avLst/>
          </a:prstGeom>
          <a:noFill/>
          <a:ln w="31750">
            <a:solidFill>
              <a:schemeClr val="accent2"/>
            </a:solidFill>
            <a:round/>
            <a:headEnd/>
            <a:tailEnd/>
          </a:ln>
          <a:effectLst/>
        </p:spPr>
        <p:txBody>
          <a:bodyPr wrap="none" anchor="ctr"/>
          <a:lstStyle/>
          <a:p>
            <a:pPr algn="ctr"/>
            <a:endParaRPr lang="en-US"/>
          </a:p>
        </p:txBody>
      </p:sp>
      <p:sp>
        <p:nvSpPr>
          <p:cNvPr id="17" name="Line 8"/>
          <p:cNvSpPr>
            <a:spLocks noChangeShapeType="1"/>
          </p:cNvSpPr>
          <p:nvPr/>
        </p:nvSpPr>
        <p:spPr bwMode="auto">
          <a:xfrm>
            <a:off x="3568700" y="2514601"/>
            <a:ext cx="1612900" cy="12700"/>
          </a:xfrm>
          <a:prstGeom prst="line">
            <a:avLst/>
          </a:prstGeom>
          <a:noFill/>
          <a:ln w="15875">
            <a:solidFill>
              <a:schemeClr val="tx1"/>
            </a:solidFill>
            <a:round/>
            <a:headEnd/>
            <a:tailEnd/>
          </a:ln>
          <a:effectLst/>
        </p:spPr>
        <p:txBody>
          <a:bodyPr/>
          <a:lstStyle/>
          <a:p>
            <a:endParaRPr lang="en-US"/>
          </a:p>
        </p:txBody>
      </p:sp>
      <p:sp>
        <p:nvSpPr>
          <p:cNvPr id="18" name="Text Box 9"/>
          <p:cNvSpPr txBox="1">
            <a:spLocks noChangeArrowheads="1"/>
          </p:cNvSpPr>
          <p:nvPr/>
        </p:nvSpPr>
        <p:spPr bwMode="auto">
          <a:xfrm>
            <a:off x="4038600" y="2616200"/>
            <a:ext cx="762000" cy="369332"/>
          </a:xfrm>
          <a:prstGeom prst="rect">
            <a:avLst/>
          </a:prstGeom>
          <a:noFill/>
          <a:ln w="9525">
            <a:noFill/>
            <a:miter lim="800000"/>
            <a:headEnd/>
            <a:tailEnd/>
          </a:ln>
          <a:effectLst/>
        </p:spPr>
        <p:txBody>
          <a:bodyPr>
            <a:spAutoFit/>
          </a:bodyPr>
          <a:lstStyle/>
          <a:p>
            <a:pPr>
              <a:spcBef>
                <a:spcPct val="50000"/>
              </a:spcBef>
            </a:pPr>
            <a:r>
              <a:rPr lang="en-US" dirty="0">
                <a:latin typeface="Times New Roman" pitchFamily="18" charset="0"/>
                <a:cs typeface="Times New Roman" pitchFamily="18" charset="0"/>
              </a:rPr>
              <a:t>4cm</a:t>
            </a:r>
          </a:p>
        </p:txBody>
      </p:sp>
      <p:sp>
        <p:nvSpPr>
          <p:cNvPr id="20" name="Oval 11"/>
          <p:cNvSpPr>
            <a:spLocks noChangeArrowheads="1"/>
          </p:cNvSpPr>
          <p:nvPr/>
        </p:nvSpPr>
        <p:spPr bwMode="auto">
          <a:xfrm>
            <a:off x="4338638" y="2489201"/>
            <a:ext cx="55562" cy="55563"/>
          </a:xfrm>
          <a:prstGeom prst="ellipse">
            <a:avLst/>
          </a:prstGeom>
          <a:solidFill>
            <a:schemeClr val="accent1"/>
          </a:solidFill>
          <a:ln w="9525">
            <a:solidFill>
              <a:schemeClr val="tx1"/>
            </a:solidFill>
            <a:round/>
            <a:headEnd/>
            <a:tailEnd/>
          </a:ln>
          <a:effectLst/>
        </p:spPr>
        <p:txBody>
          <a:bodyPr wrap="none" anchor="ctr"/>
          <a:lstStyle/>
          <a:p>
            <a:pPr algn="ctr"/>
            <a:endParaRPr lang="en-US"/>
          </a:p>
        </p:txBody>
      </p:sp>
      <p:sp>
        <p:nvSpPr>
          <p:cNvPr id="21" name="AutoShape 12"/>
          <p:cNvSpPr>
            <a:spLocks/>
          </p:cNvSpPr>
          <p:nvPr/>
        </p:nvSpPr>
        <p:spPr bwMode="auto">
          <a:xfrm rot="5400000" flipV="1">
            <a:off x="4267200" y="1852613"/>
            <a:ext cx="228600" cy="1600200"/>
          </a:xfrm>
          <a:prstGeom prst="rightBrace">
            <a:avLst>
              <a:gd name="adj1" fmla="val 58333"/>
              <a:gd name="adj2" fmla="val 50000"/>
            </a:avLst>
          </a:prstGeom>
          <a:noFill/>
          <a:ln w="9525">
            <a:solidFill>
              <a:schemeClr val="tx2"/>
            </a:solidFill>
            <a:prstDash val="dash"/>
            <a:round/>
            <a:headEnd/>
            <a:tailEnd/>
          </a:ln>
          <a:effectLst/>
        </p:spPr>
        <p:txBody>
          <a:bodyPr wrap="none" anchor="ctr"/>
          <a:lstStyle/>
          <a:p>
            <a:pPr algn="ctr"/>
            <a:endParaRPr lang="en-US"/>
          </a:p>
        </p:txBody>
      </p:sp>
      <p:sp>
        <p:nvSpPr>
          <p:cNvPr id="22" name="Text Box 13"/>
          <p:cNvSpPr txBox="1">
            <a:spLocks noChangeArrowheads="1"/>
          </p:cNvSpPr>
          <p:nvPr/>
        </p:nvSpPr>
        <p:spPr bwMode="auto">
          <a:xfrm>
            <a:off x="457200" y="3733802"/>
            <a:ext cx="8229600" cy="954107"/>
          </a:xfrm>
          <a:prstGeom prst="rect">
            <a:avLst/>
          </a:prstGeom>
          <a:noFill/>
          <a:ln w="9525">
            <a:noFill/>
            <a:miter lim="800000"/>
            <a:headEnd/>
            <a:tailEnd/>
          </a:ln>
          <a:effectLst/>
        </p:spPr>
        <p:txBody>
          <a:bodyPr>
            <a:spAutoFit/>
          </a:bodyPr>
          <a:lstStyle/>
          <a:p>
            <a:pPr eaLnBrk="1" hangingPunct="1">
              <a:spcBef>
                <a:spcPct val="50000"/>
              </a:spcBef>
            </a:pPr>
            <a:r>
              <a:rPr lang="en-US" sz="2800" b="1" dirty="0">
                <a:latin typeface="Arial" charset="0"/>
              </a:rPr>
              <a:t>       </a:t>
            </a:r>
            <a:r>
              <a:rPr lang="en-US" sz="2800" b="1" dirty="0" err="1">
                <a:latin typeface="Times New Roman" pitchFamily="18" charset="0"/>
                <a:cs typeface="Times New Roman" pitchFamily="18" charset="0"/>
              </a:rPr>
              <a:t>Tính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chu</a:t>
            </a:r>
            <a:r>
              <a:rPr lang="en-US" sz="2800" b="1" dirty="0">
                <a:latin typeface="Times New Roman" pitchFamily="18" charset="0"/>
                <a:cs typeface="Times New Roman" pitchFamily="18" charset="0"/>
              </a:rPr>
              <a:t> vi </a:t>
            </a:r>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tròn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đường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kính</a:t>
            </a:r>
            <a:r>
              <a:rPr lang="en-US" sz="2800" b="1" dirty="0">
                <a:latin typeface="Times New Roman" pitchFamily="18" charset="0"/>
                <a:cs typeface="Times New Roman" pitchFamily="18" charset="0"/>
              </a:rPr>
              <a:t> 4cm </a:t>
            </a:r>
            <a:r>
              <a:rPr lang="en-US" sz="2800" b="1" dirty="0" err="1">
                <a:latin typeface="Times New Roman" pitchFamily="18" charset="0"/>
                <a:cs typeface="Times New Roman" pitchFamily="18" charset="0"/>
              </a:rPr>
              <a:t>bằng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đường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kính</a:t>
            </a:r>
            <a:r>
              <a:rPr lang="en-US" sz="2800" b="1" dirty="0">
                <a:latin typeface="Times New Roman" pitchFamily="18" charset="0"/>
                <a:cs typeface="Times New Roman" pitchFamily="18" charset="0"/>
              </a:rPr>
              <a:t> 4cm </a:t>
            </a:r>
            <a:r>
              <a:rPr lang="en-US" sz="2800" b="1" dirty="0" err="1">
                <a:latin typeface="Times New Roman" pitchFamily="18" charset="0"/>
                <a:cs typeface="Times New Roman" pitchFamily="18" charset="0"/>
              </a:rPr>
              <a:t>với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số</a:t>
            </a:r>
            <a:r>
              <a:rPr lang="en-US" sz="2800" b="1" dirty="0">
                <a:latin typeface="Times New Roman" pitchFamily="18" charset="0"/>
                <a:cs typeface="Times New Roman" pitchFamily="18" charset="0"/>
              </a:rPr>
              <a:t> 3,14 :</a:t>
            </a:r>
            <a:r>
              <a:rPr lang="en-US" sz="2800" b="1" dirty="0">
                <a:latin typeface="Arial" charset="0"/>
              </a:rPr>
              <a:t>	</a:t>
            </a:r>
            <a:r>
              <a:rPr lang="en-US" sz="2800" b="1" dirty="0">
                <a:solidFill>
                  <a:srgbClr val="FFFF00"/>
                </a:solidFill>
                <a:latin typeface="Arial" charset="0"/>
              </a:rPr>
              <a:t>	</a:t>
            </a:r>
          </a:p>
        </p:txBody>
      </p:sp>
      <p:sp>
        <p:nvSpPr>
          <p:cNvPr id="23" name="Text Box 14"/>
          <p:cNvSpPr txBox="1">
            <a:spLocks noChangeArrowheads="1"/>
          </p:cNvSpPr>
          <p:nvPr/>
        </p:nvSpPr>
        <p:spPr bwMode="auto">
          <a:xfrm>
            <a:off x="1828800" y="4953001"/>
            <a:ext cx="2286000" cy="584775"/>
          </a:xfrm>
          <a:prstGeom prst="rect">
            <a:avLst/>
          </a:prstGeom>
          <a:noFill/>
          <a:ln w="9525">
            <a:noFill/>
            <a:miter lim="800000"/>
            <a:headEnd/>
            <a:tailEnd/>
          </a:ln>
          <a:effectLst/>
        </p:spPr>
        <p:txBody>
          <a:bodyPr>
            <a:spAutoFit/>
          </a:bodyPr>
          <a:lstStyle/>
          <a:p>
            <a:pPr eaLnBrk="1" hangingPunct="1">
              <a:spcBef>
                <a:spcPct val="50000"/>
              </a:spcBef>
            </a:pPr>
            <a:r>
              <a:rPr lang="en-US" sz="3200" b="1" dirty="0">
                <a:solidFill>
                  <a:srgbClr val="FF0000"/>
                </a:solidFill>
                <a:latin typeface="Times New Roman" pitchFamily="18" charset="0"/>
                <a:cs typeface="Times New Roman" pitchFamily="18" charset="0"/>
              </a:rPr>
              <a:t>4 x 3,14 =</a:t>
            </a:r>
          </a:p>
        </p:txBody>
      </p:sp>
      <p:sp>
        <p:nvSpPr>
          <p:cNvPr id="24" name="Text Box 15"/>
          <p:cNvSpPr txBox="1">
            <a:spLocks noChangeArrowheads="1"/>
          </p:cNvSpPr>
          <p:nvPr/>
        </p:nvSpPr>
        <p:spPr bwMode="auto">
          <a:xfrm>
            <a:off x="3581400" y="4983165"/>
            <a:ext cx="2514600" cy="584775"/>
          </a:xfrm>
          <a:prstGeom prst="rect">
            <a:avLst/>
          </a:prstGeom>
          <a:noFill/>
          <a:ln w="9525">
            <a:noFill/>
            <a:miter lim="800000"/>
            <a:headEnd/>
            <a:tailEnd/>
          </a:ln>
          <a:effectLst/>
        </p:spPr>
        <p:txBody>
          <a:bodyPr>
            <a:spAutoFit/>
          </a:bodyPr>
          <a:lstStyle/>
          <a:p>
            <a:pPr eaLnBrk="1" hangingPunct="1">
              <a:spcBef>
                <a:spcPct val="50000"/>
              </a:spcBef>
            </a:pPr>
            <a:r>
              <a:rPr lang="en-US" sz="3200" b="1" dirty="0">
                <a:solidFill>
                  <a:srgbClr val="FF0000"/>
                </a:solidFill>
                <a:latin typeface="Times New Roman" pitchFamily="18" charset="0"/>
                <a:cs typeface="Times New Roman" pitchFamily="18" charset="0"/>
              </a:rPr>
              <a:t>12,56 (cm)</a:t>
            </a:r>
          </a:p>
        </p:txBody>
      </p:sp>
      <p:sp>
        <p:nvSpPr>
          <p:cNvPr id="19" name="Rectangle 59"/>
          <p:cNvSpPr>
            <a:spLocks noChangeArrowheads="1"/>
          </p:cNvSpPr>
          <p:nvPr/>
        </p:nvSpPr>
        <p:spPr bwMode="auto">
          <a:xfrm>
            <a:off x="1928019" y="628651"/>
            <a:ext cx="4876800" cy="533400"/>
          </a:xfrm>
          <a:prstGeom prst="rect">
            <a:avLst/>
          </a:prstGeom>
          <a:solidFill>
            <a:srgbClr val="FFFFFF"/>
          </a:solidFill>
          <a:ln w="9525">
            <a:noFill/>
            <a:miter lim="800000"/>
            <a:headEnd/>
            <a:tailEnd/>
          </a:ln>
          <a:effectLst/>
        </p:spPr>
        <p:txBody>
          <a:bodyPr wrap="none" anchor="ctr"/>
          <a:lstStyle/>
          <a:p>
            <a:pPr algn="ctr"/>
            <a:r>
              <a:rPr lang="en-US" sz="2400" b="1" u="sng" dirty="0" err="1">
                <a:latin typeface="Times New Roman" pitchFamily="18" charset="0"/>
                <a:cs typeface="Times New Roman" pitchFamily="18" charset="0"/>
              </a:rPr>
              <a:t>Toán</a:t>
            </a:r>
            <a:r>
              <a:rPr lang="en-US" sz="2400" b="1" u="sng" dirty="0">
                <a:latin typeface="Times New Roman" pitchFamily="18" charset="0"/>
                <a:cs typeface="Times New Roman" pitchFamily="18" charset="0"/>
              </a:rPr>
              <a:t> </a:t>
            </a:r>
          </a:p>
          <a:p>
            <a:pPr algn="ctr"/>
            <a:r>
              <a:rPr lang="en-US" sz="3200" b="1" kern="10" dirty="0">
                <a:ln w="12700">
                  <a:solidFill>
                    <a:srgbClr val="EAEAEA"/>
                  </a:solidFill>
                  <a:round/>
                  <a:headEnd/>
                  <a:tailEnd/>
                </a:ln>
                <a:solidFill>
                  <a:srgbClr val="0070C0"/>
                </a:solidFill>
                <a:effectLst>
                  <a:outerShdw blurRad="38100" dist="38100" dir="2700000" algn="tl">
                    <a:srgbClr val="000000">
                      <a:alpha val="43137"/>
                    </a:srgbClr>
                  </a:outerShdw>
                </a:effectLst>
                <a:latin typeface="Times New Roman"/>
                <a:cs typeface="Times New Roman"/>
              </a:rPr>
              <a:t>Chu vi </a:t>
            </a:r>
            <a:r>
              <a:rPr lang="en-US" sz="3200" b="1" kern="10" dirty="0" err="1">
                <a:ln w="12700">
                  <a:solidFill>
                    <a:srgbClr val="EAEAEA"/>
                  </a:solidFill>
                  <a:round/>
                  <a:headEnd/>
                  <a:tailEnd/>
                </a:ln>
                <a:solidFill>
                  <a:srgbClr val="0070C0"/>
                </a:solidFill>
                <a:effectLst>
                  <a:outerShdw blurRad="38100" dist="38100" dir="2700000" algn="tl">
                    <a:srgbClr val="000000">
                      <a:alpha val="43137"/>
                    </a:srgbClr>
                  </a:outerShdw>
                </a:effectLst>
                <a:latin typeface="Times New Roman"/>
                <a:cs typeface="Times New Roman"/>
              </a:rPr>
              <a:t>hình</a:t>
            </a:r>
            <a:r>
              <a:rPr lang="en-US" sz="3200" b="1" kern="10" dirty="0">
                <a:ln w="12700">
                  <a:solidFill>
                    <a:srgbClr val="EAEAEA"/>
                  </a:solidFill>
                  <a:round/>
                  <a:headEnd/>
                  <a:tailEnd/>
                </a:ln>
                <a:solidFill>
                  <a:srgbClr val="0070C0"/>
                </a:solidFill>
                <a:effectLst>
                  <a:outerShdw blurRad="38100" dist="38100" dir="2700000" algn="tl">
                    <a:srgbClr val="000000">
                      <a:alpha val="43137"/>
                    </a:srgbClr>
                  </a:outerShdw>
                </a:effectLst>
                <a:latin typeface="Times New Roman"/>
                <a:cs typeface="Times New Roman"/>
              </a:rPr>
              <a:t> </a:t>
            </a:r>
            <a:r>
              <a:rPr lang="en-US" sz="3200" b="1" kern="10" dirty="0" err="1">
                <a:ln w="12700">
                  <a:solidFill>
                    <a:srgbClr val="EAEAEA"/>
                  </a:solidFill>
                  <a:round/>
                  <a:headEnd/>
                  <a:tailEnd/>
                </a:ln>
                <a:solidFill>
                  <a:srgbClr val="0070C0"/>
                </a:solidFill>
                <a:effectLst>
                  <a:outerShdw blurRad="38100" dist="38100" dir="2700000" algn="tl">
                    <a:srgbClr val="000000">
                      <a:alpha val="43137"/>
                    </a:srgbClr>
                  </a:outerShdw>
                </a:effectLst>
                <a:latin typeface="Times New Roman"/>
                <a:cs typeface="Times New Roman"/>
              </a:rPr>
              <a:t>tròn</a:t>
            </a:r>
            <a:endParaRPr lang="en-US" sz="3200" b="1" kern="10" dirty="0">
              <a:ln w="12700">
                <a:solidFill>
                  <a:srgbClr val="EAEAEA"/>
                </a:solidFill>
                <a:round/>
                <a:headEnd/>
                <a:tailEnd/>
              </a:ln>
              <a:solidFill>
                <a:srgbClr val="0070C0"/>
              </a:solidFill>
              <a:effectLst>
                <a:outerShdw blurRad="38100" dist="38100" dir="2700000" algn="tl">
                  <a:srgbClr val="000000">
                    <a:alpha val="43137"/>
                  </a:srgbClr>
                </a:outerShdw>
              </a:effectLst>
              <a:latin typeface="Times New Roman"/>
              <a:cs typeface="Times New Roman"/>
            </a:endParaRPr>
          </a:p>
          <a:p>
            <a:pPr algn="ct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2"/>
                                        </p:tgtEl>
                                        <p:attrNameLst>
                                          <p:attrName>style.visibility</p:attrName>
                                        </p:attrNameLst>
                                      </p:cBhvr>
                                      <p:to>
                                        <p:strVal val="visible"/>
                                      </p:to>
                                    </p:set>
                                    <p:anim calcmode="discrete" valueType="clr">
                                      <p:cBhvr override="childStyle">
                                        <p:cTn id="7"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2"/>
                                        </p:tgtEl>
                                        <p:attrNameLst>
                                          <p:attrName>fillcolor</p:attrName>
                                        </p:attrNameLst>
                                      </p:cBhvr>
                                      <p:tavLst>
                                        <p:tav tm="0">
                                          <p:val>
                                            <p:clrVal>
                                              <a:schemeClr val="accent2"/>
                                            </p:clrVal>
                                          </p:val>
                                        </p:tav>
                                        <p:tav tm="50000">
                                          <p:val>
                                            <p:clrVal>
                                              <a:schemeClr val="hlink"/>
                                            </p:clrVal>
                                          </p:val>
                                        </p:tav>
                                      </p:tavLst>
                                    </p:anim>
                                    <p:set>
                                      <p:cBhvr>
                                        <p:cTn id="9" dur="80"/>
                                        <p:tgtEl>
                                          <p:spTgt spid="2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3"/>
                                        </p:tgtEl>
                                        <p:attrNameLst>
                                          <p:attrName>style.visibility</p:attrName>
                                        </p:attrNameLst>
                                      </p:cBhvr>
                                      <p:to>
                                        <p:strVal val="visible"/>
                                      </p:to>
                                    </p:set>
                                    <p:anim calcmode="discrete" valueType="clr">
                                      <p:cBhvr override="childStyle">
                                        <p:cTn id="14" dur="8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3"/>
                                        </p:tgtEl>
                                        <p:attrNameLst>
                                          <p:attrName>fillcolor</p:attrName>
                                        </p:attrNameLst>
                                      </p:cBhvr>
                                      <p:tavLst>
                                        <p:tav tm="0">
                                          <p:val>
                                            <p:clrVal>
                                              <a:schemeClr val="accent2"/>
                                            </p:clrVal>
                                          </p:val>
                                        </p:tav>
                                        <p:tav tm="50000">
                                          <p:val>
                                            <p:clrVal>
                                              <a:schemeClr val="hlink"/>
                                            </p:clrVal>
                                          </p:val>
                                        </p:tav>
                                      </p:tavLst>
                                    </p:anim>
                                    <p:set>
                                      <p:cBhvr>
                                        <p:cTn id="16" dur="80"/>
                                        <p:tgtEl>
                                          <p:spTgt spid="23"/>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4"/>
                                        </p:tgtEl>
                                        <p:attrNameLst>
                                          <p:attrName>style.visibility</p:attrName>
                                        </p:attrNameLst>
                                      </p:cBhvr>
                                      <p:to>
                                        <p:strVal val="visible"/>
                                      </p:to>
                                    </p:set>
                                    <p:anim calcmode="discrete" valueType="clr">
                                      <p:cBhvr override="childStyle">
                                        <p:cTn id="21" dur="80"/>
                                        <p:tgtEl>
                                          <p:spTgt spid="2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4"/>
                                        </p:tgtEl>
                                        <p:attrNameLst>
                                          <p:attrName>fillcolor</p:attrName>
                                        </p:attrNameLst>
                                      </p:cBhvr>
                                      <p:tavLst>
                                        <p:tav tm="0">
                                          <p:val>
                                            <p:clrVal>
                                              <a:schemeClr val="accent2"/>
                                            </p:clrVal>
                                          </p:val>
                                        </p:tav>
                                        <p:tav tm="50000">
                                          <p:val>
                                            <p:clrVal>
                                              <a:schemeClr val="hlink"/>
                                            </p:clrVal>
                                          </p:val>
                                        </p:tav>
                                      </p:tavLst>
                                    </p:anim>
                                    <p:set>
                                      <p:cBhvr>
                                        <p:cTn id="23" dur="80"/>
                                        <p:tgtEl>
                                          <p:spTgt spid="2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13"/>
          <p:cNvSpPr txBox="1">
            <a:spLocks noChangeArrowheads="1"/>
          </p:cNvSpPr>
          <p:nvPr/>
        </p:nvSpPr>
        <p:spPr bwMode="auto">
          <a:xfrm>
            <a:off x="152400" y="1371601"/>
            <a:ext cx="8763000" cy="830997"/>
          </a:xfrm>
          <a:prstGeom prst="rect">
            <a:avLst/>
          </a:prstGeom>
          <a:noFill/>
          <a:ln w="9525">
            <a:noFill/>
            <a:miter lim="800000"/>
            <a:headEnd/>
            <a:tailEnd/>
          </a:ln>
          <a:effectLst/>
        </p:spPr>
        <p:txBody>
          <a:bodyPr>
            <a:spAutoFit/>
          </a:bodyPr>
          <a:lstStyle/>
          <a:p>
            <a:pPr algn="just" eaLnBrk="1" hangingPunct="1">
              <a:spcBef>
                <a:spcPct val="50000"/>
              </a:spcBef>
            </a:pP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Muốn</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tính</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chu</a:t>
            </a:r>
            <a:r>
              <a:rPr lang="en-US" sz="2400" b="1" dirty="0">
                <a:solidFill>
                  <a:schemeClr val="tx2"/>
                </a:solidFill>
                <a:latin typeface="Times New Roman" pitchFamily="18" charset="0"/>
                <a:cs typeface="Times New Roman" pitchFamily="18" charset="0"/>
              </a:rPr>
              <a:t> vi </a:t>
            </a:r>
            <a:r>
              <a:rPr lang="en-US" sz="2400" b="1" dirty="0" err="1">
                <a:solidFill>
                  <a:schemeClr val="tx2"/>
                </a:solidFill>
                <a:latin typeface="Times New Roman" pitchFamily="18" charset="0"/>
                <a:cs typeface="Times New Roman" pitchFamily="18" charset="0"/>
              </a:rPr>
              <a:t>của</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hình</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tròn</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ta</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lấy</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đường</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kính</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nhân</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với</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số</a:t>
            </a:r>
            <a:r>
              <a:rPr lang="en-US" sz="2400" b="1" dirty="0">
                <a:solidFill>
                  <a:schemeClr val="tx2"/>
                </a:solidFill>
                <a:latin typeface="Times New Roman" pitchFamily="18" charset="0"/>
                <a:cs typeface="Times New Roman" pitchFamily="18" charset="0"/>
              </a:rPr>
              <a:t> 3,14.</a:t>
            </a:r>
          </a:p>
        </p:txBody>
      </p:sp>
      <p:sp>
        <p:nvSpPr>
          <p:cNvPr id="26" name="AutoShape 9"/>
          <p:cNvSpPr>
            <a:spLocks/>
          </p:cNvSpPr>
          <p:nvPr/>
        </p:nvSpPr>
        <p:spPr bwMode="auto">
          <a:xfrm rot="5400000" flipV="1">
            <a:off x="2228851" y="1428751"/>
            <a:ext cx="114300" cy="914400"/>
          </a:xfrm>
          <a:prstGeom prst="rightBrace">
            <a:avLst>
              <a:gd name="adj1" fmla="val 66667"/>
              <a:gd name="adj2" fmla="val 50000"/>
            </a:avLst>
          </a:prstGeom>
          <a:noFill/>
          <a:ln w="15875">
            <a:solidFill>
              <a:schemeClr val="tx2"/>
            </a:solidFill>
            <a:prstDash val="dash"/>
            <a:round/>
            <a:headEnd/>
            <a:tailEnd/>
          </a:ln>
          <a:effectLst/>
        </p:spPr>
        <p:txBody>
          <a:bodyPr wrap="none" anchor="ctr"/>
          <a:lstStyle/>
          <a:p>
            <a:pPr algn="ctr"/>
            <a:endParaRPr lang="en-US">
              <a:latin typeface="Times New Roman" pitchFamily="18" charset="0"/>
              <a:cs typeface="Times New Roman" pitchFamily="18" charset="0"/>
            </a:endParaRPr>
          </a:p>
        </p:txBody>
      </p:sp>
      <p:sp>
        <p:nvSpPr>
          <p:cNvPr id="27" name="Text Box 15"/>
          <p:cNvSpPr txBox="1">
            <a:spLocks noChangeArrowheads="1"/>
          </p:cNvSpPr>
          <p:nvPr/>
        </p:nvSpPr>
        <p:spPr bwMode="auto">
          <a:xfrm>
            <a:off x="1752600" y="1371602"/>
            <a:ext cx="1143000" cy="492443"/>
          </a:xfrm>
          <a:prstGeom prst="rect">
            <a:avLst/>
          </a:prstGeom>
          <a:noFill/>
          <a:ln w="9525">
            <a:noFill/>
            <a:miter lim="800000"/>
            <a:headEnd/>
            <a:tailEnd/>
          </a:ln>
          <a:effectLst/>
        </p:spPr>
        <p:txBody>
          <a:bodyPr>
            <a:spAutoFit/>
          </a:bodyPr>
          <a:lstStyle/>
          <a:p>
            <a:pPr algn="just" eaLnBrk="1" hangingPunct="1">
              <a:spcBef>
                <a:spcPct val="50000"/>
              </a:spcBef>
            </a:pPr>
            <a:r>
              <a:rPr lang="en-US" sz="2600" b="1" dirty="0" err="1">
                <a:solidFill>
                  <a:srgbClr val="FF0000"/>
                </a:solidFill>
                <a:latin typeface="Times New Roman" pitchFamily="18" charset="0"/>
                <a:cs typeface="Times New Roman" pitchFamily="18" charset="0"/>
              </a:rPr>
              <a:t>chu</a:t>
            </a:r>
            <a:r>
              <a:rPr lang="en-US" sz="2600" b="1" dirty="0">
                <a:solidFill>
                  <a:srgbClr val="FF0000"/>
                </a:solidFill>
                <a:latin typeface="Times New Roman" pitchFamily="18" charset="0"/>
                <a:cs typeface="Times New Roman" pitchFamily="18" charset="0"/>
              </a:rPr>
              <a:t> vi</a:t>
            </a:r>
          </a:p>
        </p:txBody>
      </p:sp>
      <p:sp>
        <p:nvSpPr>
          <p:cNvPr id="28" name="Text Box 14"/>
          <p:cNvSpPr txBox="1">
            <a:spLocks noChangeArrowheads="1"/>
          </p:cNvSpPr>
          <p:nvPr/>
        </p:nvSpPr>
        <p:spPr bwMode="auto">
          <a:xfrm>
            <a:off x="5486400" y="1371601"/>
            <a:ext cx="1981200" cy="477054"/>
          </a:xfrm>
          <a:prstGeom prst="rect">
            <a:avLst/>
          </a:prstGeom>
          <a:noFill/>
          <a:ln w="9525">
            <a:noFill/>
            <a:miter lim="800000"/>
            <a:headEnd/>
            <a:tailEnd/>
          </a:ln>
          <a:effectLst/>
        </p:spPr>
        <p:txBody>
          <a:bodyPr>
            <a:spAutoFit/>
          </a:bodyPr>
          <a:lstStyle/>
          <a:p>
            <a:pPr algn="just" eaLnBrk="1" hangingPunct="1">
              <a:spcBef>
                <a:spcPct val="50000"/>
              </a:spcBef>
            </a:pPr>
            <a:r>
              <a:rPr lang="en-US" sz="2500" b="1" dirty="0" err="1">
                <a:solidFill>
                  <a:srgbClr val="FF0000"/>
                </a:solidFill>
                <a:latin typeface="Times New Roman" pitchFamily="18" charset="0"/>
                <a:cs typeface="Times New Roman" pitchFamily="18" charset="0"/>
              </a:rPr>
              <a:t>đường</a:t>
            </a:r>
            <a:r>
              <a:rPr lang="en-US" sz="2500" b="1" dirty="0">
                <a:solidFill>
                  <a:srgbClr val="FF0000"/>
                </a:solidFill>
                <a:latin typeface="Times New Roman" pitchFamily="18" charset="0"/>
                <a:cs typeface="Times New Roman" pitchFamily="18" charset="0"/>
              </a:rPr>
              <a:t> </a:t>
            </a:r>
            <a:r>
              <a:rPr lang="en-US" sz="2500" b="1" dirty="0" err="1">
                <a:solidFill>
                  <a:srgbClr val="FF0000"/>
                </a:solidFill>
                <a:latin typeface="Times New Roman" pitchFamily="18" charset="0"/>
                <a:cs typeface="Times New Roman" pitchFamily="18" charset="0"/>
              </a:rPr>
              <a:t>kính</a:t>
            </a:r>
            <a:endParaRPr lang="en-US" sz="2500" b="1" dirty="0">
              <a:solidFill>
                <a:srgbClr val="FF0000"/>
              </a:solidFill>
              <a:latin typeface="Times New Roman" pitchFamily="18" charset="0"/>
              <a:cs typeface="Times New Roman" pitchFamily="18" charset="0"/>
            </a:endParaRPr>
          </a:p>
        </p:txBody>
      </p:sp>
      <p:sp>
        <p:nvSpPr>
          <p:cNvPr id="29" name="AutoShape 16"/>
          <p:cNvSpPr>
            <a:spLocks/>
          </p:cNvSpPr>
          <p:nvPr/>
        </p:nvSpPr>
        <p:spPr bwMode="auto">
          <a:xfrm rot="5400000" flipV="1">
            <a:off x="6248400" y="1066800"/>
            <a:ext cx="152400" cy="1676400"/>
          </a:xfrm>
          <a:prstGeom prst="rightBrace">
            <a:avLst>
              <a:gd name="adj1" fmla="val 91667"/>
              <a:gd name="adj2" fmla="val 50000"/>
            </a:avLst>
          </a:prstGeom>
          <a:noFill/>
          <a:ln w="15875">
            <a:solidFill>
              <a:schemeClr val="tx2"/>
            </a:solidFill>
            <a:prstDash val="dash"/>
            <a:round/>
            <a:headEnd/>
            <a:tailEnd/>
          </a:ln>
          <a:effectLst/>
        </p:spPr>
        <p:txBody>
          <a:bodyPr wrap="none" anchor="ctr"/>
          <a:lstStyle/>
          <a:p>
            <a:pPr algn="ctr"/>
            <a:endParaRPr lang="en-US">
              <a:latin typeface="Times New Roman" pitchFamily="18" charset="0"/>
              <a:cs typeface="Times New Roman" pitchFamily="18" charset="0"/>
            </a:endParaRPr>
          </a:p>
        </p:txBody>
      </p:sp>
      <p:sp>
        <p:nvSpPr>
          <p:cNvPr id="30" name="Text Box 18"/>
          <p:cNvSpPr txBox="1">
            <a:spLocks noChangeArrowheads="1"/>
          </p:cNvSpPr>
          <p:nvPr/>
        </p:nvSpPr>
        <p:spPr bwMode="auto">
          <a:xfrm>
            <a:off x="2032000" y="1879601"/>
            <a:ext cx="381000" cy="584775"/>
          </a:xfrm>
          <a:prstGeom prst="rect">
            <a:avLst/>
          </a:prstGeom>
          <a:noFill/>
          <a:ln w="9525">
            <a:noFill/>
            <a:miter lim="800000"/>
            <a:headEnd/>
            <a:tailEnd/>
          </a:ln>
          <a:effectLst/>
        </p:spPr>
        <p:txBody>
          <a:bodyPr>
            <a:spAutoFit/>
          </a:bodyPr>
          <a:lstStyle/>
          <a:p>
            <a:pPr>
              <a:spcBef>
                <a:spcPct val="50000"/>
              </a:spcBef>
            </a:pPr>
            <a:r>
              <a:rPr lang="en-US" sz="3200">
                <a:latin typeface="Times New Roman" pitchFamily="18" charset="0"/>
                <a:cs typeface="Times New Roman" pitchFamily="18" charset="0"/>
              </a:rPr>
              <a:t>C</a:t>
            </a:r>
          </a:p>
        </p:txBody>
      </p:sp>
      <p:sp>
        <p:nvSpPr>
          <p:cNvPr id="31" name="Text Box 20"/>
          <p:cNvSpPr txBox="1">
            <a:spLocks noChangeArrowheads="1"/>
          </p:cNvSpPr>
          <p:nvPr/>
        </p:nvSpPr>
        <p:spPr bwMode="auto">
          <a:xfrm>
            <a:off x="6096000" y="1905001"/>
            <a:ext cx="381000" cy="584775"/>
          </a:xfrm>
          <a:prstGeom prst="rect">
            <a:avLst/>
          </a:prstGeom>
          <a:noFill/>
          <a:ln w="9525">
            <a:noFill/>
            <a:miter lim="800000"/>
            <a:headEnd/>
            <a:tailEnd/>
          </a:ln>
          <a:effectLst/>
        </p:spPr>
        <p:txBody>
          <a:bodyPr>
            <a:spAutoFit/>
          </a:bodyPr>
          <a:lstStyle/>
          <a:p>
            <a:pPr>
              <a:spcBef>
                <a:spcPct val="50000"/>
              </a:spcBef>
            </a:pPr>
            <a:r>
              <a:rPr lang="en-US" sz="3200" dirty="0">
                <a:latin typeface="Times New Roman" pitchFamily="18" charset="0"/>
                <a:cs typeface="Times New Roman" pitchFamily="18" charset="0"/>
              </a:rPr>
              <a:t>d</a:t>
            </a:r>
          </a:p>
        </p:txBody>
      </p:sp>
      <p:sp>
        <p:nvSpPr>
          <p:cNvPr id="32" name="Text Box 21"/>
          <p:cNvSpPr txBox="1">
            <a:spLocks noChangeArrowheads="1"/>
          </p:cNvSpPr>
          <p:nvPr/>
        </p:nvSpPr>
        <p:spPr bwMode="auto">
          <a:xfrm>
            <a:off x="3124200" y="2514601"/>
            <a:ext cx="1143000" cy="584775"/>
          </a:xfrm>
          <a:prstGeom prst="rect">
            <a:avLst/>
          </a:prstGeom>
          <a:noFill/>
          <a:ln w="9525">
            <a:noFill/>
            <a:miter lim="800000"/>
            <a:headEnd/>
            <a:tailEnd/>
          </a:ln>
          <a:effectLst/>
        </p:spPr>
        <p:txBody>
          <a:bodyPr>
            <a:spAutoFit/>
          </a:bodyPr>
          <a:lstStyle/>
          <a:p>
            <a:pPr>
              <a:spcBef>
                <a:spcPct val="50000"/>
              </a:spcBef>
            </a:pPr>
            <a:r>
              <a:rPr lang="en-US" sz="3200">
                <a:latin typeface="Times New Roman" pitchFamily="18" charset="0"/>
                <a:cs typeface="Times New Roman" pitchFamily="18" charset="0"/>
              </a:rPr>
              <a:t>C = </a:t>
            </a:r>
          </a:p>
        </p:txBody>
      </p:sp>
      <p:sp>
        <p:nvSpPr>
          <p:cNvPr id="33" name="Text Box 22"/>
          <p:cNvSpPr txBox="1">
            <a:spLocks noChangeArrowheads="1"/>
          </p:cNvSpPr>
          <p:nvPr/>
        </p:nvSpPr>
        <p:spPr bwMode="auto">
          <a:xfrm>
            <a:off x="3860800" y="2489201"/>
            <a:ext cx="1981200" cy="584775"/>
          </a:xfrm>
          <a:prstGeom prst="rect">
            <a:avLst/>
          </a:prstGeom>
          <a:noFill/>
          <a:ln w="9525">
            <a:noFill/>
            <a:miter lim="800000"/>
            <a:headEnd/>
            <a:tailEnd/>
          </a:ln>
          <a:effectLst/>
        </p:spPr>
        <p:txBody>
          <a:bodyPr>
            <a:spAutoFit/>
          </a:bodyPr>
          <a:lstStyle/>
          <a:p>
            <a:pPr>
              <a:spcBef>
                <a:spcPct val="50000"/>
              </a:spcBef>
            </a:pPr>
            <a:r>
              <a:rPr lang="en-US" sz="3200">
                <a:latin typeface="Times New Roman" pitchFamily="18" charset="0"/>
                <a:cs typeface="Times New Roman" pitchFamily="18" charset="0"/>
              </a:rPr>
              <a:t>d x 3,14 </a:t>
            </a:r>
          </a:p>
        </p:txBody>
      </p:sp>
      <p:sp>
        <p:nvSpPr>
          <p:cNvPr id="34" name="Rectangle 23"/>
          <p:cNvSpPr>
            <a:spLocks noChangeArrowheads="1"/>
          </p:cNvSpPr>
          <p:nvPr/>
        </p:nvSpPr>
        <p:spPr bwMode="auto">
          <a:xfrm>
            <a:off x="2971800" y="2438400"/>
            <a:ext cx="2819400" cy="685800"/>
          </a:xfrm>
          <a:prstGeom prst="rect">
            <a:avLst/>
          </a:prstGeom>
          <a:solidFill>
            <a:schemeClr val="accent1">
              <a:alpha val="0"/>
            </a:schemeClr>
          </a:solidFill>
          <a:ln w="15875">
            <a:solidFill>
              <a:schemeClr val="tx2"/>
            </a:solidFill>
            <a:miter lim="800000"/>
            <a:headEnd/>
            <a:tailEnd/>
          </a:ln>
          <a:effectLst/>
        </p:spPr>
        <p:txBody>
          <a:bodyPr wrap="none" anchor="ctr"/>
          <a:lstStyle/>
          <a:p>
            <a:pPr algn="ctr"/>
            <a:endParaRPr lang="en-US">
              <a:latin typeface="Times New Roman" pitchFamily="18" charset="0"/>
              <a:cs typeface="Times New Roman" pitchFamily="18" charset="0"/>
            </a:endParaRPr>
          </a:p>
        </p:txBody>
      </p:sp>
      <p:sp>
        <p:nvSpPr>
          <p:cNvPr id="35" name="Text Box 24"/>
          <p:cNvSpPr txBox="1">
            <a:spLocks noChangeArrowheads="1"/>
          </p:cNvSpPr>
          <p:nvPr/>
        </p:nvSpPr>
        <p:spPr bwMode="auto">
          <a:xfrm>
            <a:off x="1066800" y="3200400"/>
            <a:ext cx="228600" cy="523220"/>
          </a:xfrm>
          <a:prstGeom prst="rect">
            <a:avLst/>
          </a:prstGeom>
          <a:noFill/>
          <a:ln w="9525">
            <a:noFill/>
            <a:miter lim="800000"/>
            <a:headEnd/>
            <a:tailEnd/>
          </a:ln>
          <a:effectLst/>
        </p:spPr>
        <p:txBody>
          <a:bodyPr>
            <a:spAutoFit/>
          </a:bodyPr>
          <a:lstStyle/>
          <a:p>
            <a:pPr>
              <a:spcBef>
                <a:spcPct val="50000"/>
              </a:spcBef>
            </a:pPr>
            <a:r>
              <a:rPr lang="en-US" sz="2800" dirty="0">
                <a:solidFill>
                  <a:schemeClr val="tx2"/>
                </a:solidFill>
                <a:latin typeface="Times New Roman" pitchFamily="18" charset="0"/>
                <a:cs typeface="Times New Roman" pitchFamily="18" charset="0"/>
              </a:rPr>
              <a:t>(</a:t>
            </a:r>
          </a:p>
        </p:txBody>
      </p:sp>
      <p:sp>
        <p:nvSpPr>
          <p:cNvPr id="36" name="Text Box 25"/>
          <p:cNvSpPr txBox="1">
            <a:spLocks noChangeArrowheads="1"/>
          </p:cNvSpPr>
          <p:nvPr/>
        </p:nvSpPr>
        <p:spPr bwMode="auto">
          <a:xfrm>
            <a:off x="4876800" y="3276601"/>
            <a:ext cx="4114800" cy="461665"/>
          </a:xfrm>
          <a:prstGeom prst="rect">
            <a:avLst/>
          </a:prstGeom>
          <a:noFill/>
          <a:ln w="9525">
            <a:noFill/>
            <a:miter lim="800000"/>
            <a:headEnd/>
            <a:tailEnd/>
          </a:ln>
          <a:effectLst/>
        </p:spPr>
        <p:txBody>
          <a:bodyPr>
            <a:spAutoFit/>
          </a:bodyPr>
          <a:lstStyle/>
          <a:p>
            <a:pPr>
              <a:spcBef>
                <a:spcPct val="50000"/>
              </a:spcBef>
            </a:pPr>
            <a:r>
              <a:rPr lang="en-US" sz="2400" i="1" dirty="0" err="1">
                <a:solidFill>
                  <a:schemeClr val="tx2"/>
                </a:solidFill>
                <a:latin typeface="Times New Roman" pitchFamily="18" charset="0"/>
                <a:cs typeface="Times New Roman" pitchFamily="18" charset="0"/>
              </a:rPr>
              <a:t>là</a:t>
            </a:r>
            <a:r>
              <a:rPr lang="en-US" sz="2400" i="1" dirty="0">
                <a:solidFill>
                  <a:schemeClr val="tx2"/>
                </a:solidFill>
                <a:latin typeface="Times New Roman" pitchFamily="18" charset="0"/>
                <a:cs typeface="Times New Roman" pitchFamily="18" charset="0"/>
              </a:rPr>
              <a:t> </a:t>
            </a:r>
            <a:r>
              <a:rPr lang="en-US" sz="2400" i="1" dirty="0" err="1">
                <a:solidFill>
                  <a:schemeClr val="tx2"/>
                </a:solidFill>
                <a:latin typeface="Times New Roman" pitchFamily="18" charset="0"/>
                <a:cs typeface="Times New Roman" pitchFamily="18" charset="0"/>
              </a:rPr>
              <a:t>đường</a:t>
            </a:r>
            <a:r>
              <a:rPr lang="en-US" sz="2400" i="1" dirty="0">
                <a:solidFill>
                  <a:schemeClr val="tx2"/>
                </a:solidFill>
                <a:latin typeface="Times New Roman" pitchFamily="18" charset="0"/>
                <a:cs typeface="Times New Roman" pitchFamily="18" charset="0"/>
              </a:rPr>
              <a:t> </a:t>
            </a:r>
            <a:r>
              <a:rPr lang="en-US" sz="2400" i="1" dirty="0" err="1">
                <a:solidFill>
                  <a:schemeClr val="tx2"/>
                </a:solidFill>
                <a:latin typeface="Times New Roman" pitchFamily="18" charset="0"/>
                <a:cs typeface="Times New Roman" pitchFamily="18" charset="0"/>
              </a:rPr>
              <a:t>kính</a:t>
            </a:r>
            <a:r>
              <a:rPr lang="en-US" sz="2400" i="1" dirty="0">
                <a:solidFill>
                  <a:schemeClr val="tx2"/>
                </a:solidFill>
                <a:latin typeface="Times New Roman" pitchFamily="18" charset="0"/>
                <a:cs typeface="Times New Roman" pitchFamily="18" charset="0"/>
              </a:rPr>
              <a:t> </a:t>
            </a:r>
            <a:r>
              <a:rPr lang="en-US" sz="2400" i="1" dirty="0" err="1">
                <a:solidFill>
                  <a:schemeClr val="tx2"/>
                </a:solidFill>
                <a:latin typeface="Times New Roman" pitchFamily="18" charset="0"/>
                <a:cs typeface="Times New Roman" pitchFamily="18" charset="0"/>
              </a:rPr>
              <a:t>hình</a:t>
            </a:r>
            <a:r>
              <a:rPr lang="en-US" sz="2400" i="1" dirty="0">
                <a:solidFill>
                  <a:schemeClr val="tx2"/>
                </a:solidFill>
                <a:latin typeface="Times New Roman" pitchFamily="18" charset="0"/>
                <a:cs typeface="Times New Roman" pitchFamily="18" charset="0"/>
              </a:rPr>
              <a:t> </a:t>
            </a:r>
            <a:r>
              <a:rPr lang="en-US" sz="2400" i="1" dirty="0" err="1">
                <a:solidFill>
                  <a:schemeClr val="tx2"/>
                </a:solidFill>
                <a:latin typeface="Times New Roman" pitchFamily="18" charset="0"/>
                <a:cs typeface="Times New Roman" pitchFamily="18" charset="0"/>
              </a:rPr>
              <a:t>tròn</a:t>
            </a:r>
            <a:r>
              <a:rPr lang="en-US" sz="2400" dirty="0">
                <a:solidFill>
                  <a:schemeClr val="tx2"/>
                </a:solidFill>
                <a:latin typeface="Times New Roman" pitchFamily="18" charset="0"/>
                <a:cs typeface="Times New Roman" pitchFamily="18" charset="0"/>
              </a:rPr>
              <a:t>).</a:t>
            </a:r>
          </a:p>
        </p:txBody>
      </p:sp>
      <p:sp>
        <p:nvSpPr>
          <p:cNvPr id="37" name="Text Box 26"/>
          <p:cNvSpPr txBox="1">
            <a:spLocks noChangeArrowheads="1"/>
          </p:cNvSpPr>
          <p:nvPr/>
        </p:nvSpPr>
        <p:spPr bwMode="auto">
          <a:xfrm>
            <a:off x="1600200" y="3276601"/>
            <a:ext cx="3835400" cy="461665"/>
          </a:xfrm>
          <a:prstGeom prst="rect">
            <a:avLst/>
          </a:prstGeom>
          <a:noFill/>
          <a:ln w="9525">
            <a:noFill/>
            <a:miter lim="800000"/>
            <a:headEnd/>
            <a:tailEnd/>
          </a:ln>
          <a:effectLst/>
        </p:spPr>
        <p:txBody>
          <a:bodyPr>
            <a:spAutoFit/>
          </a:bodyPr>
          <a:lstStyle/>
          <a:p>
            <a:pPr>
              <a:spcBef>
                <a:spcPct val="50000"/>
              </a:spcBef>
            </a:pPr>
            <a:r>
              <a:rPr lang="en-US" sz="2400" i="1">
                <a:solidFill>
                  <a:schemeClr val="tx2"/>
                </a:solidFill>
                <a:latin typeface="Times New Roman" pitchFamily="18" charset="0"/>
                <a:cs typeface="Times New Roman" pitchFamily="18" charset="0"/>
              </a:rPr>
              <a:t>là chu vi của hình tròn,</a:t>
            </a:r>
          </a:p>
        </p:txBody>
      </p:sp>
      <p:sp>
        <p:nvSpPr>
          <p:cNvPr id="38" name="Oval 27"/>
          <p:cNvSpPr>
            <a:spLocks noChangeArrowheads="1"/>
          </p:cNvSpPr>
          <p:nvPr/>
        </p:nvSpPr>
        <p:spPr bwMode="auto">
          <a:xfrm>
            <a:off x="7086602" y="4191002"/>
            <a:ext cx="1617663" cy="1617663"/>
          </a:xfrm>
          <a:prstGeom prst="ellipse">
            <a:avLst/>
          </a:prstGeom>
          <a:solidFill>
            <a:srgbClr val="FF2F2F"/>
          </a:solidFill>
          <a:ln w="6350">
            <a:solidFill>
              <a:srgbClr val="FFFF00"/>
            </a:solidFill>
            <a:round/>
            <a:headEnd/>
            <a:tailEnd/>
          </a:ln>
          <a:effectLst/>
        </p:spPr>
        <p:txBody>
          <a:bodyPr wrap="none" anchor="ctr"/>
          <a:lstStyle/>
          <a:p>
            <a:pPr algn="ctr"/>
            <a:endParaRPr lang="en-US">
              <a:latin typeface="Times New Roman" pitchFamily="18" charset="0"/>
              <a:cs typeface="Times New Roman" pitchFamily="18" charset="0"/>
            </a:endParaRPr>
          </a:p>
        </p:txBody>
      </p:sp>
      <p:sp>
        <p:nvSpPr>
          <p:cNvPr id="39" name="Oval 28"/>
          <p:cNvSpPr>
            <a:spLocks noChangeArrowheads="1"/>
          </p:cNvSpPr>
          <p:nvPr/>
        </p:nvSpPr>
        <p:spPr bwMode="auto">
          <a:xfrm>
            <a:off x="7092952" y="4203701"/>
            <a:ext cx="1617663" cy="1617663"/>
          </a:xfrm>
          <a:prstGeom prst="ellipse">
            <a:avLst/>
          </a:prstGeom>
          <a:noFill/>
          <a:ln w="31750">
            <a:solidFill>
              <a:schemeClr val="accent2"/>
            </a:solidFill>
            <a:round/>
            <a:headEnd/>
            <a:tailEnd/>
          </a:ln>
          <a:effectLst/>
        </p:spPr>
        <p:txBody>
          <a:bodyPr wrap="none" anchor="ctr"/>
          <a:lstStyle/>
          <a:p>
            <a:pPr algn="ctr"/>
            <a:endParaRPr lang="en-US">
              <a:latin typeface="Times New Roman" pitchFamily="18" charset="0"/>
              <a:cs typeface="Times New Roman" pitchFamily="18" charset="0"/>
            </a:endParaRPr>
          </a:p>
        </p:txBody>
      </p:sp>
      <p:sp>
        <p:nvSpPr>
          <p:cNvPr id="40" name="Text Box 30"/>
          <p:cNvSpPr txBox="1">
            <a:spLocks noChangeArrowheads="1"/>
          </p:cNvSpPr>
          <p:nvPr/>
        </p:nvSpPr>
        <p:spPr bwMode="auto">
          <a:xfrm>
            <a:off x="7696200" y="5130801"/>
            <a:ext cx="361950" cy="461665"/>
          </a:xfrm>
          <a:prstGeom prst="rect">
            <a:avLst/>
          </a:prstGeom>
          <a:noFill/>
          <a:ln w="9525">
            <a:noFill/>
            <a:miter lim="800000"/>
            <a:headEnd/>
            <a:tailEnd/>
          </a:ln>
          <a:effectLst/>
        </p:spPr>
        <p:txBody>
          <a:bodyPr>
            <a:spAutoFit/>
          </a:bodyPr>
          <a:lstStyle/>
          <a:p>
            <a:pPr>
              <a:spcBef>
                <a:spcPct val="50000"/>
              </a:spcBef>
            </a:pPr>
            <a:r>
              <a:rPr lang="en-US" sz="2400">
                <a:latin typeface="Times New Roman" pitchFamily="18" charset="0"/>
                <a:cs typeface="Times New Roman" pitchFamily="18" charset="0"/>
              </a:rPr>
              <a:t>d</a:t>
            </a:r>
          </a:p>
        </p:txBody>
      </p:sp>
      <p:sp>
        <p:nvSpPr>
          <p:cNvPr id="41" name="Oval 31"/>
          <p:cNvSpPr>
            <a:spLocks noChangeArrowheads="1"/>
          </p:cNvSpPr>
          <p:nvPr/>
        </p:nvSpPr>
        <p:spPr bwMode="auto">
          <a:xfrm>
            <a:off x="7862888" y="5003801"/>
            <a:ext cx="55562" cy="55563"/>
          </a:xfrm>
          <a:prstGeom prst="ellipse">
            <a:avLst/>
          </a:prstGeom>
          <a:solidFill>
            <a:schemeClr val="accent1"/>
          </a:solidFill>
          <a:ln w="9525">
            <a:solidFill>
              <a:schemeClr val="tx1"/>
            </a:solidFill>
            <a:round/>
            <a:headEnd/>
            <a:tailEnd/>
          </a:ln>
          <a:effectLst/>
        </p:spPr>
        <p:txBody>
          <a:bodyPr wrap="none" anchor="ctr"/>
          <a:lstStyle/>
          <a:p>
            <a:pPr algn="ctr"/>
            <a:endParaRPr lang="en-US">
              <a:latin typeface="Times New Roman" pitchFamily="18" charset="0"/>
              <a:cs typeface="Times New Roman" pitchFamily="18" charset="0"/>
            </a:endParaRPr>
          </a:p>
        </p:txBody>
      </p:sp>
      <p:sp>
        <p:nvSpPr>
          <p:cNvPr id="42" name="AutoShape 32"/>
          <p:cNvSpPr>
            <a:spLocks/>
          </p:cNvSpPr>
          <p:nvPr/>
        </p:nvSpPr>
        <p:spPr bwMode="auto">
          <a:xfrm rot="5400000" flipV="1">
            <a:off x="7772400" y="4343400"/>
            <a:ext cx="228600" cy="1600200"/>
          </a:xfrm>
          <a:prstGeom prst="rightBrace">
            <a:avLst>
              <a:gd name="adj1" fmla="val 58333"/>
              <a:gd name="adj2" fmla="val 50000"/>
            </a:avLst>
          </a:prstGeom>
          <a:noFill/>
          <a:ln w="9525">
            <a:solidFill>
              <a:schemeClr val="tx2"/>
            </a:solidFill>
            <a:prstDash val="dash"/>
            <a:round/>
            <a:headEnd/>
            <a:tailEnd/>
          </a:ln>
          <a:effectLst/>
        </p:spPr>
        <p:txBody>
          <a:bodyPr wrap="none" anchor="ctr"/>
          <a:lstStyle/>
          <a:p>
            <a:pPr algn="ctr"/>
            <a:endParaRPr lang="en-US">
              <a:latin typeface="Times New Roman" pitchFamily="18" charset="0"/>
              <a:cs typeface="Times New Roman" pitchFamily="18" charset="0"/>
            </a:endParaRPr>
          </a:p>
        </p:txBody>
      </p:sp>
      <p:sp>
        <p:nvSpPr>
          <p:cNvPr id="43" name="Text Box 34"/>
          <p:cNvSpPr txBox="1">
            <a:spLocks noChangeArrowheads="1"/>
          </p:cNvSpPr>
          <p:nvPr/>
        </p:nvSpPr>
        <p:spPr bwMode="auto">
          <a:xfrm>
            <a:off x="228600" y="4191001"/>
            <a:ext cx="5791200" cy="830997"/>
          </a:xfrm>
          <a:prstGeom prst="rect">
            <a:avLst/>
          </a:prstGeom>
          <a:noFill/>
          <a:ln w="9525">
            <a:noFill/>
            <a:miter lim="800000"/>
            <a:headEnd/>
            <a:tailEnd/>
          </a:ln>
          <a:effectLst/>
        </p:spPr>
        <p:txBody>
          <a:bodyPr>
            <a:spAutoFit/>
          </a:bodyPr>
          <a:lstStyle/>
          <a:p>
            <a:pPr>
              <a:spcBef>
                <a:spcPct val="50000"/>
              </a:spcBef>
            </a:pPr>
            <a:r>
              <a:rPr lang="en-US" sz="2400" i="1" dirty="0" err="1">
                <a:solidFill>
                  <a:srgbClr val="FF0000"/>
                </a:solidFill>
                <a:latin typeface="Times New Roman" pitchFamily="18" charset="0"/>
                <a:cs typeface="Times New Roman" pitchFamily="18" charset="0"/>
              </a:rPr>
              <a:t>Hoặc</a:t>
            </a:r>
            <a:r>
              <a:rPr lang="en-US" sz="2400" i="1" dirty="0">
                <a:solidFill>
                  <a:srgbClr val="FF0000"/>
                </a:solidFill>
                <a:latin typeface="Times New Roman" pitchFamily="18" charset="0"/>
                <a:cs typeface="Times New Roman" pitchFamily="18" charset="0"/>
              </a:rPr>
              <a:t> </a:t>
            </a:r>
            <a:r>
              <a:rPr lang="en-US" sz="2400" i="1" dirty="0">
                <a:solidFill>
                  <a:srgbClr val="FFFF00"/>
                </a:solidFill>
                <a:latin typeface="Times New Roman" pitchFamily="18" charset="0"/>
                <a:cs typeface="Times New Roman" pitchFamily="18" charset="0"/>
              </a:rPr>
              <a:t>:</a:t>
            </a:r>
            <a:r>
              <a:rPr lang="en-US" sz="2400" i="1" dirty="0">
                <a:solidFill>
                  <a:schemeClr val="tx2"/>
                </a:solidFill>
                <a:latin typeface="Times New Roman" pitchFamily="18" charset="0"/>
                <a:cs typeface="Times New Roman" pitchFamily="18" charset="0"/>
              </a:rPr>
              <a:t> </a:t>
            </a:r>
            <a:r>
              <a:rPr lang="en-US" sz="2400" i="1" dirty="0" err="1">
                <a:solidFill>
                  <a:schemeClr val="tx2"/>
                </a:solidFill>
                <a:latin typeface="Times New Roman" pitchFamily="18" charset="0"/>
                <a:cs typeface="Times New Roman" pitchFamily="18" charset="0"/>
              </a:rPr>
              <a:t>Muốn</a:t>
            </a:r>
            <a:r>
              <a:rPr lang="en-US" sz="2400" i="1" dirty="0">
                <a:solidFill>
                  <a:schemeClr val="tx2"/>
                </a:solidFill>
                <a:latin typeface="Times New Roman" pitchFamily="18" charset="0"/>
                <a:cs typeface="Times New Roman" pitchFamily="18" charset="0"/>
              </a:rPr>
              <a:t> </a:t>
            </a:r>
            <a:r>
              <a:rPr lang="en-US" sz="2400" i="1" dirty="0" err="1">
                <a:solidFill>
                  <a:schemeClr val="tx2"/>
                </a:solidFill>
                <a:latin typeface="Times New Roman" pitchFamily="18" charset="0"/>
                <a:cs typeface="Times New Roman" pitchFamily="18" charset="0"/>
              </a:rPr>
              <a:t>tính</a:t>
            </a:r>
            <a:r>
              <a:rPr lang="en-US" sz="2400" i="1" dirty="0">
                <a:solidFill>
                  <a:schemeClr val="tx2"/>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chu</a:t>
            </a:r>
            <a:r>
              <a:rPr lang="en-US" sz="2400" i="1" dirty="0">
                <a:solidFill>
                  <a:srgbClr val="FF0000"/>
                </a:solidFill>
                <a:latin typeface="Times New Roman" pitchFamily="18" charset="0"/>
                <a:cs typeface="Times New Roman" pitchFamily="18" charset="0"/>
              </a:rPr>
              <a:t> vi</a:t>
            </a:r>
            <a:r>
              <a:rPr lang="en-US" sz="2400" i="1" dirty="0">
                <a:solidFill>
                  <a:schemeClr val="tx2"/>
                </a:solidFill>
                <a:latin typeface="Times New Roman" pitchFamily="18" charset="0"/>
                <a:cs typeface="Times New Roman" pitchFamily="18" charset="0"/>
              </a:rPr>
              <a:t> </a:t>
            </a:r>
            <a:r>
              <a:rPr lang="en-US" sz="2400" i="1" dirty="0" err="1">
                <a:solidFill>
                  <a:schemeClr val="tx2"/>
                </a:solidFill>
                <a:latin typeface="Times New Roman" pitchFamily="18" charset="0"/>
                <a:cs typeface="Times New Roman" pitchFamily="18" charset="0"/>
              </a:rPr>
              <a:t>hình</a:t>
            </a:r>
            <a:r>
              <a:rPr lang="en-US" sz="2400" i="1" dirty="0">
                <a:solidFill>
                  <a:schemeClr val="tx2"/>
                </a:solidFill>
                <a:latin typeface="Times New Roman" pitchFamily="18" charset="0"/>
                <a:cs typeface="Times New Roman" pitchFamily="18" charset="0"/>
              </a:rPr>
              <a:t> </a:t>
            </a:r>
            <a:r>
              <a:rPr lang="en-US" sz="2400" i="1" dirty="0" err="1">
                <a:solidFill>
                  <a:schemeClr val="tx2"/>
                </a:solidFill>
                <a:latin typeface="Times New Roman" pitchFamily="18" charset="0"/>
                <a:cs typeface="Times New Roman" pitchFamily="18" charset="0"/>
              </a:rPr>
              <a:t>tròn</a:t>
            </a:r>
            <a:r>
              <a:rPr lang="en-US" sz="2400" i="1" dirty="0">
                <a:solidFill>
                  <a:schemeClr val="tx2"/>
                </a:solidFill>
                <a:latin typeface="Times New Roman" pitchFamily="18" charset="0"/>
                <a:cs typeface="Times New Roman" pitchFamily="18" charset="0"/>
              </a:rPr>
              <a:t> ta </a:t>
            </a:r>
            <a:r>
              <a:rPr lang="en-US" sz="2400" i="1" dirty="0" err="1">
                <a:solidFill>
                  <a:schemeClr val="tx2"/>
                </a:solidFill>
                <a:latin typeface="Times New Roman" pitchFamily="18" charset="0"/>
                <a:cs typeface="Times New Roman" pitchFamily="18" charset="0"/>
              </a:rPr>
              <a:t>lấy</a:t>
            </a:r>
            <a:r>
              <a:rPr lang="en-US" sz="2400" i="1" dirty="0">
                <a:solidFill>
                  <a:schemeClr val="tx2"/>
                </a:solidFill>
                <a:latin typeface="Times New Roman" pitchFamily="18" charset="0"/>
                <a:cs typeface="Times New Roman" pitchFamily="18" charset="0"/>
              </a:rPr>
              <a:t> </a:t>
            </a:r>
            <a:r>
              <a:rPr lang="en-US" sz="2400" i="1" dirty="0">
                <a:solidFill>
                  <a:srgbClr val="FF0000"/>
                </a:solidFill>
                <a:latin typeface="Times New Roman" pitchFamily="18" charset="0"/>
                <a:cs typeface="Times New Roman" pitchFamily="18" charset="0"/>
              </a:rPr>
              <a:t>2 </a:t>
            </a:r>
            <a:r>
              <a:rPr lang="en-US" sz="2400" i="1" dirty="0" err="1">
                <a:solidFill>
                  <a:srgbClr val="FF0000"/>
                </a:solidFill>
                <a:latin typeface="Times New Roman" pitchFamily="18" charset="0"/>
                <a:cs typeface="Times New Roman" pitchFamily="18" charset="0"/>
              </a:rPr>
              <a:t>lần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bán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kính</a:t>
            </a:r>
            <a:r>
              <a:rPr lang="en-US" sz="2400" i="1" dirty="0">
                <a:solidFill>
                  <a:schemeClr val="tx2"/>
                </a:solidFill>
                <a:latin typeface="Times New Roman" pitchFamily="18" charset="0"/>
                <a:cs typeface="Times New Roman" pitchFamily="18" charset="0"/>
              </a:rPr>
              <a:t> </a:t>
            </a:r>
            <a:r>
              <a:rPr lang="en-US" sz="2400" i="1" dirty="0" err="1">
                <a:solidFill>
                  <a:schemeClr val="tx2"/>
                </a:solidFill>
                <a:latin typeface="Times New Roman" pitchFamily="18" charset="0"/>
                <a:cs typeface="Times New Roman" pitchFamily="18" charset="0"/>
              </a:rPr>
              <a:t>nhân</a:t>
            </a:r>
            <a:r>
              <a:rPr lang="en-US" sz="2400" i="1" dirty="0">
                <a:solidFill>
                  <a:schemeClr val="tx2"/>
                </a:solidFill>
                <a:latin typeface="Times New Roman" pitchFamily="18" charset="0"/>
                <a:cs typeface="Times New Roman" pitchFamily="18" charset="0"/>
              </a:rPr>
              <a:t> </a:t>
            </a:r>
            <a:r>
              <a:rPr lang="en-US" sz="2400" i="1" dirty="0" err="1">
                <a:solidFill>
                  <a:schemeClr val="tx2"/>
                </a:solidFill>
                <a:latin typeface="Times New Roman" pitchFamily="18" charset="0"/>
                <a:cs typeface="Times New Roman" pitchFamily="18" charset="0"/>
              </a:rPr>
              <a:t>với</a:t>
            </a:r>
            <a:r>
              <a:rPr lang="en-US" sz="2400" i="1" dirty="0">
                <a:solidFill>
                  <a:schemeClr val="tx2"/>
                </a:solidFill>
                <a:latin typeface="Times New Roman" pitchFamily="18" charset="0"/>
                <a:cs typeface="Times New Roman" pitchFamily="18" charset="0"/>
              </a:rPr>
              <a:t> </a:t>
            </a:r>
            <a:r>
              <a:rPr lang="en-US" sz="2400" i="1" dirty="0" err="1">
                <a:solidFill>
                  <a:schemeClr val="tx2"/>
                </a:solidFill>
                <a:latin typeface="Times New Roman" pitchFamily="18" charset="0"/>
                <a:cs typeface="Times New Roman" pitchFamily="18" charset="0"/>
              </a:rPr>
              <a:t>số</a:t>
            </a:r>
            <a:r>
              <a:rPr lang="en-US" sz="2400" i="1" dirty="0">
                <a:solidFill>
                  <a:schemeClr val="tx2"/>
                </a:solidFill>
                <a:latin typeface="Times New Roman" pitchFamily="18" charset="0"/>
                <a:cs typeface="Times New Roman" pitchFamily="18" charset="0"/>
              </a:rPr>
              <a:t> 3,14.</a:t>
            </a:r>
          </a:p>
        </p:txBody>
      </p:sp>
      <p:sp>
        <p:nvSpPr>
          <p:cNvPr id="44" name="AutoShape 35"/>
          <p:cNvSpPr>
            <a:spLocks/>
          </p:cNvSpPr>
          <p:nvPr/>
        </p:nvSpPr>
        <p:spPr bwMode="auto">
          <a:xfrm rot="5400000">
            <a:off x="7429500" y="4533900"/>
            <a:ext cx="177800" cy="762000"/>
          </a:xfrm>
          <a:prstGeom prst="leftBrace">
            <a:avLst>
              <a:gd name="adj1" fmla="val 35714"/>
              <a:gd name="adj2" fmla="val 50000"/>
            </a:avLst>
          </a:prstGeom>
          <a:noFill/>
          <a:ln w="15875">
            <a:solidFill>
              <a:schemeClr val="tx2"/>
            </a:solidFill>
            <a:prstDash val="dash"/>
            <a:round/>
            <a:headEnd/>
            <a:tailEnd/>
          </a:ln>
          <a:effectLst/>
        </p:spPr>
        <p:txBody>
          <a:bodyPr wrap="none" anchor="ctr"/>
          <a:lstStyle/>
          <a:p>
            <a:pPr algn="ctr"/>
            <a:endParaRPr lang="en-US">
              <a:latin typeface="Times New Roman" pitchFamily="18" charset="0"/>
              <a:cs typeface="Times New Roman" pitchFamily="18" charset="0"/>
            </a:endParaRPr>
          </a:p>
        </p:txBody>
      </p:sp>
      <p:sp>
        <p:nvSpPr>
          <p:cNvPr id="47" name="Text Box 38"/>
          <p:cNvSpPr txBox="1">
            <a:spLocks noChangeArrowheads="1"/>
          </p:cNvSpPr>
          <p:nvPr/>
        </p:nvSpPr>
        <p:spPr bwMode="auto">
          <a:xfrm>
            <a:off x="2895600" y="5135565"/>
            <a:ext cx="1143000" cy="584775"/>
          </a:xfrm>
          <a:prstGeom prst="rect">
            <a:avLst/>
          </a:prstGeom>
          <a:noFill/>
          <a:ln w="9525">
            <a:noFill/>
            <a:miter lim="800000"/>
            <a:headEnd/>
            <a:tailEnd/>
          </a:ln>
          <a:effectLst/>
        </p:spPr>
        <p:txBody>
          <a:bodyPr>
            <a:spAutoFit/>
          </a:bodyPr>
          <a:lstStyle/>
          <a:p>
            <a:pPr>
              <a:spcBef>
                <a:spcPct val="50000"/>
              </a:spcBef>
            </a:pPr>
            <a:r>
              <a:rPr lang="en-US" sz="3200">
                <a:latin typeface="Times New Roman" pitchFamily="18" charset="0"/>
                <a:cs typeface="Times New Roman" pitchFamily="18" charset="0"/>
              </a:rPr>
              <a:t>C = </a:t>
            </a:r>
          </a:p>
        </p:txBody>
      </p:sp>
      <p:sp>
        <p:nvSpPr>
          <p:cNvPr id="48" name="Text Box 39"/>
          <p:cNvSpPr txBox="1">
            <a:spLocks noChangeArrowheads="1"/>
          </p:cNvSpPr>
          <p:nvPr/>
        </p:nvSpPr>
        <p:spPr bwMode="auto">
          <a:xfrm>
            <a:off x="3657600" y="5135565"/>
            <a:ext cx="2590800" cy="584775"/>
          </a:xfrm>
          <a:prstGeom prst="rect">
            <a:avLst/>
          </a:prstGeom>
          <a:noFill/>
          <a:ln w="9525">
            <a:noFill/>
            <a:miter lim="800000"/>
            <a:headEnd/>
            <a:tailEnd/>
          </a:ln>
          <a:effectLst/>
        </p:spPr>
        <p:txBody>
          <a:bodyPr>
            <a:spAutoFit/>
          </a:bodyPr>
          <a:lstStyle/>
          <a:p>
            <a:pPr>
              <a:spcBef>
                <a:spcPct val="50000"/>
              </a:spcBef>
            </a:pPr>
            <a:r>
              <a:rPr lang="en-US" sz="3200">
                <a:latin typeface="Times New Roman" pitchFamily="18" charset="0"/>
                <a:cs typeface="Times New Roman" pitchFamily="18" charset="0"/>
              </a:rPr>
              <a:t>r x 2 x 3,14 </a:t>
            </a:r>
          </a:p>
        </p:txBody>
      </p:sp>
      <p:sp>
        <p:nvSpPr>
          <p:cNvPr id="49" name="Rectangle 40"/>
          <p:cNvSpPr>
            <a:spLocks noChangeArrowheads="1"/>
          </p:cNvSpPr>
          <p:nvPr/>
        </p:nvSpPr>
        <p:spPr bwMode="auto">
          <a:xfrm>
            <a:off x="2819400" y="5105400"/>
            <a:ext cx="3124200" cy="685800"/>
          </a:xfrm>
          <a:prstGeom prst="rect">
            <a:avLst/>
          </a:prstGeom>
          <a:solidFill>
            <a:schemeClr val="accent1">
              <a:alpha val="0"/>
            </a:schemeClr>
          </a:solidFill>
          <a:ln w="15875">
            <a:solidFill>
              <a:schemeClr val="tx2"/>
            </a:solidFill>
            <a:miter lim="800000"/>
            <a:headEnd/>
            <a:tailEnd/>
          </a:ln>
          <a:effectLst/>
        </p:spPr>
        <p:txBody>
          <a:bodyPr wrap="none" anchor="ctr"/>
          <a:lstStyle/>
          <a:p>
            <a:pPr algn="ctr"/>
            <a:endParaRPr lang="en-US">
              <a:latin typeface="Times New Roman" pitchFamily="18" charset="0"/>
              <a:cs typeface="Times New Roman" pitchFamily="18" charset="0"/>
            </a:endParaRPr>
          </a:p>
        </p:txBody>
      </p:sp>
      <p:sp>
        <p:nvSpPr>
          <p:cNvPr id="50" name="Text Box 41"/>
          <p:cNvSpPr txBox="1">
            <a:spLocks noChangeArrowheads="1"/>
          </p:cNvSpPr>
          <p:nvPr/>
        </p:nvSpPr>
        <p:spPr bwMode="auto">
          <a:xfrm>
            <a:off x="7848600" y="4686301"/>
            <a:ext cx="381000" cy="400110"/>
          </a:xfrm>
          <a:prstGeom prst="rect">
            <a:avLst/>
          </a:prstGeom>
          <a:noFill/>
          <a:ln w="9525">
            <a:noFill/>
            <a:miter lim="800000"/>
            <a:headEnd/>
            <a:tailEnd/>
          </a:ln>
          <a:effectLst/>
        </p:spPr>
        <p:txBody>
          <a:bodyPr>
            <a:spAutoFit/>
          </a:bodyPr>
          <a:lstStyle/>
          <a:p>
            <a:pPr>
              <a:spcBef>
                <a:spcPct val="50000"/>
              </a:spcBef>
            </a:pPr>
            <a:r>
              <a:rPr lang="en-US" sz="2000">
                <a:solidFill>
                  <a:schemeClr val="tx2"/>
                </a:solidFill>
                <a:latin typeface="Times New Roman" pitchFamily="18" charset="0"/>
                <a:cs typeface="Times New Roman" pitchFamily="18" charset="0"/>
              </a:rPr>
              <a:t>0</a:t>
            </a:r>
          </a:p>
        </p:txBody>
      </p:sp>
      <p:sp>
        <p:nvSpPr>
          <p:cNvPr id="51" name="Text Box 43"/>
          <p:cNvSpPr txBox="1">
            <a:spLocks noChangeArrowheads="1"/>
          </p:cNvSpPr>
          <p:nvPr/>
        </p:nvSpPr>
        <p:spPr bwMode="auto">
          <a:xfrm>
            <a:off x="4483100" y="5930901"/>
            <a:ext cx="3352800" cy="461665"/>
          </a:xfrm>
          <a:prstGeom prst="rect">
            <a:avLst/>
          </a:prstGeom>
          <a:noFill/>
          <a:ln w="9525">
            <a:noFill/>
            <a:miter lim="800000"/>
            <a:headEnd/>
            <a:tailEnd/>
          </a:ln>
          <a:effectLst/>
        </p:spPr>
        <p:txBody>
          <a:bodyPr>
            <a:spAutoFit/>
          </a:bodyPr>
          <a:lstStyle/>
          <a:p>
            <a:pPr>
              <a:spcBef>
                <a:spcPct val="50000"/>
              </a:spcBef>
            </a:pPr>
            <a:r>
              <a:rPr lang="en-US" sz="2400" i="1" dirty="0" err="1">
                <a:solidFill>
                  <a:schemeClr val="tx2"/>
                </a:solidFill>
                <a:latin typeface="Times New Roman" pitchFamily="18" charset="0"/>
                <a:cs typeface="Times New Roman" pitchFamily="18" charset="0"/>
              </a:rPr>
              <a:t>bán</a:t>
            </a:r>
            <a:r>
              <a:rPr lang="en-US" sz="2400" i="1" dirty="0">
                <a:solidFill>
                  <a:schemeClr val="tx2"/>
                </a:solidFill>
                <a:latin typeface="Times New Roman" pitchFamily="18" charset="0"/>
                <a:cs typeface="Times New Roman" pitchFamily="18" charset="0"/>
              </a:rPr>
              <a:t> </a:t>
            </a:r>
            <a:r>
              <a:rPr lang="en-US" sz="2400" i="1" dirty="0" err="1">
                <a:solidFill>
                  <a:schemeClr val="tx2"/>
                </a:solidFill>
                <a:latin typeface="Times New Roman" pitchFamily="18" charset="0"/>
                <a:cs typeface="Times New Roman" pitchFamily="18" charset="0"/>
              </a:rPr>
              <a:t>kính</a:t>
            </a:r>
            <a:r>
              <a:rPr lang="en-US" sz="2400" i="1" dirty="0">
                <a:solidFill>
                  <a:schemeClr val="tx2"/>
                </a:solidFill>
                <a:latin typeface="Times New Roman" pitchFamily="18" charset="0"/>
                <a:cs typeface="Times New Roman" pitchFamily="18" charset="0"/>
              </a:rPr>
              <a:t> </a:t>
            </a:r>
            <a:r>
              <a:rPr lang="en-US" sz="2400" i="1" dirty="0" err="1">
                <a:solidFill>
                  <a:schemeClr val="tx2"/>
                </a:solidFill>
                <a:latin typeface="Times New Roman" pitchFamily="18" charset="0"/>
                <a:cs typeface="Times New Roman" pitchFamily="18" charset="0"/>
              </a:rPr>
              <a:t>hình</a:t>
            </a:r>
            <a:r>
              <a:rPr lang="en-US" sz="2400" i="1" dirty="0">
                <a:solidFill>
                  <a:schemeClr val="tx2"/>
                </a:solidFill>
                <a:latin typeface="Times New Roman" pitchFamily="18" charset="0"/>
                <a:cs typeface="Times New Roman" pitchFamily="18" charset="0"/>
              </a:rPr>
              <a:t> </a:t>
            </a:r>
            <a:r>
              <a:rPr lang="en-US" sz="2400" i="1" dirty="0" err="1">
                <a:solidFill>
                  <a:schemeClr val="tx2"/>
                </a:solidFill>
                <a:latin typeface="Times New Roman" pitchFamily="18" charset="0"/>
                <a:cs typeface="Times New Roman" pitchFamily="18" charset="0"/>
              </a:rPr>
              <a:t>tròn</a:t>
            </a:r>
            <a:r>
              <a:rPr lang="en-US" sz="2400" dirty="0">
                <a:solidFill>
                  <a:schemeClr val="tx2"/>
                </a:solidFill>
                <a:latin typeface="Times New Roman" pitchFamily="18" charset="0"/>
                <a:cs typeface="Times New Roman" pitchFamily="18" charset="0"/>
              </a:rPr>
              <a:t>).</a:t>
            </a:r>
          </a:p>
        </p:txBody>
      </p:sp>
      <p:sp>
        <p:nvSpPr>
          <p:cNvPr id="52" name="Text Box 44"/>
          <p:cNvSpPr txBox="1">
            <a:spLocks noChangeArrowheads="1"/>
          </p:cNvSpPr>
          <p:nvPr/>
        </p:nvSpPr>
        <p:spPr bwMode="auto">
          <a:xfrm>
            <a:off x="1117600" y="5892801"/>
            <a:ext cx="3149600" cy="461665"/>
          </a:xfrm>
          <a:prstGeom prst="rect">
            <a:avLst/>
          </a:prstGeom>
          <a:noFill/>
          <a:ln w="9525">
            <a:noFill/>
            <a:miter lim="800000"/>
            <a:headEnd/>
            <a:tailEnd/>
          </a:ln>
          <a:effectLst/>
        </p:spPr>
        <p:txBody>
          <a:bodyPr>
            <a:spAutoFit/>
          </a:bodyPr>
          <a:lstStyle/>
          <a:p>
            <a:pPr>
              <a:spcBef>
                <a:spcPct val="50000"/>
              </a:spcBef>
            </a:pPr>
            <a:r>
              <a:rPr lang="en-US" sz="2400" i="1" dirty="0" err="1">
                <a:solidFill>
                  <a:schemeClr val="tx2"/>
                </a:solidFill>
                <a:latin typeface="Times New Roman" pitchFamily="18" charset="0"/>
                <a:cs typeface="Times New Roman" pitchFamily="18" charset="0"/>
              </a:rPr>
              <a:t>chu</a:t>
            </a:r>
            <a:r>
              <a:rPr lang="en-US" sz="2400" i="1" dirty="0">
                <a:solidFill>
                  <a:schemeClr val="tx2"/>
                </a:solidFill>
                <a:latin typeface="Times New Roman" pitchFamily="18" charset="0"/>
                <a:cs typeface="Times New Roman" pitchFamily="18" charset="0"/>
              </a:rPr>
              <a:t> vi </a:t>
            </a:r>
            <a:r>
              <a:rPr lang="en-US" sz="2400" i="1" dirty="0" err="1">
                <a:solidFill>
                  <a:schemeClr val="tx2"/>
                </a:solidFill>
                <a:latin typeface="Times New Roman" pitchFamily="18" charset="0"/>
                <a:cs typeface="Times New Roman" pitchFamily="18" charset="0"/>
              </a:rPr>
              <a:t>của</a:t>
            </a:r>
            <a:r>
              <a:rPr lang="en-US" sz="2400" i="1" dirty="0">
                <a:solidFill>
                  <a:schemeClr val="tx2"/>
                </a:solidFill>
                <a:latin typeface="Times New Roman" pitchFamily="18" charset="0"/>
                <a:cs typeface="Times New Roman" pitchFamily="18" charset="0"/>
              </a:rPr>
              <a:t> </a:t>
            </a:r>
            <a:r>
              <a:rPr lang="en-US" sz="2400" i="1" dirty="0" err="1">
                <a:solidFill>
                  <a:schemeClr val="tx2"/>
                </a:solidFill>
                <a:latin typeface="Times New Roman" pitchFamily="18" charset="0"/>
                <a:cs typeface="Times New Roman" pitchFamily="18" charset="0"/>
              </a:rPr>
              <a:t>hình</a:t>
            </a:r>
            <a:r>
              <a:rPr lang="en-US" sz="2400" i="1" dirty="0">
                <a:solidFill>
                  <a:schemeClr val="tx2"/>
                </a:solidFill>
                <a:latin typeface="Times New Roman" pitchFamily="18" charset="0"/>
                <a:cs typeface="Times New Roman" pitchFamily="18" charset="0"/>
              </a:rPr>
              <a:t> </a:t>
            </a:r>
            <a:r>
              <a:rPr lang="en-US" sz="2400" i="1" dirty="0" err="1">
                <a:solidFill>
                  <a:schemeClr val="tx2"/>
                </a:solidFill>
                <a:latin typeface="Times New Roman" pitchFamily="18" charset="0"/>
                <a:cs typeface="Times New Roman" pitchFamily="18" charset="0"/>
              </a:rPr>
              <a:t>tròn</a:t>
            </a:r>
            <a:r>
              <a:rPr lang="en-US" sz="2400" i="1" dirty="0">
                <a:solidFill>
                  <a:schemeClr val="tx2"/>
                </a:solidFill>
                <a:latin typeface="Times New Roman" pitchFamily="18" charset="0"/>
                <a:cs typeface="Times New Roman" pitchFamily="18" charset="0"/>
              </a:rPr>
              <a:t>,</a:t>
            </a:r>
          </a:p>
        </p:txBody>
      </p:sp>
      <p:sp>
        <p:nvSpPr>
          <p:cNvPr id="53" name="Text Box 45"/>
          <p:cNvSpPr txBox="1">
            <a:spLocks noChangeArrowheads="1"/>
          </p:cNvSpPr>
          <p:nvPr/>
        </p:nvSpPr>
        <p:spPr bwMode="auto">
          <a:xfrm>
            <a:off x="304800" y="5830888"/>
            <a:ext cx="990600" cy="523220"/>
          </a:xfrm>
          <a:prstGeom prst="rect">
            <a:avLst/>
          </a:prstGeom>
          <a:noFill/>
          <a:ln w="9525">
            <a:noFill/>
            <a:miter lim="800000"/>
            <a:headEnd/>
            <a:tailEnd/>
          </a:ln>
          <a:effectLst/>
        </p:spPr>
        <p:txBody>
          <a:bodyPr>
            <a:spAutoFit/>
          </a:bodyPr>
          <a:lstStyle/>
          <a:p>
            <a:pPr>
              <a:spcBef>
                <a:spcPct val="50000"/>
              </a:spcBef>
            </a:pPr>
            <a:r>
              <a:rPr lang="en-US" sz="2800" dirty="0">
                <a:solidFill>
                  <a:schemeClr val="tx2"/>
                </a:solidFill>
                <a:latin typeface="Times New Roman" pitchFamily="18" charset="0"/>
                <a:cs typeface="Times New Roman" pitchFamily="18" charset="0"/>
              </a:rPr>
              <a:t>( </a:t>
            </a:r>
            <a:r>
              <a:rPr lang="en-US" sz="2800" dirty="0">
                <a:solidFill>
                  <a:srgbClr val="FF0000"/>
                </a:solidFill>
                <a:latin typeface="Times New Roman" pitchFamily="18" charset="0"/>
                <a:cs typeface="Times New Roman" pitchFamily="18" charset="0"/>
              </a:rPr>
              <a:t>C</a:t>
            </a:r>
            <a:r>
              <a:rPr lang="en-US" sz="2800" dirty="0">
                <a:solidFill>
                  <a:srgbClr val="FFFF00"/>
                </a:solidFill>
                <a:latin typeface="Times New Roman" pitchFamily="18" charset="0"/>
                <a:cs typeface="Times New Roman" pitchFamily="18" charset="0"/>
              </a:rPr>
              <a:t> </a:t>
            </a:r>
            <a:r>
              <a:rPr lang="en-US" sz="2400" i="1" dirty="0" err="1">
                <a:solidFill>
                  <a:schemeClr val="tx2"/>
                </a:solidFill>
                <a:latin typeface="Times New Roman" pitchFamily="18" charset="0"/>
                <a:cs typeface="Times New Roman" pitchFamily="18" charset="0"/>
              </a:rPr>
              <a:t>là</a:t>
            </a:r>
            <a:r>
              <a:rPr lang="en-US" sz="2800" i="1" dirty="0">
                <a:solidFill>
                  <a:schemeClr val="tx2"/>
                </a:solidFill>
                <a:latin typeface="Times New Roman" pitchFamily="18" charset="0"/>
                <a:cs typeface="Times New Roman" pitchFamily="18" charset="0"/>
              </a:rPr>
              <a:t> </a:t>
            </a:r>
          </a:p>
        </p:txBody>
      </p:sp>
      <p:sp>
        <p:nvSpPr>
          <p:cNvPr id="54" name="Text Box 46"/>
          <p:cNvSpPr txBox="1">
            <a:spLocks noChangeArrowheads="1"/>
          </p:cNvSpPr>
          <p:nvPr/>
        </p:nvSpPr>
        <p:spPr bwMode="auto">
          <a:xfrm>
            <a:off x="3937000" y="5867400"/>
            <a:ext cx="863600" cy="523220"/>
          </a:xfrm>
          <a:prstGeom prst="rect">
            <a:avLst/>
          </a:prstGeom>
          <a:noFill/>
          <a:ln w="9525">
            <a:noFill/>
            <a:miter lim="800000"/>
            <a:headEnd/>
            <a:tailEnd/>
          </a:ln>
          <a:effectLst/>
        </p:spPr>
        <p:txBody>
          <a:bodyPr>
            <a:spAutoFit/>
          </a:bodyPr>
          <a:lstStyle/>
          <a:p>
            <a:pPr>
              <a:spcBef>
                <a:spcPct val="50000"/>
              </a:spcBef>
            </a:pPr>
            <a:r>
              <a:rPr lang="en-US" sz="2800" i="1" dirty="0">
                <a:solidFill>
                  <a:srgbClr val="FF0000"/>
                </a:solidFill>
                <a:latin typeface="Times New Roman" pitchFamily="18" charset="0"/>
                <a:cs typeface="Times New Roman" pitchFamily="18" charset="0"/>
              </a:rPr>
              <a:t>r</a:t>
            </a:r>
            <a:r>
              <a:rPr lang="en-US" sz="2800" dirty="0">
                <a:solidFill>
                  <a:srgbClr val="FFFF00"/>
                </a:solidFill>
                <a:latin typeface="Times New Roman" pitchFamily="18" charset="0"/>
                <a:cs typeface="Times New Roman" pitchFamily="18" charset="0"/>
              </a:rPr>
              <a:t> </a:t>
            </a:r>
            <a:r>
              <a:rPr lang="en-US" sz="2400" i="1" dirty="0" err="1">
                <a:solidFill>
                  <a:schemeClr val="tx2"/>
                </a:solidFill>
                <a:latin typeface="Times New Roman" pitchFamily="18" charset="0"/>
                <a:cs typeface="Times New Roman" pitchFamily="18" charset="0"/>
              </a:rPr>
              <a:t>là</a:t>
            </a:r>
            <a:endParaRPr lang="en-US" sz="2400" i="1" dirty="0">
              <a:solidFill>
                <a:schemeClr val="tx2"/>
              </a:solidFill>
              <a:latin typeface="Times New Roman" pitchFamily="18" charset="0"/>
              <a:cs typeface="Times New Roman" pitchFamily="18" charset="0"/>
            </a:endParaRPr>
          </a:p>
        </p:txBody>
      </p:sp>
      <p:sp>
        <p:nvSpPr>
          <p:cNvPr id="55" name="Line 49"/>
          <p:cNvSpPr>
            <a:spLocks noChangeShapeType="1"/>
          </p:cNvSpPr>
          <p:nvPr/>
        </p:nvSpPr>
        <p:spPr bwMode="auto">
          <a:xfrm>
            <a:off x="7086602" y="5029200"/>
            <a:ext cx="1617663" cy="0"/>
          </a:xfrm>
          <a:prstGeom prst="line">
            <a:avLst/>
          </a:prstGeom>
          <a:noFill/>
          <a:ln w="19050">
            <a:solidFill>
              <a:schemeClr val="tx1"/>
            </a:solidFill>
            <a:round/>
            <a:headEnd/>
            <a:tailEnd/>
          </a:ln>
          <a:effectLst/>
        </p:spPr>
        <p:txBody>
          <a:bodyPr/>
          <a:lstStyle/>
          <a:p>
            <a:endParaRPr lang="en-US">
              <a:latin typeface="Times New Roman" pitchFamily="18" charset="0"/>
              <a:cs typeface="Times New Roman" pitchFamily="18" charset="0"/>
            </a:endParaRPr>
          </a:p>
        </p:txBody>
      </p:sp>
      <p:sp>
        <p:nvSpPr>
          <p:cNvPr id="56" name="Line 50"/>
          <p:cNvSpPr>
            <a:spLocks noChangeShapeType="1"/>
          </p:cNvSpPr>
          <p:nvPr/>
        </p:nvSpPr>
        <p:spPr bwMode="auto">
          <a:xfrm>
            <a:off x="7099300" y="5029200"/>
            <a:ext cx="762000" cy="0"/>
          </a:xfrm>
          <a:prstGeom prst="line">
            <a:avLst/>
          </a:prstGeom>
          <a:noFill/>
          <a:ln w="19050">
            <a:solidFill>
              <a:schemeClr val="tx1"/>
            </a:solidFill>
            <a:round/>
            <a:headEnd/>
            <a:tailEnd/>
          </a:ln>
          <a:effectLst/>
        </p:spPr>
        <p:txBody>
          <a:bodyPr/>
          <a:lstStyle/>
          <a:p>
            <a:endParaRPr lang="en-US">
              <a:latin typeface="Times New Roman" pitchFamily="18" charset="0"/>
              <a:cs typeface="Times New Roman" pitchFamily="18" charset="0"/>
            </a:endParaRPr>
          </a:p>
        </p:txBody>
      </p:sp>
      <p:sp>
        <p:nvSpPr>
          <p:cNvPr id="57" name="Text Box 51"/>
          <p:cNvSpPr txBox="1">
            <a:spLocks noChangeArrowheads="1"/>
          </p:cNvSpPr>
          <p:nvPr/>
        </p:nvSpPr>
        <p:spPr bwMode="auto">
          <a:xfrm>
            <a:off x="7246938" y="4540252"/>
            <a:ext cx="304800" cy="461665"/>
          </a:xfrm>
          <a:prstGeom prst="rect">
            <a:avLst/>
          </a:prstGeom>
          <a:noFill/>
          <a:ln w="9525">
            <a:noFill/>
            <a:miter lim="800000"/>
            <a:headEnd/>
            <a:tailEnd/>
          </a:ln>
          <a:effectLst/>
        </p:spPr>
        <p:txBody>
          <a:bodyPr>
            <a:spAutoFit/>
          </a:bodyPr>
          <a:lstStyle/>
          <a:p>
            <a:pPr>
              <a:spcBef>
                <a:spcPct val="50000"/>
              </a:spcBef>
            </a:pPr>
            <a:r>
              <a:rPr lang="en-US" sz="2400" dirty="0">
                <a:latin typeface="Times New Roman" pitchFamily="18" charset="0"/>
                <a:cs typeface="Times New Roman" pitchFamily="18" charset="0"/>
              </a:rPr>
              <a:t>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checkerboard(across)">
                                      <p:cBhvr>
                                        <p:cTn id="14" dur="500"/>
                                        <p:tgtEl>
                                          <p:spTgt spid="26"/>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checkerboard(across)">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30"/>
                                        </p:tgtEl>
                                        <p:attrNameLst>
                                          <p:attrName>style.visibility</p:attrName>
                                        </p:attrNameLst>
                                      </p:cBhvr>
                                      <p:to>
                                        <p:strVal val="visible"/>
                                      </p:to>
                                    </p:set>
                                    <p:anim calcmode="discrete" valueType="clr">
                                      <p:cBhvr override="childStyle">
                                        <p:cTn id="22" dur="80"/>
                                        <p:tgtEl>
                                          <p:spTgt spid="30"/>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30"/>
                                        </p:tgtEl>
                                        <p:attrNameLst>
                                          <p:attrName>fillcolor</p:attrName>
                                        </p:attrNameLst>
                                      </p:cBhvr>
                                      <p:tavLst>
                                        <p:tav tm="0">
                                          <p:val>
                                            <p:clrVal>
                                              <a:schemeClr val="accent2"/>
                                            </p:clrVal>
                                          </p:val>
                                        </p:tav>
                                        <p:tav tm="50000">
                                          <p:val>
                                            <p:clrVal>
                                              <a:schemeClr val="hlink"/>
                                            </p:clrVal>
                                          </p:val>
                                        </p:tav>
                                      </p:tavLst>
                                    </p:anim>
                                    <p:set>
                                      <p:cBhvr>
                                        <p:cTn id="24" dur="80"/>
                                        <p:tgtEl>
                                          <p:spTgt spid="30"/>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checkerboard(across)">
                                      <p:cBhvr>
                                        <p:cTn id="29" dur="500"/>
                                        <p:tgtEl>
                                          <p:spTgt spid="28"/>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checkerboard(across)">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27" presetClass="entr" presetSubtype="0" fill="hold" grpId="0" nodeType="clickEffect">
                                  <p:stCondLst>
                                    <p:cond delay="0"/>
                                  </p:stCondLst>
                                  <p:iterate type="lt">
                                    <p:tmPct val="50000"/>
                                  </p:iterate>
                                  <p:childTnLst>
                                    <p:set>
                                      <p:cBhvr>
                                        <p:cTn id="36" dur="1" fill="hold">
                                          <p:stCondLst>
                                            <p:cond delay="0"/>
                                          </p:stCondLst>
                                        </p:cTn>
                                        <p:tgtEl>
                                          <p:spTgt spid="31"/>
                                        </p:tgtEl>
                                        <p:attrNameLst>
                                          <p:attrName>style.visibility</p:attrName>
                                        </p:attrNameLst>
                                      </p:cBhvr>
                                      <p:to>
                                        <p:strVal val="visible"/>
                                      </p:to>
                                    </p:set>
                                    <p:anim calcmode="discrete" valueType="clr">
                                      <p:cBhvr override="childStyle">
                                        <p:cTn id="37" dur="80"/>
                                        <p:tgtEl>
                                          <p:spTgt spid="31"/>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31"/>
                                        </p:tgtEl>
                                        <p:attrNameLst>
                                          <p:attrName>fillcolor</p:attrName>
                                        </p:attrNameLst>
                                      </p:cBhvr>
                                      <p:tavLst>
                                        <p:tav tm="0">
                                          <p:val>
                                            <p:clrVal>
                                              <a:schemeClr val="accent2"/>
                                            </p:clrVal>
                                          </p:val>
                                        </p:tav>
                                        <p:tav tm="50000">
                                          <p:val>
                                            <p:clrVal>
                                              <a:schemeClr val="hlink"/>
                                            </p:clrVal>
                                          </p:val>
                                        </p:tav>
                                      </p:tavLst>
                                    </p:anim>
                                    <p:set>
                                      <p:cBhvr>
                                        <p:cTn id="39" dur="80"/>
                                        <p:tgtEl>
                                          <p:spTgt spid="31"/>
                                        </p:tgtEl>
                                        <p:attrNameLst>
                                          <p:attrName>fill.type</p:attrName>
                                        </p:attrNameLst>
                                      </p:cBhvr>
                                      <p:to>
                                        <p:strVal val="solid"/>
                                      </p:to>
                                    </p:set>
                                  </p:childTnLst>
                                </p:cTn>
                              </p:par>
                            </p:childTnLst>
                          </p:cTn>
                        </p:par>
                      </p:childTnLst>
                    </p:cTn>
                  </p:par>
                  <p:par>
                    <p:cTn id="40" fill="hold">
                      <p:stCondLst>
                        <p:cond delay="indefinite"/>
                      </p:stCondLst>
                      <p:childTnLst>
                        <p:par>
                          <p:cTn id="41" fill="hold">
                            <p:stCondLst>
                              <p:cond delay="0"/>
                            </p:stCondLst>
                            <p:childTnLst>
                              <p:par>
                                <p:cTn id="42" presetID="27" presetClass="entr" presetSubtype="0" fill="hold" grpId="0" nodeType="clickEffect">
                                  <p:stCondLst>
                                    <p:cond delay="0"/>
                                  </p:stCondLst>
                                  <p:iterate type="lt">
                                    <p:tmPct val="50000"/>
                                  </p:iterate>
                                  <p:childTnLst>
                                    <p:set>
                                      <p:cBhvr>
                                        <p:cTn id="43" dur="1" fill="hold">
                                          <p:stCondLst>
                                            <p:cond delay="0"/>
                                          </p:stCondLst>
                                        </p:cTn>
                                        <p:tgtEl>
                                          <p:spTgt spid="32"/>
                                        </p:tgtEl>
                                        <p:attrNameLst>
                                          <p:attrName>style.visibility</p:attrName>
                                        </p:attrNameLst>
                                      </p:cBhvr>
                                      <p:to>
                                        <p:strVal val="visible"/>
                                      </p:to>
                                    </p:set>
                                    <p:anim calcmode="discrete" valueType="clr">
                                      <p:cBhvr override="childStyle">
                                        <p:cTn id="44" dur="80"/>
                                        <p:tgtEl>
                                          <p:spTgt spid="32"/>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32"/>
                                        </p:tgtEl>
                                        <p:attrNameLst>
                                          <p:attrName>fillcolor</p:attrName>
                                        </p:attrNameLst>
                                      </p:cBhvr>
                                      <p:tavLst>
                                        <p:tav tm="0">
                                          <p:val>
                                            <p:clrVal>
                                              <a:schemeClr val="accent2"/>
                                            </p:clrVal>
                                          </p:val>
                                        </p:tav>
                                        <p:tav tm="50000">
                                          <p:val>
                                            <p:clrVal>
                                              <a:schemeClr val="hlink"/>
                                            </p:clrVal>
                                          </p:val>
                                        </p:tav>
                                      </p:tavLst>
                                    </p:anim>
                                    <p:set>
                                      <p:cBhvr>
                                        <p:cTn id="46" dur="80"/>
                                        <p:tgtEl>
                                          <p:spTgt spid="32"/>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27" presetClass="entr" presetSubtype="0" fill="hold" grpId="0" nodeType="clickEffect">
                                  <p:stCondLst>
                                    <p:cond delay="0"/>
                                  </p:stCondLst>
                                  <p:iterate type="lt">
                                    <p:tmPct val="50000"/>
                                  </p:iterate>
                                  <p:childTnLst>
                                    <p:set>
                                      <p:cBhvr>
                                        <p:cTn id="50" dur="1" fill="hold">
                                          <p:stCondLst>
                                            <p:cond delay="0"/>
                                          </p:stCondLst>
                                        </p:cTn>
                                        <p:tgtEl>
                                          <p:spTgt spid="33"/>
                                        </p:tgtEl>
                                        <p:attrNameLst>
                                          <p:attrName>style.visibility</p:attrName>
                                        </p:attrNameLst>
                                      </p:cBhvr>
                                      <p:to>
                                        <p:strVal val="visible"/>
                                      </p:to>
                                    </p:set>
                                    <p:anim calcmode="discrete" valueType="clr">
                                      <p:cBhvr override="childStyle">
                                        <p:cTn id="51" dur="80"/>
                                        <p:tgtEl>
                                          <p:spTgt spid="33"/>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33"/>
                                        </p:tgtEl>
                                        <p:attrNameLst>
                                          <p:attrName>fillcolor</p:attrName>
                                        </p:attrNameLst>
                                      </p:cBhvr>
                                      <p:tavLst>
                                        <p:tav tm="0">
                                          <p:val>
                                            <p:clrVal>
                                              <a:schemeClr val="accent2"/>
                                            </p:clrVal>
                                          </p:val>
                                        </p:tav>
                                        <p:tav tm="50000">
                                          <p:val>
                                            <p:clrVal>
                                              <a:schemeClr val="hlink"/>
                                            </p:clrVal>
                                          </p:val>
                                        </p:tav>
                                      </p:tavLst>
                                    </p:anim>
                                    <p:set>
                                      <p:cBhvr>
                                        <p:cTn id="53" dur="80"/>
                                        <p:tgtEl>
                                          <p:spTgt spid="33"/>
                                        </p:tgtEl>
                                        <p:attrNameLst>
                                          <p:attrName>fill.type</p:attrName>
                                        </p:attrNameLst>
                                      </p:cBhvr>
                                      <p:to>
                                        <p:strVal val="solid"/>
                                      </p:to>
                                    </p:se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checkerboard(across)">
                                      <p:cBhvr>
                                        <p:cTn id="58" dur="500"/>
                                        <p:tgtEl>
                                          <p:spTgt spid="34"/>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grpId="1" nodeType="clickEffect">
                                  <p:stCondLst>
                                    <p:cond delay="0"/>
                                  </p:stCondLst>
                                  <p:iterate type="lt">
                                    <p:tmPct val="0"/>
                                  </p:iterate>
                                  <p:childTnLst>
                                    <p:animMotion origin="layout" path="M -0.00139 0.0037 L -0.09306 0.19242 " pathEditMode="relative" rAng="0" ptsTypes="AA">
                                      <p:cBhvr>
                                        <p:cTn id="62" dur="1000" fill="hold"/>
                                        <p:tgtEl>
                                          <p:spTgt spid="30"/>
                                        </p:tgtEl>
                                        <p:attrNameLst>
                                          <p:attrName>ppt_x</p:attrName>
                                          <p:attrName>ppt_y</p:attrName>
                                        </p:attrNameLst>
                                      </p:cBhvr>
                                      <p:rCtr x="-4600" y="9400"/>
                                    </p:animMotion>
                                  </p:childTnLst>
                                </p:cTn>
                              </p:par>
                              <p:par>
                                <p:cTn id="63" presetID="5" presetClass="exit" presetSubtype="10" fill="hold" grpId="1" nodeType="withEffect">
                                  <p:stCondLst>
                                    <p:cond delay="0"/>
                                  </p:stCondLst>
                                  <p:childTnLst>
                                    <p:animEffect transition="out" filter="checkerboard(across)">
                                      <p:cBhvr>
                                        <p:cTn id="64" dur="500"/>
                                        <p:tgtEl>
                                          <p:spTgt spid="26"/>
                                        </p:tgtEl>
                                      </p:cBhvr>
                                    </p:animEffect>
                                    <p:set>
                                      <p:cBhvr>
                                        <p:cTn id="65" dur="1" fill="hold">
                                          <p:stCondLst>
                                            <p:cond delay="499"/>
                                          </p:stCondLst>
                                        </p:cTn>
                                        <p:tgtEl>
                                          <p:spTgt spid="26"/>
                                        </p:tgtEl>
                                        <p:attrNameLst>
                                          <p:attrName>style.visibility</p:attrName>
                                        </p:attrNameLst>
                                      </p:cBhvr>
                                      <p:to>
                                        <p:strVal val="hidden"/>
                                      </p:to>
                                    </p:set>
                                  </p:childTnLst>
                                </p:cTn>
                              </p:par>
                            </p:childTnLst>
                          </p:cTn>
                        </p:par>
                        <p:par>
                          <p:cTn id="66" fill="hold">
                            <p:stCondLst>
                              <p:cond delay="1000"/>
                            </p:stCondLst>
                            <p:childTnLst>
                              <p:par>
                                <p:cTn id="67" presetID="27" presetClass="entr" presetSubtype="0" fill="hold" grpId="0" nodeType="afterEffect">
                                  <p:stCondLst>
                                    <p:cond delay="0"/>
                                  </p:stCondLst>
                                  <p:iterate type="lt">
                                    <p:tmPct val="50000"/>
                                  </p:iterate>
                                  <p:childTnLst>
                                    <p:set>
                                      <p:cBhvr>
                                        <p:cTn id="68" dur="1" fill="hold">
                                          <p:stCondLst>
                                            <p:cond delay="0"/>
                                          </p:stCondLst>
                                        </p:cTn>
                                        <p:tgtEl>
                                          <p:spTgt spid="35"/>
                                        </p:tgtEl>
                                        <p:attrNameLst>
                                          <p:attrName>style.visibility</p:attrName>
                                        </p:attrNameLst>
                                      </p:cBhvr>
                                      <p:to>
                                        <p:strVal val="visible"/>
                                      </p:to>
                                    </p:set>
                                    <p:anim calcmode="discrete" valueType="clr">
                                      <p:cBhvr override="childStyle">
                                        <p:cTn id="69" dur="80"/>
                                        <p:tgtEl>
                                          <p:spTgt spid="35"/>
                                        </p:tgtEl>
                                        <p:attrNameLst>
                                          <p:attrName>style.color</p:attrName>
                                        </p:attrNameLst>
                                      </p:cBhvr>
                                      <p:tavLst>
                                        <p:tav tm="0">
                                          <p:val>
                                            <p:clrVal>
                                              <a:schemeClr val="accent2"/>
                                            </p:clrVal>
                                          </p:val>
                                        </p:tav>
                                        <p:tav tm="50000">
                                          <p:val>
                                            <p:clrVal>
                                              <a:schemeClr val="hlink"/>
                                            </p:clrVal>
                                          </p:val>
                                        </p:tav>
                                      </p:tavLst>
                                    </p:anim>
                                    <p:anim calcmode="discrete" valueType="clr">
                                      <p:cBhvr>
                                        <p:cTn id="70" dur="80"/>
                                        <p:tgtEl>
                                          <p:spTgt spid="35"/>
                                        </p:tgtEl>
                                        <p:attrNameLst>
                                          <p:attrName>fillcolor</p:attrName>
                                        </p:attrNameLst>
                                      </p:cBhvr>
                                      <p:tavLst>
                                        <p:tav tm="0">
                                          <p:val>
                                            <p:clrVal>
                                              <a:schemeClr val="accent2"/>
                                            </p:clrVal>
                                          </p:val>
                                        </p:tav>
                                        <p:tav tm="50000">
                                          <p:val>
                                            <p:clrVal>
                                              <a:schemeClr val="hlink"/>
                                            </p:clrVal>
                                          </p:val>
                                        </p:tav>
                                      </p:tavLst>
                                    </p:anim>
                                    <p:set>
                                      <p:cBhvr>
                                        <p:cTn id="71" dur="80"/>
                                        <p:tgtEl>
                                          <p:spTgt spid="35"/>
                                        </p:tgtEl>
                                        <p:attrNameLst>
                                          <p:attrName>fill.type</p:attrName>
                                        </p:attrNameLst>
                                      </p:cBhvr>
                                      <p:to>
                                        <p:strVal val="solid"/>
                                      </p:to>
                                    </p:set>
                                  </p:childTnLst>
                                </p:cTn>
                              </p:par>
                            </p:childTnLst>
                          </p:cTn>
                        </p:par>
                      </p:childTnLst>
                    </p:cTn>
                  </p:par>
                  <p:par>
                    <p:cTn id="72" fill="hold">
                      <p:stCondLst>
                        <p:cond delay="indefinite"/>
                      </p:stCondLst>
                      <p:childTnLst>
                        <p:par>
                          <p:cTn id="73" fill="hold">
                            <p:stCondLst>
                              <p:cond delay="0"/>
                            </p:stCondLst>
                            <p:childTnLst>
                              <p:par>
                                <p:cTn id="74" presetID="27" presetClass="entr" presetSubtype="0" fill="hold" grpId="0" nodeType="clickEffect">
                                  <p:stCondLst>
                                    <p:cond delay="0"/>
                                  </p:stCondLst>
                                  <p:iterate type="lt">
                                    <p:tmPct val="50000"/>
                                  </p:iterate>
                                  <p:childTnLst>
                                    <p:set>
                                      <p:cBhvr>
                                        <p:cTn id="75" dur="1" fill="hold">
                                          <p:stCondLst>
                                            <p:cond delay="0"/>
                                          </p:stCondLst>
                                        </p:cTn>
                                        <p:tgtEl>
                                          <p:spTgt spid="37"/>
                                        </p:tgtEl>
                                        <p:attrNameLst>
                                          <p:attrName>style.visibility</p:attrName>
                                        </p:attrNameLst>
                                      </p:cBhvr>
                                      <p:to>
                                        <p:strVal val="visible"/>
                                      </p:to>
                                    </p:set>
                                    <p:anim calcmode="discrete" valueType="clr">
                                      <p:cBhvr override="childStyle">
                                        <p:cTn id="76" dur="80"/>
                                        <p:tgtEl>
                                          <p:spTgt spid="37"/>
                                        </p:tgtEl>
                                        <p:attrNameLst>
                                          <p:attrName>style.color</p:attrName>
                                        </p:attrNameLst>
                                      </p:cBhvr>
                                      <p:tavLst>
                                        <p:tav tm="0">
                                          <p:val>
                                            <p:clrVal>
                                              <a:schemeClr val="accent2"/>
                                            </p:clrVal>
                                          </p:val>
                                        </p:tav>
                                        <p:tav tm="50000">
                                          <p:val>
                                            <p:clrVal>
                                              <a:schemeClr val="hlink"/>
                                            </p:clrVal>
                                          </p:val>
                                        </p:tav>
                                      </p:tavLst>
                                    </p:anim>
                                    <p:anim calcmode="discrete" valueType="clr">
                                      <p:cBhvr>
                                        <p:cTn id="77" dur="80"/>
                                        <p:tgtEl>
                                          <p:spTgt spid="37"/>
                                        </p:tgtEl>
                                        <p:attrNameLst>
                                          <p:attrName>fillcolor</p:attrName>
                                        </p:attrNameLst>
                                      </p:cBhvr>
                                      <p:tavLst>
                                        <p:tav tm="0">
                                          <p:val>
                                            <p:clrVal>
                                              <a:schemeClr val="accent2"/>
                                            </p:clrVal>
                                          </p:val>
                                        </p:tav>
                                        <p:tav tm="50000">
                                          <p:val>
                                            <p:clrVal>
                                              <a:schemeClr val="hlink"/>
                                            </p:clrVal>
                                          </p:val>
                                        </p:tav>
                                      </p:tavLst>
                                    </p:anim>
                                    <p:set>
                                      <p:cBhvr>
                                        <p:cTn id="78" dur="80"/>
                                        <p:tgtEl>
                                          <p:spTgt spid="37"/>
                                        </p:tgtEl>
                                        <p:attrNameLst>
                                          <p:attrName>fill.type</p:attrName>
                                        </p:attrNameLst>
                                      </p:cBhvr>
                                      <p:to>
                                        <p:strVal val="solid"/>
                                      </p:to>
                                    </p:set>
                                  </p:childTnLst>
                                </p:cTn>
                              </p:par>
                            </p:childTnLst>
                          </p:cTn>
                        </p:par>
                      </p:childTnLst>
                    </p:cTn>
                  </p:par>
                  <p:par>
                    <p:cTn id="79" fill="hold">
                      <p:stCondLst>
                        <p:cond delay="indefinite"/>
                      </p:stCondLst>
                      <p:childTnLst>
                        <p:par>
                          <p:cTn id="80" fill="hold">
                            <p:stCondLst>
                              <p:cond delay="0"/>
                            </p:stCondLst>
                            <p:childTnLst>
                              <p:par>
                                <p:cTn id="81" presetID="42" presetClass="path" presetSubtype="0" accel="50000" decel="50000" fill="hold" grpId="1" nodeType="clickEffect">
                                  <p:stCondLst>
                                    <p:cond delay="0"/>
                                  </p:stCondLst>
                                  <p:iterate type="lt">
                                    <p:tmPct val="0"/>
                                  </p:iterate>
                                  <p:childTnLst>
                                    <p:animMotion origin="layout" path="M -0.00694 -1.47086E-6 L -0.16944 0.19103 " pathEditMode="relative" rAng="0" ptsTypes="AA">
                                      <p:cBhvr>
                                        <p:cTn id="82" dur="1000" fill="hold"/>
                                        <p:tgtEl>
                                          <p:spTgt spid="31"/>
                                        </p:tgtEl>
                                        <p:attrNameLst>
                                          <p:attrName>ppt_x</p:attrName>
                                          <p:attrName>ppt_y</p:attrName>
                                        </p:attrNameLst>
                                      </p:cBhvr>
                                      <p:rCtr x="-8100" y="9600"/>
                                    </p:animMotion>
                                  </p:childTnLst>
                                </p:cTn>
                              </p:par>
                              <p:par>
                                <p:cTn id="83" presetID="5" presetClass="exit" presetSubtype="10" fill="hold" grpId="1" nodeType="withEffect">
                                  <p:stCondLst>
                                    <p:cond delay="0"/>
                                  </p:stCondLst>
                                  <p:childTnLst>
                                    <p:animEffect transition="out" filter="checkerboard(across)">
                                      <p:cBhvr>
                                        <p:cTn id="84" dur="500"/>
                                        <p:tgtEl>
                                          <p:spTgt spid="29"/>
                                        </p:tgtEl>
                                      </p:cBhvr>
                                    </p:animEffect>
                                    <p:set>
                                      <p:cBhvr>
                                        <p:cTn id="85" dur="1" fill="hold">
                                          <p:stCondLst>
                                            <p:cond delay="499"/>
                                          </p:stCondLst>
                                        </p:cTn>
                                        <p:tgtEl>
                                          <p:spTgt spid="29"/>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27" presetClass="entr" presetSubtype="0" fill="hold" grpId="0" nodeType="clickEffect">
                                  <p:stCondLst>
                                    <p:cond delay="0"/>
                                  </p:stCondLst>
                                  <p:iterate type="lt">
                                    <p:tmPct val="50000"/>
                                  </p:iterate>
                                  <p:childTnLst>
                                    <p:set>
                                      <p:cBhvr>
                                        <p:cTn id="89" dur="1" fill="hold">
                                          <p:stCondLst>
                                            <p:cond delay="0"/>
                                          </p:stCondLst>
                                        </p:cTn>
                                        <p:tgtEl>
                                          <p:spTgt spid="36"/>
                                        </p:tgtEl>
                                        <p:attrNameLst>
                                          <p:attrName>style.visibility</p:attrName>
                                        </p:attrNameLst>
                                      </p:cBhvr>
                                      <p:to>
                                        <p:strVal val="visible"/>
                                      </p:to>
                                    </p:set>
                                    <p:anim calcmode="discrete" valueType="clr">
                                      <p:cBhvr override="childStyle">
                                        <p:cTn id="90" dur="80"/>
                                        <p:tgtEl>
                                          <p:spTgt spid="36"/>
                                        </p:tgtEl>
                                        <p:attrNameLst>
                                          <p:attrName>style.color</p:attrName>
                                        </p:attrNameLst>
                                      </p:cBhvr>
                                      <p:tavLst>
                                        <p:tav tm="0">
                                          <p:val>
                                            <p:clrVal>
                                              <a:schemeClr val="accent2"/>
                                            </p:clrVal>
                                          </p:val>
                                        </p:tav>
                                        <p:tav tm="50000">
                                          <p:val>
                                            <p:clrVal>
                                              <a:schemeClr val="hlink"/>
                                            </p:clrVal>
                                          </p:val>
                                        </p:tav>
                                      </p:tavLst>
                                    </p:anim>
                                    <p:anim calcmode="discrete" valueType="clr">
                                      <p:cBhvr>
                                        <p:cTn id="91" dur="80"/>
                                        <p:tgtEl>
                                          <p:spTgt spid="36"/>
                                        </p:tgtEl>
                                        <p:attrNameLst>
                                          <p:attrName>fillcolor</p:attrName>
                                        </p:attrNameLst>
                                      </p:cBhvr>
                                      <p:tavLst>
                                        <p:tav tm="0">
                                          <p:val>
                                            <p:clrVal>
                                              <a:schemeClr val="accent2"/>
                                            </p:clrVal>
                                          </p:val>
                                        </p:tav>
                                        <p:tav tm="50000">
                                          <p:val>
                                            <p:clrVal>
                                              <a:schemeClr val="hlink"/>
                                            </p:clrVal>
                                          </p:val>
                                        </p:tav>
                                      </p:tavLst>
                                    </p:anim>
                                    <p:set>
                                      <p:cBhvr>
                                        <p:cTn id="92" dur="80"/>
                                        <p:tgtEl>
                                          <p:spTgt spid="36"/>
                                        </p:tgtEl>
                                        <p:attrNameLst>
                                          <p:attrName>fill.type</p:attrName>
                                        </p:attrNameLst>
                                      </p:cBhvr>
                                      <p:to>
                                        <p:strVal val="solid"/>
                                      </p:to>
                                    </p:set>
                                  </p:childTnLst>
                                </p:cTn>
                              </p:par>
                            </p:childTnLst>
                          </p:cTn>
                        </p:par>
                      </p:childTnLst>
                    </p:cTn>
                  </p:par>
                  <p:par>
                    <p:cTn id="93" fill="hold">
                      <p:stCondLst>
                        <p:cond delay="indefinite"/>
                      </p:stCondLst>
                      <p:childTnLst>
                        <p:par>
                          <p:cTn id="94" fill="hold">
                            <p:stCondLst>
                              <p:cond delay="0"/>
                            </p:stCondLst>
                            <p:childTnLst>
                              <p:par>
                                <p:cTn id="95" presetID="5" presetClass="entr" presetSubtype="10" fill="hold" grpId="0" nodeType="clickEffect">
                                  <p:stCondLst>
                                    <p:cond delay="0"/>
                                  </p:stCondLst>
                                  <p:childTnLst>
                                    <p:set>
                                      <p:cBhvr>
                                        <p:cTn id="96" dur="1" fill="hold">
                                          <p:stCondLst>
                                            <p:cond delay="0"/>
                                          </p:stCondLst>
                                        </p:cTn>
                                        <p:tgtEl>
                                          <p:spTgt spid="55"/>
                                        </p:tgtEl>
                                        <p:attrNameLst>
                                          <p:attrName>style.visibility</p:attrName>
                                        </p:attrNameLst>
                                      </p:cBhvr>
                                      <p:to>
                                        <p:strVal val="visible"/>
                                      </p:to>
                                    </p:set>
                                    <p:animEffect transition="in" filter="checkerboard(across)">
                                      <p:cBhvr>
                                        <p:cTn id="97" dur="500"/>
                                        <p:tgtEl>
                                          <p:spTgt spid="55"/>
                                        </p:tgtEl>
                                      </p:cBhvr>
                                    </p:animEffect>
                                  </p:childTnLst>
                                </p:cTn>
                              </p:par>
                              <p:par>
                                <p:cTn id="98" presetID="5" presetClass="entr" presetSubtype="10" fill="hold" grpId="0"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checkerboard(across)">
                                      <p:cBhvr>
                                        <p:cTn id="100" dur="500"/>
                                        <p:tgtEl>
                                          <p:spTgt spid="42"/>
                                        </p:tgtEl>
                                      </p:cBhvr>
                                    </p:animEffect>
                                  </p:childTnLst>
                                </p:cTn>
                              </p:par>
                              <p:par>
                                <p:cTn id="101" presetID="5" presetClass="entr" presetSubtype="1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checkerboard(across)">
                                      <p:cBhvr>
                                        <p:cTn id="103" dur="500"/>
                                        <p:tgtEl>
                                          <p:spTgt spid="40"/>
                                        </p:tgtEl>
                                      </p:cBhvr>
                                    </p:animEffect>
                                  </p:childTnLst>
                                </p:cTn>
                              </p:par>
                            </p:childTnLst>
                          </p:cTn>
                        </p:par>
                      </p:childTnLst>
                    </p:cTn>
                  </p:par>
                  <p:par>
                    <p:cTn id="104" fill="hold">
                      <p:stCondLst>
                        <p:cond delay="indefinite"/>
                      </p:stCondLst>
                      <p:childTnLst>
                        <p:par>
                          <p:cTn id="105" fill="hold">
                            <p:stCondLst>
                              <p:cond delay="0"/>
                            </p:stCondLst>
                            <p:childTnLst>
                              <p:par>
                                <p:cTn id="106" presetID="8" presetClass="exit" presetSubtype="16" fill="hold" grpId="1" nodeType="clickEffect">
                                  <p:stCondLst>
                                    <p:cond delay="0"/>
                                  </p:stCondLst>
                                  <p:childTnLst>
                                    <p:animEffect transition="out" filter="diamond(in)">
                                      <p:cBhvr>
                                        <p:cTn id="107" dur="500"/>
                                        <p:tgtEl>
                                          <p:spTgt spid="55"/>
                                        </p:tgtEl>
                                      </p:cBhvr>
                                    </p:animEffect>
                                    <p:set>
                                      <p:cBhvr>
                                        <p:cTn id="108" dur="1" fill="hold">
                                          <p:stCondLst>
                                            <p:cond delay="499"/>
                                          </p:stCondLst>
                                        </p:cTn>
                                        <p:tgtEl>
                                          <p:spTgt spid="55"/>
                                        </p:tgtEl>
                                        <p:attrNameLst>
                                          <p:attrName>style.visibility</p:attrName>
                                        </p:attrNameLst>
                                      </p:cBhvr>
                                      <p:to>
                                        <p:strVal val="hidden"/>
                                      </p:to>
                                    </p:set>
                                  </p:childTnLst>
                                </p:cTn>
                              </p:par>
                              <p:par>
                                <p:cTn id="109" presetID="8" presetClass="exit" presetSubtype="16" fill="hold" grpId="1" nodeType="withEffect">
                                  <p:stCondLst>
                                    <p:cond delay="0"/>
                                  </p:stCondLst>
                                  <p:childTnLst>
                                    <p:animEffect transition="out" filter="diamond(in)">
                                      <p:cBhvr>
                                        <p:cTn id="110" dur="500"/>
                                        <p:tgtEl>
                                          <p:spTgt spid="42"/>
                                        </p:tgtEl>
                                      </p:cBhvr>
                                    </p:animEffect>
                                    <p:set>
                                      <p:cBhvr>
                                        <p:cTn id="111" dur="1" fill="hold">
                                          <p:stCondLst>
                                            <p:cond delay="499"/>
                                          </p:stCondLst>
                                        </p:cTn>
                                        <p:tgtEl>
                                          <p:spTgt spid="42"/>
                                        </p:tgtEl>
                                        <p:attrNameLst>
                                          <p:attrName>style.visibility</p:attrName>
                                        </p:attrNameLst>
                                      </p:cBhvr>
                                      <p:to>
                                        <p:strVal val="hidden"/>
                                      </p:to>
                                    </p:set>
                                  </p:childTnLst>
                                </p:cTn>
                              </p:par>
                              <p:par>
                                <p:cTn id="112" presetID="8" presetClass="exit" presetSubtype="16" fill="hold" grpId="1" nodeType="withEffect">
                                  <p:stCondLst>
                                    <p:cond delay="0"/>
                                  </p:stCondLst>
                                  <p:childTnLst>
                                    <p:animEffect transition="out" filter="diamond(in)">
                                      <p:cBhvr>
                                        <p:cTn id="113" dur="500"/>
                                        <p:tgtEl>
                                          <p:spTgt spid="40"/>
                                        </p:tgtEl>
                                      </p:cBhvr>
                                    </p:animEffect>
                                    <p:set>
                                      <p:cBhvr>
                                        <p:cTn id="114" dur="1" fill="hold">
                                          <p:stCondLst>
                                            <p:cond delay="499"/>
                                          </p:stCondLst>
                                        </p:cTn>
                                        <p:tgtEl>
                                          <p:spTgt spid="40"/>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5" presetClass="entr" presetSubtype="10" fill="hold" grpId="0" nodeType="clickEffect">
                                  <p:stCondLst>
                                    <p:cond delay="0"/>
                                  </p:stCondLst>
                                  <p:childTnLst>
                                    <p:set>
                                      <p:cBhvr>
                                        <p:cTn id="118" dur="1" fill="hold">
                                          <p:stCondLst>
                                            <p:cond delay="0"/>
                                          </p:stCondLst>
                                        </p:cTn>
                                        <p:tgtEl>
                                          <p:spTgt spid="56"/>
                                        </p:tgtEl>
                                        <p:attrNameLst>
                                          <p:attrName>style.visibility</p:attrName>
                                        </p:attrNameLst>
                                      </p:cBhvr>
                                      <p:to>
                                        <p:strVal val="visible"/>
                                      </p:to>
                                    </p:set>
                                    <p:animEffect transition="in" filter="checkerboard(across)">
                                      <p:cBhvr>
                                        <p:cTn id="119" dur="500"/>
                                        <p:tgtEl>
                                          <p:spTgt spid="56"/>
                                        </p:tgtEl>
                                      </p:cBhvr>
                                    </p:animEffect>
                                  </p:childTnLst>
                                </p:cTn>
                              </p:par>
                              <p:par>
                                <p:cTn id="120" presetID="5" presetClass="entr" presetSubtype="10" fill="hold" grpId="0" nodeType="withEffect">
                                  <p:stCondLst>
                                    <p:cond delay="0"/>
                                  </p:stCondLst>
                                  <p:childTnLst>
                                    <p:set>
                                      <p:cBhvr>
                                        <p:cTn id="121" dur="1" fill="hold">
                                          <p:stCondLst>
                                            <p:cond delay="0"/>
                                          </p:stCondLst>
                                        </p:cTn>
                                        <p:tgtEl>
                                          <p:spTgt spid="44"/>
                                        </p:tgtEl>
                                        <p:attrNameLst>
                                          <p:attrName>style.visibility</p:attrName>
                                        </p:attrNameLst>
                                      </p:cBhvr>
                                      <p:to>
                                        <p:strVal val="visible"/>
                                      </p:to>
                                    </p:set>
                                    <p:animEffect transition="in" filter="checkerboard(across)">
                                      <p:cBhvr>
                                        <p:cTn id="122" dur="500"/>
                                        <p:tgtEl>
                                          <p:spTgt spid="44"/>
                                        </p:tgtEl>
                                      </p:cBhvr>
                                    </p:animEffect>
                                  </p:childTnLst>
                                </p:cTn>
                              </p:par>
                            </p:childTnLst>
                          </p:cTn>
                        </p:par>
                      </p:childTnLst>
                    </p:cTn>
                  </p:par>
                  <p:par>
                    <p:cTn id="123" fill="hold">
                      <p:stCondLst>
                        <p:cond delay="indefinite"/>
                      </p:stCondLst>
                      <p:childTnLst>
                        <p:par>
                          <p:cTn id="124" fill="hold">
                            <p:stCondLst>
                              <p:cond delay="0"/>
                            </p:stCondLst>
                            <p:childTnLst>
                              <p:par>
                                <p:cTn id="125" presetID="27" presetClass="entr" presetSubtype="0" fill="hold" grpId="0" nodeType="clickEffect">
                                  <p:stCondLst>
                                    <p:cond delay="0"/>
                                  </p:stCondLst>
                                  <p:iterate type="lt">
                                    <p:tmPct val="50000"/>
                                  </p:iterate>
                                  <p:childTnLst>
                                    <p:set>
                                      <p:cBhvr>
                                        <p:cTn id="126" dur="1" fill="hold">
                                          <p:stCondLst>
                                            <p:cond delay="0"/>
                                          </p:stCondLst>
                                        </p:cTn>
                                        <p:tgtEl>
                                          <p:spTgt spid="43"/>
                                        </p:tgtEl>
                                        <p:attrNameLst>
                                          <p:attrName>style.visibility</p:attrName>
                                        </p:attrNameLst>
                                      </p:cBhvr>
                                      <p:to>
                                        <p:strVal val="visible"/>
                                      </p:to>
                                    </p:set>
                                    <p:anim calcmode="discrete" valueType="clr">
                                      <p:cBhvr override="childStyle">
                                        <p:cTn id="127" dur="80"/>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id="128" dur="80"/>
                                        <p:tgtEl>
                                          <p:spTgt spid="43"/>
                                        </p:tgtEl>
                                        <p:attrNameLst>
                                          <p:attrName>fillcolor</p:attrName>
                                        </p:attrNameLst>
                                      </p:cBhvr>
                                      <p:tavLst>
                                        <p:tav tm="0">
                                          <p:val>
                                            <p:clrVal>
                                              <a:schemeClr val="accent2"/>
                                            </p:clrVal>
                                          </p:val>
                                        </p:tav>
                                        <p:tav tm="50000">
                                          <p:val>
                                            <p:clrVal>
                                              <a:schemeClr val="hlink"/>
                                            </p:clrVal>
                                          </p:val>
                                        </p:tav>
                                      </p:tavLst>
                                    </p:anim>
                                    <p:set>
                                      <p:cBhvr>
                                        <p:cTn id="129" dur="80"/>
                                        <p:tgtEl>
                                          <p:spTgt spid="43"/>
                                        </p:tgtEl>
                                        <p:attrNameLst>
                                          <p:attrName>fill.type</p:attrName>
                                        </p:attrNameLst>
                                      </p:cBhvr>
                                      <p:to>
                                        <p:strVal val="solid"/>
                                      </p:to>
                                    </p:set>
                                  </p:childTnLst>
                                </p:cTn>
                              </p:par>
                            </p:childTnLst>
                          </p:cTn>
                        </p:par>
                        <p:par>
                          <p:cTn id="130" fill="hold">
                            <p:stCondLst>
                              <p:cond delay="2280"/>
                            </p:stCondLst>
                            <p:childTnLst>
                              <p:par>
                                <p:cTn id="131" presetID="5" presetClass="entr" presetSubtype="10" fill="hold" grpId="0" nodeType="afterEffect">
                                  <p:stCondLst>
                                    <p:cond delay="0"/>
                                  </p:stCondLst>
                                  <p:childTnLst>
                                    <p:set>
                                      <p:cBhvr>
                                        <p:cTn id="132" dur="1" fill="hold">
                                          <p:stCondLst>
                                            <p:cond delay="0"/>
                                          </p:stCondLst>
                                        </p:cTn>
                                        <p:tgtEl>
                                          <p:spTgt spid="57"/>
                                        </p:tgtEl>
                                        <p:attrNameLst>
                                          <p:attrName>style.visibility</p:attrName>
                                        </p:attrNameLst>
                                      </p:cBhvr>
                                      <p:to>
                                        <p:strVal val="visible"/>
                                      </p:to>
                                    </p:set>
                                    <p:animEffect transition="in" filter="checkerboard(across)">
                                      <p:cBhvr>
                                        <p:cTn id="133" dur="500"/>
                                        <p:tgtEl>
                                          <p:spTgt spid="57"/>
                                        </p:tgtEl>
                                      </p:cBhvr>
                                    </p:animEffect>
                                  </p:childTnLst>
                                </p:cTn>
                              </p:par>
                            </p:childTnLst>
                          </p:cTn>
                        </p:par>
                      </p:childTnLst>
                    </p:cTn>
                  </p:par>
                  <p:par>
                    <p:cTn id="134" fill="hold">
                      <p:stCondLst>
                        <p:cond delay="indefinite"/>
                      </p:stCondLst>
                      <p:childTnLst>
                        <p:par>
                          <p:cTn id="135" fill="hold">
                            <p:stCondLst>
                              <p:cond delay="0"/>
                            </p:stCondLst>
                            <p:childTnLst>
                              <p:par>
                                <p:cTn id="136" presetID="27" presetClass="entr" presetSubtype="0" fill="hold" grpId="0" nodeType="clickEffect">
                                  <p:stCondLst>
                                    <p:cond delay="0"/>
                                  </p:stCondLst>
                                  <p:iterate type="lt">
                                    <p:tmPct val="50000"/>
                                  </p:iterate>
                                  <p:childTnLst>
                                    <p:set>
                                      <p:cBhvr>
                                        <p:cTn id="137" dur="1" fill="hold">
                                          <p:stCondLst>
                                            <p:cond delay="0"/>
                                          </p:stCondLst>
                                        </p:cTn>
                                        <p:tgtEl>
                                          <p:spTgt spid="47"/>
                                        </p:tgtEl>
                                        <p:attrNameLst>
                                          <p:attrName>style.visibility</p:attrName>
                                        </p:attrNameLst>
                                      </p:cBhvr>
                                      <p:to>
                                        <p:strVal val="visible"/>
                                      </p:to>
                                    </p:set>
                                    <p:anim calcmode="discrete" valueType="clr">
                                      <p:cBhvr override="childStyle">
                                        <p:cTn id="138" dur="80"/>
                                        <p:tgtEl>
                                          <p:spTgt spid="47"/>
                                        </p:tgtEl>
                                        <p:attrNameLst>
                                          <p:attrName>style.color</p:attrName>
                                        </p:attrNameLst>
                                      </p:cBhvr>
                                      <p:tavLst>
                                        <p:tav tm="0">
                                          <p:val>
                                            <p:clrVal>
                                              <a:schemeClr val="accent2"/>
                                            </p:clrVal>
                                          </p:val>
                                        </p:tav>
                                        <p:tav tm="50000">
                                          <p:val>
                                            <p:clrVal>
                                              <a:schemeClr val="hlink"/>
                                            </p:clrVal>
                                          </p:val>
                                        </p:tav>
                                      </p:tavLst>
                                    </p:anim>
                                    <p:anim calcmode="discrete" valueType="clr">
                                      <p:cBhvr>
                                        <p:cTn id="139" dur="80"/>
                                        <p:tgtEl>
                                          <p:spTgt spid="47"/>
                                        </p:tgtEl>
                                        <p:attrNameLst>
                                          <p:attrName>fillcolor</p:attrName>
                                        </p:attrNameLst>
                                      </p:cBhvr>
                                      <p:tavLst>
                                        <p:tav tm="0">
                                          <p:val>
                                            <p:clrVal>
                                              <a:schemeClr val="accent2"/>
                                            </p:clrVal>
                                          </p:val>
                                        </p:tav>
                                        <p:tav tm="50000">
                                          <p:val>
                                            <p:clrVal>
                                              <a:schemeClr val="hlink"/>
                                            </p:clrVal>
                                          </p:val>
                                        </p:tav>
                                      </p:tavLst>
                                    </p:anim>
                                    <p:set>
                                      <p:cBhvr>
                                        <p:cTn id="140" dur="80"/>
                                        <p:tgtEl>
                                          <p:spTgt spid="47"/>
                                        </p:tgtEl>
                                        <p:attrNameLst>
                                          <p:attrName>fill.type</p:attrName>
                                        </p:attrNameLst>
                                      </p:cBhvr>
                                      <p:to>
                                        <p:strVal val="solid"/>
                                      </p:to>
                                    </p:set>
                                  </p:childTnLst>
                                </p:cTn>
                              </p:par>
                            </p:childTnLst>
                          </p:cTn>
                        </p:par>
                      </p:childTnLst>
                    </p:cTn>
                  </p:par>
                  <p:par>
                    <p:cTn id="141" fill="hold">
                      <p:stCondLst>
                        <p:cond delay="indefinite"/>
                      </p:stCondLst>
                      <p:childTnLst>
                        <p:par>
                          <p:cTn id="142" fill="hold">
                            <p:stCondLst>
                              <p:cond delay="0"/>
                            </p:stCondLst>
                            <p:childTnLst>
                              <p:par>
                                <p:cTn id="143" presetID="27" presetClass="entr" presetSubtype="0" fill="hold" grpId="0" nodeType="clickEffect">
                                  <p:stCondLst>
                                    <p:cond delay="0"/>
                                  </p:stCondLst>
                                  <p:iterate type="lt">
                                    <p:tmPct val="50000"/>
                                  </p:iterate>
                                  <p:childTnLst>
                                    <p:set>
                                      <p:cBhvr>
                                        <p:cTn id="144" dur="1" fill="hold">
                                          <p:stCondLst>
                                            <p:cond delay="0"/>
                                          </p:stCondLst>
                                        </p:cTn>
                                        <p:tgtEl>
                                          <p:spTgt spid="48"/>
                                        </p:tgtEl>
                                        <p:attrNameLst>
                                          <p:attrName>style.visibility</p:attrName>
                                        </p:attrNameLst>
                                      </p:cBhvr>
                                      <p:to>
                                        <p:strVal val="visible"/>
                                      </p:to>
                                    </p:set>
                                    <p:anim calcmode="discrete" valueType="clr">
                                      <p:cBhvr override="childStyle">
                                        <p:cTn id="145" dur="80"/>
                                        <p:tgtEl>
                                          <p:spTgt spid="48"/>
                                        </p:tgtEl>
                                        <p:attrNameLst>
                                          <p:attrName>style.color</p:attrName>
                                        </p:attrNameLst>
                                      </p:cBhvr>
                                      <p:tavLst>
                                        <p:tav tm="0">
                                          <p:val>
                                            <p:clrVal>
                                              <a:schemeClr val="accent2"/>
                                            </p:clrVal>
                                          </p:val>
                                        </p:tav>
                                        <p:tav tm="50000">
                                          <p:val>
                                            <p:clrVal>
                                              <a:schemeClr val="hlink"/>
                                            </p:clrVal>
                                          </p:val>
                                        </p:tav>
                                      </p:tavLst>
                                    </p:anim>
                                    <p:anim calcmode="discrete" valueType="clr">
                                      <p:cBhvr>
                                        <p:cTn id="146" dur="80"/>
                                        <p:tgtEl>
                                          <p:spTgt spid="48"/>
                                        </p:tgtEl>
                                        <p:attrNameLst>
                                          <p:attrName>fillcolor</p:attrName>
                                        </p:attrNameLst>
                                      </p:cBhvr>
                                      <p:tavLst>
                                        <p:tav tm="0">
                                          <p:val>
                                            <p:clrVal>
                                              <a:schemeClr val="accent2"/>
                                            </p:clrVal>
                                          </p:val>
                                        </p:tav>
                                        <p:tav tm="50000">
                                          <p:val>
                                            <p:clrVal>
                                              <a:schemeClr val="hlink"/>
                                            </p:clrVal>
                                          </p:val>
                                        </p:tav>
                                      </p:tavLst>
                                    </p:anim>
                                    <p:set>
                                      <p:cBhvr>
                                        <p:cTn id="147" dur="80"/>
                                        <p:tgtEl>
                                          <p:spTgt spid="48"/>
                                        </p:tgtEl>
                                        <p:attrNameLst>
                                          <p:attrName>fill.type</p:attrName>
                                        </p:attrNameLst>
                                      </p:cBhvr>
                                      <p:to>
                                        <p:strVal val="solid"/>
                                      </p:to>
                                    </p:set>
                                  </p:childTnLst>
                                </p:cTn>
                              </p:par>
                            </p:childTnLst>
                          </p:cTn>
                        </p:par>
                      </p:childTnLst>
                    </p:cTn>
                  </p:par>
                  <p:par>
                    <p:cTn id="148" fill="hold">
                      <p:stCondLst>
                        <p:cond delay="indefinite"/>
                      </p:stCondLst>
                      <p:childTnLst>
                        <p:par>
                          <p:cTn id="149" fill="hold">
                            <p:stCondLst>
                              <p:cond delay="0"/>
                            </p:stCondLst>
                            <p:childTnLst>
                              <p:par>
                                <p:cTn id="150" presetID="5" presetClass="entr" presetSubtype="10" fill="hold" grpId="0" nodeType="clickEffect">
                                  <p:stCondLst>
                                    <p:cond delay="0"/>
                                  </p:stCondLst>
                                  <p:childTnLst>
                                    <p:set>
                                      <p:cBhvr>
                                        <p:cTn id="151" dur="1" fill="hold">
                                          <p:stCondLst>
                                            <p:cond delay="0"/>
                                          </p:stCondLst>
                                        </p:cTn>
                                        <p:tgtEl>
                                          <p:spTgt spid="49"/>
                                        </p:tgtEl>
                                        <p:attrNameLst>
                                          <p:attrName>style.visibility</p:attrName>
                                        </p:attrNameLst>
                                      </p:cBhvr>
                                      <p:to>
                                        <p:strVal val="visible"/>
                                      </p:to>
                                    </p:set>
                                    <p:animEffect transition="in" filter="checkerboard(across)">
                                      <p:cBhvr>
                                        <p:cTn id="152" dur="500"/>
                                        <p:tgtEl>
                                          <p:spTgt spid="49"/>
                                        </p:tgtEl>
                                      </p:cBhvr>
                                    </p:animEffect>
                                  </p:childTnLst>
                                </p:cTn>
                              </p:par>
                            </p:childTnLst>
                          </p:cTn>
                        </p:par>
                      </p:childTnLst>
                    </p:cTn>
                  </p:par>
                  <p:par>
                    <p:cTn id="153" fill="hold">
                      <p:stCondLst>
                        <p:cond delay="indefinite"/>
                      </p:stCondLst>
                      <p:childTnLst>
                        <p:par>
                          <p:cTn id="154" fill="hold">
                            <p:stCondLst>
                              <p:cond delay="0"/>
                            </p:stCondLst>
                            <p:childTnLst>
                              <p:par>
                                <p:cTn id="155" presetID="27" presetClass="entr" presetSubtype="0" fill="hold" grpId="0" nodeType="clickEffect">
                                  <p:stCondLst>
                                    <p:cond delay="0"/>
                                  </p:stCondLst>
                                  <p:iterate type="lt">
                                    <p:tmPct val="50000"/>
                                  </p:iterate>
                                  <p:childTnLst>
                                    <p:set>
                                      <p:cBhvr>
                                        <p:cTn id="156" dur="1" fill="hold">
                                          <p:stCondLst>
                                            <p:cond delay="0"/>
                                          </p:stCondLst>
                                        </p:cTn>
                                        <p:tgtEl>
                                          <p:spTgt spid="53"/>
                                        </p:tgtEl>
                                        <p:attrNameLst>
                                          <p:attrName>style.visibility</p:attrName>
                                        </p:attrNameLst>
                                      </p:cBhvr>
                                      <p:to>
                                        <p:strVal val="visible"/>
                                      </p:to>
                                    </p:set>
                                    <p:anim calcmode="discrete" valueType="clr">
                                      <p:cBhvr override="childStyle">
                                        <p:cTn id="157" dur="80"/>
                                        <p:tgtEl>
                                          <p:spTgt spid="53"/>
                                        </p:tgtEl>
                                        <p:attrNameLst>
                                          <p:attrName>style.color</p:attrName>
                                        </p:attrNameLst>
                                      </p:cBhvr>
                                      <p:tavLst>
                                        <p:tav tm="0">
                                          <p:val>
                                            <p:clrVal>
                                              <a:schemeClr val="accent2"/>
                                            </p:clrVal>
                                          </p:val>
                                        </p:tav>
                                        <p:tav tm="50000">
                                          <p:val>
                                            <p:clrVal>
                                              <a:schemeClr val="hlink"/>
                                            </p:clrVal>
                                          </p:val>
                                        </p:tav>
                                      </p:tavLst>
                                    </p:anim>
                                    <p:anim calcmode="discrete" valueType="clr">
                                      <p:cBhvr>
                                        <p:cTn id="158" dur="80"/>
                                        <p:tgtEl>
                                          <p:spTgt spid="53"/>
                                        </p:tgtEl>
                                        <p:attrNameLst>
                                          <p:attrName>fillcolor</p:attrName>
                                        </p:attrNameLst>
                                      </p:cBhvr>
                                      <p:tavLst>
                                        <p:tav tm="0">
                                          <p:val>
                                            <p:clrVal>
                                              <a:schemeClr val="accent2"/>
                                            </p:clrVal>
                                          </p:val>
                                        </p:tav>
                                        <p:tav tm="50000">
                                          <p:val>
                                            <p:clrVal>
                                              <a:schemeClr val="hlink"/>
                                            </p:clrVal>
                                          </p:val>
                                        </p:tav>
                                      </p:tavLst>
                                    </p:anim>
                                    <p:set>
                                      <p:cBhvr>
                                        <p:cTn id="159" dur="80"/>
                                        <p:tgtEl>
                                          <p:spTgt spid="53"/>
                                        </p:tgtEl>
                                        <p:attrNameLst>
                                          <p:attrName>fill.type</p:attrName>
                                        </p:attrNameLst>
                                      </p:cBhvr>
                                      <p:to>
                                        <p:strVal val="solid"/>
                                      </p:to>
                                    </p:set>
                                  </p:childTnLst>
                                </p:cTn>
                              </p:par>
                            </p:childTnLst>
                          </p:cTn>
                        </p:par>
                      </p:childTnLst>
                    </p:cTn>
                  </p:par>
                  <p:par>
                    <p:cTn id="160" fill="hold">
                      <p:stCondLst>
                        <p:cond delay="indefinite"/>
                      </p:stCondLst>
                      <p:childTnLst>
                        <p:par>
                          <p:cTn id="161" fill="hold">
                            <p:stCondLst>
                              <p:cond delay="0"/>
                            </p:stCondLst>
                            <p:childTnLst>
                              <p:par>
                                <p:cTn id="162" presetID="27" presetClass="entr" presetSubtype="0" fill="hold" grpId="0" nodeType="clickEffect">
                                  <p:stCondLst>
                                    <p:cond delay="0"/>
                                  </p:stCondLst>
                                  <p:iterate type="lt">
                                    <p:tmPct val="50000"/>
                                  </p:iterate>
                                  <p:childTnLst>
                                    <p:set>
                                      <p:cBhvr>
                                        <p:cTn id="163" dur="1" fill="hold">
                                          <p:stCondLst>
                                            <p:cond delay="0"/>
                                          </p:stCondLst>
                                        </p:cTn>
                                        <p:tgtEl>
                                          <p:spTgt spid="52"/>
                                        </p:tgtEl>
                                        <p:attrNameLst>
                                          <p:attrName>style.visibility</p:attrName>
                                        </p:attrNameLst>
                                      </p:cBhvr>
                                      <p:to>
                                        <p:strVal val="visible"/>
                                      </p:to>
                                    </p:set>
                                    <p:anim calcmode="discrete" valueType="clr">
                                      <p:cBhvr override="childStyle">
                                        <p:cTn id="164" dur="80"/>
                                        <p:tgtEl>
                                          <p:spTgt spid="52"/>
                                        </p:tgtEl>
                                        <p:attrNameLst>
                                          <p:attrName>style.color</p:attrName>
                                        </p:attrNameLst>
                                      </p:cBhvr>
                                      <p:tavLst>
                                        <p:tav tm="0">
                                          <p:val>
                                            <p:clrVal>
                                              <a:schemeClr val="accent2"/>
                                            </p:clrVal>
                                          </p:val>
                                        </p:tav>
                                        <p:tav tm="50000">
                                          <p:val>
                                            <p:clrVal>
                                              <a:schemeClr val="hlink"/>
                                            </p:clrVal>
                                          </p:val>
                                        </p:tav>
                                      </p:tavLst>
                                    </p:anim>
                                    <p:anim calcmode="discrete" valueType="clr">
                                      <p:cBhvr>
                                        <p:cTn id="165" dur="80"/>
                                        <p:tgtEl>
                                          <p:spTgt spid="52"/>
                                        </p:tgtEl>
                                        <p:attrNameLst>
                                          <p:attrName>fillcolor</p:attrName>
                                        </p:attrNameLst>
                                      </p:cBhvr>
                                      <p:tavLst>
                                        <p:tav tm="0">
                                          <p:val>
                                            <p:clrVal>
                                              <a:schemeClr val="accent2"/>
                                            </p:clrVal>
                                          </p:val>
                                        </p:tav>
                                        <p:tav tm="50000">
                                          <p:val>
                                            <p:clrVal>
                                              <a:schemeClr val="hlink"/>
                                            </p:clrVal>
                                          </p:val>
                                        </p:tav>
                                      </p:tavLst>
                                    </p:anim>
                                    <p:set>
                                      <p:cBhvr>
                                        <p:cTn id="166" dur="80"/>
                                        <p:tgtEl>
                                          <p:spTgt spid="52"/>
                                        </p:tgtEl>
                                        <p:attrNameLst>
                                          <p:attrName>fill.type</p:attrName>
                                        </p:attrNameLst>
                                      </p:cBhvr>
                                      <p:to>
                                        <p:strVal val="solid"/>
                                      </p:to>
                                    </p:set>
                                  </p:childTnLst>
                                </p:cTn>
                              </p:par>
                            </p:childTnLst>
                          </p:cTn>
                        </p:par>
                      </p:childTnLst>
                    </p:cTn>
                  </p:par>
                  <p:par>
                    <p:cTn id="167" fill="hold">
                      <p:stCondLst>
                        <p:cond delay="indefinite"/>
                      </p:stCondLst>
                      <p:childTnLst>
                        <p:par>
                          <p:cTn id="168" fill="hold">
                            <p:stCondLst>
                              <p:cond delay="0"/>
                            </p:stCondLst>
                            <p:childTnLst>
                              <p:par>
                                <p:cTn id="169" presetID="27" presetClass="entr" presetSubtype="0" fill="hold" grpId="0" nodeType="clickEffect">
                                  <p:stCondLst>
                                    <p:cond delay="0"/>
                                  </p:stCondLst>
                                  <p:iterate type="lt">
                                    <p:tmPct val="50000"/>
                                  </p:iterate>
                                  <p:childTnLst>
                                    <p:set>
                                      <p:cBhvr>
                                        <p:cTn id="170" dur="1" fill="hold">
                                          <p:stCondLst>
                                            <p:cond delay="0"/>
                                          </p:stCondLst>
                                        </p:cTn>
                                        <p:tgtEl>
                                          <p:spTgt spid="54"/>
                                        </p:tgtEl>
                                        <p:attrNameLst>
                                          <p:attrName>style.visibility</p:attrName>
                                        </p:attrNameLst>
                                      </p:cBhvr>
                                      <p:to>
                                        <p:strVal val="visible"/>
                                      </p:to>
                                    </p:set>
                                    <p:anim calcmode="discrete" valueType="clr">
                                      <p:cBhvr override="childStyle">
                                        <p:cTn id="171" dur="80"/>
                                        <p:tgtEl>
                                          <p:spTgt spid="54"/>
                                        </p:tgtEl>
                                        <p:attrNameLst>
                                          <p:attrName>style.color</p:attrName>
                                        </p:attrNameLst>
                                      </p:cBhvr>
                                      <p:tavLst>
                                        <p:tav tm="0">
                                          <p:val>
                                            <p:clrVal>
                                              <a:schemeClr val="accent2"/>
                                            </p:clrVal>
                                          </p:val>
                                        </p:tav>
                                        <p:tav tm="50000">
                                          <p:val>
                                            <p:clrVal>
                                              <a:schemeClr val="hlink"/>
                                            </p:clrVal>
                                          </p:val>
                                        </p:tav>
                                      </p:tavLst>
                                    </p:anim>
                                    <p:anim calcmode="discrete" valueType="clr">
                                      <p:cBhvr>
                                        <p:cTn id="172" dur="80"/>
                                        <p:tgtEl>
                                          <p:spTgt spid="54"/>
                                        </p:tgtEl>
                                        <p:attrNameLst>
                                          <p:attrName>fillcolor</p:attrName>
                                        </p:attrNameLst>
                                      </p:cBhvr>
                                      <p:tavLst>
                                        <p:tav tm="0">
                                          <p:val>
                                            <p:clrVal>
                                              <a:schemeClr val="accent2"/>
                                            </p:clrVal>
                                          </p:val>
                                        </p:tav>
                                        <p:tav tm="50000">
                                          <p:val>
                                            <p:clrVal>
                                              <a:schemeClr val="hlink"/>
                                            </p:clrVal>
                                          </p:val>
                                        </p:tav>
                                      </p:tavLst>
                                    </p:anim>
                                    <p:set>
                                      <p:cBhvr>
                                        <p:cTn id="173" dur="80"/>
                                        <p:tgtEl>
                                          <p:spTgt spid="54"/>
                                        </p:tgtEl>
                                        <p:attrNameLst>
                                          <p:attrName>fill.type</p:attrName>
                                        </p:attrNameLst>
                                      </p:cBhvr>
                                      <p:to>
                                        <p:strVal val="solid"/>
                                      </p:to>
                                    </p:set>
                                  </p:childTnLst>
                                </p:cTn>
                              </p:par>
                            </p:childTnLst>
                          </p:cTn>
                        </p:par>
                      </p:childTnLst>
                    </p:cTn>
                  </p:par>
                  <p:par>
                    <p:cTn id="174" fill="hold">
                      <p:stCondLst>
                        <p:cond delay="indefinite"/>
                      </p:stCondLst>
                      <p:childTnLst>
                        <p:par>
                          <p:cTn id="175" fill="hold">
                            <p:stCondLst>
                              <p:cond delay="0"/>
                            </p:stCondLst>
                            <p:childTnLst>
                              <p:par>
                                <p:cTn id="176" presetID="27" presetClass="entr" presetSubtype="0" fill="hold" grpId="0" nodeType="clickEffect">
                                  <p:stCondLst>
                                    <p:cond delay="0"/>
                                  </p:stCondLst>
                                  <p:iterate type="lt">
                                    <p:tmPct val="50000"/>
                                  </p:iterate>
                                  <p:childTnLst>
                                    <p:set>
                                      <p:cBhvr>
                                        <p:cTn id="177" dur="1" fill="hold">
                                          <p:stCondLst>
                                            <p:cond delay="0"/>
                                          </p:stCondLst>
                                        </p:cTn>
                                        <p:tgtEl>
                                          <p:spTgt spid="51"/>
                                        </p:tgtEl>
                                        <p:attrNameLst>
                                          <p:attrName>style.visibility</p:attrName>
                                        </p:attrNameLst>
                                      </p:cBhvr>
                                      <p:to>
                                        <p:strVal val="visible"/>
                                      </p:to>
                                    </p:set>
                                    <p:anim calcmode="discrete" valueType="clr">
                                      <p:cBhvr override="childStyle">
                                        <p:cTn id="178" dur="80"/>
                                        <p:tgtEl>
                                          <p:spTgt spid="51"/>
                                        </p:tgtEl>
                                        <p:attrNameLst>
                                          <p:attrName>style.color</p:attrName>
                                        </p:attrNameLst>
                                      </p:cBhvr>
                                      <p:tavLst>
                                        <p:tav tm="0">
                                          <p:val>
                                            <p:clrVal>
                                              <a:schemeClr val="accent2"/>
                                            </p:clrVal>
                                          </p:val>
                                        </p:tav>
                                        <p:tav tm="50000">
                                          <p:val>
                                            <p:clrVal>
                                              <a:schemeClr val="hlink"/>
                                            </p:clrVal>
                                          </p:val>
                                        </p:tav>
                                      </p:tavLst>
                                    </p:anim>
                                    <p:anim calcmode="discrete" valueType="clr">
                                      <p:cBhvr>
                                        <p:cTn id="179" dur="80"/>
                                        <p:tgtEl>
                                          <p:spTgt spid="51"/>
                                        </p:tgtEl>
                                        <p:attrNameLst>
                                          <p:attrName>fillcolor</p:attrName>
                                        </p:attrNameLst>
                                      </p:cBhvr>
                                      <p:tavLst>
                                        <p:tav tm="0">
                                          <p:val>
                                            <p:clrVal>
                                              <a:schemeClr val="accent2"/>
                                            </p:clrVal>
                                          </p:val>
                                        </p:tav>
                                        <p:tav tm="50000">
                                          <p:val>
                                            <p:clrVal>
                                              <a:schemeClr val="hlink"/>
                                            </p:clrVal>
                                          </p:val>
                                        </p:tav>
                                      </p:tavLst>
                                    </p:anim>
                                    <p:set>
                                      <p:cBhvr>
                                        <p:cTn id="180" dur="80"/>
                                        <p:tgtEl>
                                          <p:spTgt spid="5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26" grpId="1" animBg="1"/>
      <p:bldP spid="27" grpId="0"/>
      <p:bldP spid="28" grpId="0"/>
      <p:bldP spid="29" grpId="0" animBg="1"/>
      <p:bldP spid="29" grpId="1" animBg="1"/>
      <p:bldP spid="30" grpId="0"/>
      <p:bldP spid="30" grpId="1"/>
      <p:bldP spid="31" grpId="0"/>
      <p:bldP spid="31" grpId="1"/>
      <p:bldP spid="32" grpId="0"/>
      <p:bldP spid="33" grpId="0"/>
      <p:bldP spid="34" grpId="0" animBg="1"/>
      <p:bldP spid="35" grpId="0"/>
      <p:bldP spid="36" grpId="0"/>
      <p:bldP spid="37" grpId="0"/>
      <p:bldP spid="40" grpId="0"/>
      <p:bldP spid="40" grpId="1"/>
      <p:bldP spid="42" grpId="0" animBg="1"/>
      <p:bldP spid="42" grpId="1" animBg="1"/>
      <p:bldP spid="43" grpId="0"/>
      <p:bldP spid="44" grpId="0" animBg="1"/>
      <p:bldP spid="47" grpId="0"/>
      <p:bldP spid="48" grpId="0"/>
      <p:bldP spid="49" grpId="0" animBg="1"/>
      <p:bldP spid="51" grpId="0"/>
      <p:bldP spid="52" grpId="0"/>
      <p:bldP spid="53" grpId="0"/>
      <p:bldP spid="54" grpId="0"/>
      <p:bldP spid="55" grpId="0" animBg="1"/>
      <p:bldP spid="55" grpId="1" animBg="1"/>
      <p:bldP spid="56" grpId="0" animBg="1"/>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 Box 11"/>
          <p:cNvSpPr txBox="1">
            <a:spLocks noChangeArrowheads="1"/>
          </p:cNvSpPr>
          <p:nvPr/>
        </p:nvSpPr>
        <p:spPr bwMode="auto">
          <a:xfrm>
            <a:off x="533400" y="1981201"/>
            <a:ext cx="1143000" cy="584775"/>
          </a:xfrm>
          <a:prstGeom prst="rect">
            <a:avLst/>
          </a:prstGeom>
          <a:noFill/>
          <a:ln w="9525">
            <a:noFill/>
            <a:miter lim="800000"/>
            <a:headEnd/>
            <a:tailEnd/>
          </a:ln>
          <a:effectLst/>
        </p:spPr>
        <p:txBody>
          <a:bodyPr>
            <a:spAutoFit/>
          </a:bodyPr>
          <a:lstStyle/>
          <a:p>
            <a:pPr>
              <a:spcBef>
                <a:spcPct val="50000"/>
              </a:spcBef>
            </a:pPr>
            <a:r>
              <a:rPr lang="en-US" sz="3200">
                <a:latin typeface="Times New Roman" pitchFamily="18" charset="0"/>
                <a:cs typeface="Times New Roman" pitchFamily="18" charset="0"/>
              </a:rPr>
              <a:t>C = </a:t>
            </a:r>
          </a:p>
        </p:txBody>
      </p:sp>
      <p:sp>
        <p:nvSpPr>
          <p:cNvPr id="63" name="Text Box 12"/>
          <p:cNvSpPr txBox="1">
            <a:spLocks noChangeArrowheads="1"/>
          </p:cNvSpPr>
          <p:nvPr/>
        </p:nvSpPr>
        <p:spPr bwMode="auto">
          <a:xfrm>
            <a:off x="1270000" y="1955801"/>
            <a:ext cx="1981200" cy="584775"/>
          </a:xfrm>
          <a:prstGeom prst="rect">
            <a:avLst/>
          </a:prstGeom>
          <a:noFill/>
          <a:ln w="9525">
            <a:noFill/>
            <a:miter lim="800000"/>
            <a:headEnd/>
            <a:tailEnd/>
          </a:ln>
          <a:effectLst/>
        </p:spPr>
        <p:txBody>
          <a:bodyPr>
            <a:spAutoFit/>
          </a:bodyPr>
          <a:lstStyle/>
          <a:p>
            <a:pPr>
              <a:spcBef>
                <a:spcPct val="50000"/>
              </a:spcBef>
            </a:pPr>
            <a:r>
              <a:rPr lang="en-US" sz="3200">
                <a:latin typeface="Times New Roman" pitchFamily="18" charset="0"/>
                <a:cs typeface="Times New Roman" pitchFamily="18" charset="0"/>
              </a:rPr>
              <a:t> 3,14 x d</a:t>
            </a:r>
          </a:p>
        </p:txBody>
      </p:sp>
      <p:sp>
        <p:nvSpPr>
          <p:cNvPr id="64" name="Rectangle 13"/>
          <p:cNvSpPr>
            <a:spLocks noChangeArrowheads="1"/>
          </p:cNvSpPr>
          <p:nvPr/>
        </p:nvSpPr>
        <p:spPr bwMode="auto">
          <a:xfrm>
            <a:off x="431800" y="1937835"/>
            <a:ext cx="2819400" cy="685800"/>
          </a:xfrm>
          <a:prstGeom prst="rect">
            <a:avLst/>
          </a:prstGeom>
          <a:solidFill>
            <a:schemeClr val="accent1">
              <a:alpha val="0"/>
            </a:schemeClr>
          </a:solidFill>
          <a:ln w="15875">
            <a:solidFill>
              <a:schemeClr val="tx2"/>
            </a:solidFill>
            <a:miter lim="800000"/>
            <a:headEnd/>
            <a:tailEnd/>
          </a:ln>
          <a:effectLst/>
        </p:spPr>
        <p:txBody>
          <a:bodyPr wrap="none" anchor="ctr"/>
          <a:lstStyle/>
          <a:p>
            <a:pPr algn="ctr"/>
            <a:endParaRPr lang="en-US">
              <a:latin typeface="Times New Roman" pitchFamily="18" charset="0"/>
              <a:cs typeface="Times New Roman" pitchFamily="18" charset="0"/>
            </a:endParaRPr>
          </a:p>
        </p:txBody>
      </p:sp>
      <p:sp>
        <p:nvSpPr>
          <p:cNvPr id="65" name="Text Box 15"/>
          <p:cNvSpPr txBox="1">
            <a:spLocks noChangeArrowheads="1"/>
          </p:cNvSpPr>
          <p:nvPr/>
        </p:nvSpPr>
        <p:spPr bwMode="auto">
          <a:xfrm>
            <a:off x="152400" y="4572001"/>
            <a:ext cx="3581400" cy="461665"/>
          </a:xfrm>
          <a:prstGeom prst="rect">
            <a:avLst/>
          </a:prstGeom>
          <a:noFill/>
          <a:ln w="9525">
            <a:noFill/>
            <a:miter lim="800000"/>
            <a:headEnd/>
            <a:tailEnd/>
          </a:ln>
          <a:effectLst/>
        </p:spPr>
        <p:txBody>
          <a:bodyPr>
            <a:spAutoFit/>
          </a:bodyPr>
          <a:lstStyle/>
          <a:p>
            <a:pPr>
              <a:spcBef>
                <a:spcPct val="50000"/>
              </a:spcBef>
            </a:pPr>
            <a:r>
              <a:rPr lang="en-US" sz="2400" b="1" i="1" dirty="0">
                <a:latin typeface="Times New Roman" pitchFamily="18" charset="0"/>
                <a:cs typeface="Times New Roman" pitchFamily="18" charset="0"/>
              </a:rPr>
              <a:t>d</a:t>
            </a:r>
            <a:r>
              <a:rPr lang="en-US" sz="2400" i="1" dirty="0">
                <a:solidFill>
                  <a:schemeClr val="tx2"/>
                </a:solidFill>
                <a:latin typeface="Times New Roman" pitchFamily="18" charset="0"/>
                <a:cs typeface="Times New Roman" pitchFamily="18" charset="0"/>
              </a:rPr>
              <a:t> : </a:t>
            </a:r>
            <a:r>
              <a:rPr lang="en-US" sz="2400" i="1" dirty="0" err="1">
                <a:solidFill>
                  <a:schemeClr val="tx2"/>
                </a:solidFill>
                <a:latin typeface="Times New Roman" pitchFamily="18" charset="0"/>
                <a:cs typeface="Times New Roman" pitchFamily="18" charset="0"/>
              </a:rPr>
              <a:t>đường</a:t>
            </a:r>
            <a:r>
              <a:rPr lang="en-US" sz="2400" i="1" dirty="0">
                <a:solidFill>
                  <a:schemeClr val="tx2"/>
                </a:solidFill>
                <a:latin typeface="Times New Roman" pitchFamily="18" charset="0"/>
                <a:cs typeface="Times New Roman" pitchFamily="18" charset="0"/>
              </a:rPr>
              <a:t> </a:t>
            </a:r>
            <a:r>
              <a:rPr lang="en-US" sz="2400" i="1" dirty="0" err="1">
                <a:solidFill>
                  <a:schemeClr val="tx2"/>
                </a:solidFill>
                <a:latin typeface="Times New Roman" pitchFamily="18" charset="0"/>
                <a:cs typeface="Times New Roman" pitchFamily="18" charset="0"/>
              </a:rPr>
              <a:t>kính</a:t>
            </a:r>
            <a:r>
              <a:rPr lang="en-US" sz="2400" i="1" dirty="0">
                <a:solidFill>
                  <a:schemeClr val="tx2"/>
                </a:solidFill>
                <a:latin typeface="Times New Roman" pitchFamily="18" charset="0"/>
                <a:cs typeface="Times New Roman" pitchFamily="18" charset="0"/>
              </a:rPr>
              <a:t> </a:t>
            </a:r>
            <a:r>
              <a:rPr lang="en-US" sz="2400" i="1" dirty="0" err="1">
                <a:solidFill>
                  <a:schemeClr val="tx2"/>
                </a:solidFill>
                <a:latin typeface="Times New Roman" pitchFamily="18" charset="0"/>
                <a:cs typeface="Times New Roman" pitchFamily="18" charset="0"/>
              </a:rPr>
              <a:t>hình</a:t>
            </a:r>
            <a:r>
              <a:rPr lang="en-US" sz="2400" i="1" dirty="0">
                <a:solidFill>
                  <a:schemeClr val="tx2"/>
                </a:solidFill>
                <a:latin typeface="Times New Roman" pitchFamily="18" charset="0"/>
                <a:cs typeface="Times New Roman" pitchFamily="18" charset="0"/>
              </a:rPr>
              <a:t> </a:t>
            </a:r>
            <a:r>
              <a:rPr lang="en-US" sz="2400" i="1" dirty="0" err="1">
                <a:solidFill>
                  <a:schemeClr val="tx2"/>
                </a:solidFill>
                <a:latin typeface="Times New Roman" pitchFamily="18" charset="0"/>
                <a:cs typeface="Times New Roman" pitchFamily="18" charset="0"/>
              </a:rPr>
              <a:t>tròn</a:t>
            </a:r>
            <a:r>
              <a:rPr lang="en-US" sz="2400" i="1" dirty="0">
                <a:solidFill>
                  <a:schemeClr val="tx2"/>
                </a:solidFill>
                <a:latin typeface="Times New Roman" pitchFamily="18" charset="0"/>
                <a:cs typeface="Times New Roman" pitchFamily="18" charset="0"/>
              </a:rPr>
              <a:t>.</a:t>
            </a:r>
            <a:endParaRPr lang="en-US" sz="2400" dirty="0">
              <a:solidFill>
                <a:schemeClr val="tx2"/>
              </a:solidFill>
              <a:latin typeface="Times New Roman" pitchFamily="18" charset="0"/>
              <a:cs typeface="Times New Roman" pitchFamily="18" charset="0"/>
            </a:endParaRPr>
          </a:p>
        </p:txBody>
      </p:sp>
      <p:sp>
        <p:nvSpPr>
          <p:cNvPr id="66" name="Text Box 27"/>
          <p:cNvSpPr txBox="1">
            <a:spLocks noChangeArrowheads="1"/>
          </p:cNvSpPr>
          <p:nvPr/>
        </p:nvSpPr>
        <p:spPr bwMode="auto">
          <a:xfrm>
            <a:off x="304800" y="3078165"/>
            <a:ext cx="1143000" cy="584775"/>
          </a:xfrm>
          <a:prstGeom prst="rect">
            <a:avLst/>
          </a:prstGeom>
          <a:noFill/>
          <a:ln w="9525">
            <a:noFill/>
            <a:miter lim="800000"/>
            <a:headEnd/>
            <a:tailEnd/>
          </a:ln>
          <a:effectLst/>
        </p:spPr>
        <p:txBody>
          <a:bodyPr>
            <a:spAutoFit/>
          </a:bodyPr>
          <a:lstStyle/>
          <a:p>
            <a:pPr>
              <a:spcBef>
                <a:spcPct val="50000"/>
              </a:spcBef>
            </a:pPr>
            <a:r>
              <a:rPr lang="en-US" sz="3200">
                <a:latin typeface="Times New Roman" pitchFamily="18" charset="0"/>
                <a:cs typeface="Times New Roman" pitchFamily="18" charset="0"/>
              </a:rPr>
              <a:t>C = </a:t>
            </a:r>
          </a:p>
        </p:txBody>
      </p:sp>
      <p:sp>
        <p:nvSpPr>
          <p:cNvPr id="67" name="Text Box 28"/>
          <p:cNvSpPr txBox="1">
            <a:spLocks noChangeArrowheads="1"/>
          </p:cNvSpPr>
          <p:nvPr/>
        </p:nvSpPr>
        <p:spPr bwMode="auto">
          <a:xfrm>
            <a:off x="1066800" y="3078165"/>
            <a:ext cx="2590800" cy="584775"/>
          </a:xfrm>
          <a:prstGeom prst="rect">
            <a:avLst/>
          </a:prstGeom>
          <a:noFill/>
          <a:ln w="9525">
            <a:noFill/>
            <a:miter lim="800000"/>
            <a:headEnd/>
            <a:tailEnd/>
          </a:ln>
          <a:effectLst/>
        </p:spPr>
        <p:txBody>
          <a:bodyPr>
            <a:spAutoFit/>
          </a:bodyPr>
          <a:lstStyle/>
          <a:p>
            <a:pPr>
              <a:spcBef>
                <a:spcPct val="50000"/>
              </a:spcBef>
            </a:pPr>
            <a:r>
              <a:rPr lang="en-US" sz="3200">
                <a:latin typeface="Times New Roman" pitchFamily="18" charset="0"/>
                <a:cs typeface="Times New Roman" pitchFamily="18" charset="0"/>
              </a:rPr>
              <a:t> 3,14 x 2 x r </a:t>
            </a:r>
          </a:p>
        </p:txBody>
      </p:sp>
      <p:sp>
        <p:nvSpPr>
          <p:cNvPr id="68" name="Rectangle 29"/>
          <p:cNvSpPr>
            <a:spLocks noChangeArrowheads="1"/>
          </p:cNvSpPr>
          <p:nvPr/>
        </p:nvSpPr>
        <p:spPr bwMode="auto">
          <a:xfrm>
            <a:off x="264160" y="3078165"/>
            <a:ext cx="3124200" cy="685800"/>
          </a:xfrm>
          <a:prstGeom prst="rect">
            <a:avLst/>
          </a:prstGeom>
          <a:solidFill>
            <a:schemeClr val="accent1">
              <a:alpha val="0"/>
            </a:schemeClr>
          </a:solidFill>
          <a:ln w="15875">
            <a:solidFill>
              <a:schemeClr val="tx2"/>
            </a:solidFill>
            <a:miter lim="800000"/>
            <a:headEnd/>
            <a:tailEnd/>
          </a:ln>
          <a:effectLst/>
        </p:spPr>
        <p:txBody>
          <a:bodyPr wrap="none" anchor="ctr"/>
          <a:lstStyle/>
          <a:p>
            <a:pPr algn="ctr"/>
            <a:endParaRPr lang="en-US">
              <a:latin typeface="Times New Roman" pitchFamily="18" charset="0"/>
              <a:cs typeface="Times New Roman" pitchFamily="18" charset="0"/>
            </a:endParaRPr>
          </a:p>
        </p:txBody>
      </p:sp>
      <p:sp>
        <p:nvSpPr>
          <p:cNvPr id="69" name="Text Box 32"/>
          <p:cNvSpPr txBox="1">
            <a:spLocks noChangeArrowheads="1"/>
          </p:cNvSpPr>
          <p:nvPr/>
        </p:nvSpPr>
        <p:spPr bwMode="auto">
          <a:xfrm>
            <a:off x="228600" y="5105401"/>
            <a:ext cx="3352800" cy="461665"/>
          </a:xfrm>
          <a:prstGeom prst="rect">
            <a:avLst/>
          </a:prstGeom>
          <a:noFill/>
          <a:ln w="9525">
            <a:noFill/>
            <a:miter lim="800000"/>
            <a:headEnd/>
            <a:tailEnd/>
          </a:ln>
          <a:effectLst/>
        </p:spPr>
        <p:txBody>
          <a:bodyPr>
            <a:spAutoFit/>
          </a:bodyPr>
          <a:lstStyle/>
          <a:p>
            <a:pPr>
              <a:spcBef>
                <a:spcPct val="50000"/>
              </a:spcBef>
            </a:pPr>
            <a:r>
              <a:rPr lang="en-US" sz="2400" b="1" i="1" dirty="0">
                <a:latin typeface="Times New Roman" pitchFamily="18" charset="0"/>
                <a:cs typeface="Times New Roman" pitchFamily="18" charset="0"/>
              </a:rPr>
              <a:t>r</a:t>
            </a:r>
            <a:r>
              <a:rPr lang="en-US" sz="2400" i="1" dirty="0">
                <a:solidFill>
                  <a:schemeClr val="tx2"/>
                </a:solidFill>
                <a:latin typeface="Times New Roman" pitchFamily="18" charset="0"/>
                <a:cs typeface="Times New Roman" pitchFamily="18" charset="0"/>
              </a:rPr>
              <a:t> : </a:t>
            </a:r>
            <a:r>
              <a:rPr lang="en-US" sz="2400" i="1" dirty="0" err="1">
                <a:solidFill>
                  <a:schemeClr val="tx2"/>
                </a:solidFill>
                <a:latin typeface="Times New Roman" pitchFamily="18" charset="0"/>
                <a:cs typeface="Times New Roman" pitchFamily="18" charset="0"/>
              </a:rPr>
              <a:t>bán</a:t>
            </a:r>
            <a:r>
              <a:rPr lang="en-US" sz="2400" i="1" dirty="0">
                <a:solidFill>
                  <a:schemeClr val="tx2"/>
                </a:solidFill>
                <a:latin typeface="Times New Roman" pitchFamily="18" charset="0"/>
                <a:cs typeface="Times New Roman" pitchFamily="18" charset="0"/>
              </a:rPr>
              <a:t> </a:t>
            </a:r>
            <a:r>
              <a:rPr lang="en-US" sz="2400" i="1" dirty="0" err="1">
                <a:solidFill>
                  <a:schemeClr val="tx2"/>
                </a:solidFill>
                <a:latin typeface="Times New Roman" pitchFamily="18" charset="0"/>
                <a:cs typeface="Times New Roman" pitchFamily="18" charset="0"/>
              </a:rPr>
              <a:t>kính</a:t>
            </a:r>
            <a:r>
              <a:rPr lang="en-US" sz="2400" i="1" dirty="0">
                <a:solidFill>
                  <a:schemeClr val="tx2"/>
                </a:solidFill>
                <a:latin typeface="Times New Roman" pitchFamily="18" charset="0"/>
                <a:cs typeface="Times New Roman" pitchFamily="18" charset="0"/>
              </a:rPr>
              <a:t> </a:t>
            </a:r>
            <a:r>
              <a:rPr lang="en-US" sz="2400" i="1" dirty="0" err="1">
                <a:solidFill>
                  <a:schemeClr val="tx2"/>
                </a:solidFill>
                <a:latin typeface="Times New Roman" pitchFamily="18" charset="0"/>
                <a:cs typeface="Times New Roman" pitchFamily="18" charset="0"/>
              </a:rPr>
              <a:t>hình</a:t>
            </a:r>
            <a:r>
              <a:rPr lang="en-US" sz="2400" i="1" dirty="0">
                <a:solidFill>
                  <a:schemeClr val="tx2"/>
                </a:solidFill>
                <a:latin typeface="Times New Roman" pitchFamily="18" charset="0"/>
                <a:cs typeface="Times New Roman" pitchFamily="18" charset="0"/>
              </a:rPr>
              <a:t> </a:t>
            </a:r>
            <a:r>
              <a:rPr lang="en-US" sz="2400" i="1" dirty="0" err="1">
                <a:solidFill>
                  <a:schemeClr val="tx2"/>
                </a:solidFill>
                <a:latin typeface="Times New Roman" pitchFamily="18" charset="0"/>
                <a:cs typeface="Times New Roman" pitchFamily="18" charset="0"/>
              </a:rPr>
              <a:t>tròn</a:t>
            </a:r>
            <a:r>
              <a:rPr lang="en-US" sz="2400" i="1" dirty="0">
                <a:solidFill>
                  <a:schemeClr val="tx2"/>
                </a:solidFill>
                <a:latin typeface="Times New Roman" pitchFamily="18" charset="0"/>
                <a:cs typeface="Times New Roman" pitchFamily="18" charset="0"/>
              </a:rPr>
              <a:t>.</a:t>
            </a:r>
            <a:endParaRPr lang="en-US" sz="2400" dirty="0">
              <a:solidFill>
                <a:schemeClr val="tx2"/>
              </a:solidFill>
              <a:latin typeface="Times New Roman" pitchFamily="18" charset="0"/>
              <a:cs typeface="Times New Roman" pitchFamily="18" charset="0"/>
            </a:endParaRPr>
          </a:p>
        </p:txBody>
      </p:sp>
      <p:sp>
        <p:nvSpPr>
          <p:cNvPr id="70" name="Text Box 33"/>
          <p:cNvSpPr txBox="1">
            <a:spLocks noChangeArrowheads="1"/>
          </p:cNvSpPr>
          <p:nvPr/>
        </p:nvSpPr>
        <p:spPr bwMode="auto">
          <a:xfrm>
            <a:off x="228600" y="4038601"/>
            <a:ext cx="3352800" cy="461665"/>
          </a:xfrm>
          <a:prstGeom prst="rect">
            <a:avLst/>
          </a:prstGeom>
          <a:noFill/>
          <a:ln w="9525">
            <a:noFill/>
            <a:miter lim="800000"/>
            <a:headEnd/>
            <a:tailEnd/>
          </a:ln>
          <a:effectLst/>
        </p:spPr>
        <p:txBody>
          <a:bodyPr>
            <a:spAutoFit/>
          </a:bodyPr>
          <a:lstStyle/>
          <a:p>
            <a:pPr>
              <a:spcBef>
                <a:spcPct val="50000"/>
              </a:spcBef>
            </a:pPr>
            <a:r>
              <a:rPr lang="en-US" sz="2400" b="1" i="1" dirty="0">
                <a:latin typeface="Times New Roman" pitchFamily="18" charset="0"/>
                <a:cs typeface="Times New Roman" pitchFamily="18" charset="0"/>
              </a:rPr>
              <a:t>C</a:t>
            </a:r>
            <a:r>
              <a:rPr lang="en-US" sz="2400" b="1" i="1" dirty="0">
                <a:solidFill>
                  <a:schemeClr val="tx2"/>
                </a:solidFill>
                <a:latin typeface="Times New Roman" pitchFamily="18" charset="0"/>
                <a:cs typeface="Times New Roman" pitchFamily="18" charset="0"/>
              </a:rPr>
              <a:t> </a:t>
            </a:r>
            <a:r>
              <a:rPr lang="en-US" sz="2400" i="1" dirty="0">
                <a:solidFill>
                  <a:schemeClr val="tx2"/>
                </a:solidFill>
                <a:latin typeface="Times New Roman" pitchFamily="18" charset="0"/>
                <a:cs typeface="Times New Roman" pitchFamily="18" charset="0"/>
              </a:rPr>
              <a:t>: </a:t>
            </a:r>
            <a:r>
              <a:rPr lang="en-US" sz="2400" i="1" dirty="0" err="1">
                <a:solidFill>
                  <a:schemeClr val="tx2"/>
                </a:solidFill>
                <a:latin typeface="Times New Roman" pitchFamily="18" charset="0"/>
                <a:cs typeface="Times New Roman" pitchFamily="18" charset="0"/>
              </a:rPr>
              <a:t>chu</a:t>
            </a:r>
            <a:r>
              <a:rPr lang="en-US" sz="2400" i="1" dirty="0">
                <a:solidFill>
                  <a:schemeClr val="tx2"/>
                </a:solidFill>
                <a:latin typeface="Times New Roman" pitchFamily="18" charset="0"/>
                <a:cs typeface="Times New Roman" pitchFamily="18" charset="0"/>
              </a:rPr>
              <a:t> vi </a:t>
            </a:r>
            <a:r>
              <a:rPr lang="en-US" sz="2400" i="1" dirty="0" err="1">
                <a:solidFill>
                  <a:schemeClr val="tx2"/>
                </a:solidFill>
                <a:latin typeface="Times New Roman" pitchFamily="18" charset="0"/>
                <a:cs typeface="Times New Roman" pitchFamily="18" charset="0"/>
              </a:rPr>
              <a:t>của</a:t>
            </a:r>
            <a:r>
              <a:rPr lang="en-US" sz="2400" i="1" dirty="0">
                <a:solidFill>
                  <a:schemeClr val="tx2"/>
                </a:solidFill>
                <a:latin typeface="Times New Roman" pitchFamily="18" charset="0"/>
                <a:cs typeface="Times New Roman" pitchFamily="18" charset="0"/>
              </a:rPr>
              <a:t> </a:t>
            </a:r>
            <a:r>
              <a:rPr lang="en-US" sz="2400" i="1" dirty="0" err="1">
                <a:solidFill>
                  <a:schemeClr val="tx2"/>
                </a:solidFill>
                <a:latin typeface="Times New Roman" pitchFamily="18" charset="0"/>
                <a:cs typeface="Times New Roman" pitchFamily="18" charset="0"/>
              </a:rPr>
              <a:t>hình</a:t>
            </a:r>
            <a:r>
              <a:rPr lang="en-US" sz="2400" i="1" dirty="0">
                <a:solidFill>
                  <a:schemeClr val="tx2"/>
                </a:solidFill>
                <a:latin typeface="Times New Roman" pitchFamily="18" charset="0"/>
                <a:cs typeface="Times New Roman" pitchFamily="18" charset="0"/>
              </a:rPr>
              <a:t> </a:t>
            </a:r>
            <a:r>
              <a:rPr lang="en-US" sz="2400" i="1" dirty="0" err="1">
                <a:solidFill>
                  <a:schemeClr val="tx2"/>
                </a:solidFill>
                <a:latin typeface="Times New Roman" pitchFamily="18" charset="0"/>
                <a:cs typeface="Times New Roman" pitchFamily="18" charset="0"/>
              </a:rPr>
              <a:t>tròn</a:t>
            </a:r>
            <a:endParaRPr lang="en-US" sz="2400" i="1" dirty="0">
              <a:solidFill>
                <a:schemeClr val="tx2"/>
              </a:solidFill>
              <a:latin typeface="Times New Roman" pitchFamily="18" charset="0"/>
              <a:cs typeface="Times New Roman" pitchFamily="18" charset="0"/>
            </a:endParaRPr>
          </a:p>
        </p:txBody>
      </p:sp>
      <p:sp>
        <p:nvSpPr>
          <p:cNvPr id="71" name="Line 36"/>
          <p:cNvSpPr>
            <a:spLocks noChangeShapeType="1"/>
          </p:cNvSpPr>
          <p:nvPr/>
        </p:nvSpPr>
        <p:spPr bwMode="auto">
          <a:xfrm>
            <a:off x="3886200" y="1625600"/>
            <a:ext cx="0" cy="4876800"/>
          </a:xfrm>
          <a:prstGeom prst="line">
            <a:avLst/>
          </a:prstGeom>
          <a:noFill/>
          <a:ln w="9525">
            <a:solidFill>
              <a:schemeClr val="tx1"/>
            </a:solidFill>
            <a:round/>
            <a:headEnd/>
            <a:tailEnd/>
          </a:ln>
          <a:effectLst/>
        </p:spPr>
        <p:txBody>
          <a:bodyPr/>
          <a:lstStyle/>
          <a:p>
            <a:endParaRPr lang="en-US">
              <a:latin typeface="Times New Roman" pitchFamily="18" charset="0"/>
              <a:cs typeface="Times New Roman" pitchFamily="18" charset="0"/>
            </a:endParaRPr>
          </a:p>
        </p:txBody>
      </p:sp>
      <p:sp>
        <p:nvSpPr>
          <p:cNvPr id="72" name="Text Box 37"/>
          <p:cNvSpPr txBox="1">
            <a:spLocks noChangeArrowheads="1"/>
          </p:cNvSpPr>
          <p:nvPr/>
        </p:nvSpPr>
        <p:spPr bwMode="auto">
          <a:xfrm>
            <a:off x="4114800" y="1600200"/>
            <a:ext cx="1905000" cy="523220"/>
          </a:xfrm>
          <a:prstGeom prst="rect">
            <a:avLst/>
          </a:prstGeom>
          <a:noFill/>
          <a:ln w="9525">
            <a:noFill/>
            <a:miter lim="800000"/>
            <a:headEnd/>
            <a:tailEnd/>
          </a:ln>
          <a:effectLst/>
        </p:spPr>
        <p:txBody>
          <a:bodyPr>
            <a:spAutoFit/>
          </a:bodyPr>
          <a:lstStyle/>
          <a:p>
            <a:pPr eaLnBrk="1" hangingPunct="1">
              <a:spcBef>
                <a:spcPct val="50000"/>
              </a:spcBef>
            </a:pPr>
            <a:r>
              <a:rPr lang="en-US" sz="2800" b="1" u="sng" dirty="0" err="1">
                <a:solidFill>
                  <a:srgbClr val="C00000"/>
                </a:solidFill>
                <a:latin typeface="Times New Roman" pitchFamily="18" charset="0"/>
                <a:cs typeface="Times New Roman" pitchFamily="18" charset="0"/>
              </a:rPr>
              <a:t>Ví</a:t>
            </a:r>
            <a:r>
              <a:rPr lang="en-US" sz="2800" b="1" u="sng" dirty="0">
                <a:solidFill>
                  <a:srgbClr val="C00000"/>
                </a:solidFill>
                <a:latin typeface="Times New Roman" pitchFamily="18" charset="0"/>
                <a:cs typeface="Times New Roman" pitchFamily="18" charset="0"/>
              </a:rPr>
              <a:t> </a:t>
            </a:r>
            <a:r>
              <a:rPr lang="en-US" sz="2800" b="1" u="sng" dirty="0" err="1">
                <a:solidFill>
                  <a:srgbClr val="C00000"/>
                </a:solidFill>
                <a:latin typeface="Times New Roman" pitchFamily="18" charset="0"/>
                <a:cs typeface="Times New Roman" pitchFamily="18" charset="0"/>
              </a:rPr>
              <a:t>dụ</a:t>
            </a:r>
            <a:r>
              <a:rPr lang="en-US" sz="2800" b="1" u="sng" dirty="0">
                <a:solidFill>
                  <a:srgbClr val="C00000"/>
                </a:solidFill>
                <a:latin typeface="Times New Roman" pitchFamily="18" charset="0"/>
                <a:cs typeface="Times New Roman" pitchFamily="18" charset="0"/>
              </a:rPr>
              <a:t> 1 :</a:t>
            </a:r>
            <a:endParaRPr lang="en-US" sz="2800" b="1" dirty="0">
              <a:solidFill>
                <a:srgbClr val="C00000"/>
              </a:solidFill>
              <a:latin typeface="Times New Roman" pitchFamily="18" charset="0"/>
              <a:cs typeface="Times New Roman" pitchFamily="18" charset="0"/>
            </a:endParaRPr>
          </a:p>
        </p:txBody>
      </p:sp>
      <p:sp>
        <p:nvSpPr>
          <p:cNvPr id="73" name="Text Box 38"/>
          <p:cNvSpPr txBox="1">
            <a:spLocks noChangeArrowheads="1"/>
          </p:cNvSpPr>
          <p:nvPr/>
        </p:nvSpPr>
        <p:spPr bwMode="auto">
          <a:xfrm>
            <a:off x="4038600" y="2209801"/>
            <a:ext cx="5257800" cy="954107"/>
          </a:xfrm>
          <a:prstGeom prst="rect">
            <a:avLst/>
          </a:prstGeom>
          <a:noFill/>
          <a:ln w="9525">
            <a:noFill/>
            <a:miter lim="800000"/>
            <a:headEnd/>
            <a:tailEnd/>
          </a:ln>
          <a:effectLst/>
        </p:spPr>
        <p:txBody>
          <a:bodyPr wrap="square">
            <a:spAutoFit/>
          </a:bodyPr>
          <a:lstStyle/>
          <a:p>
            <a:pPr>
              <a:spcBef>
                <a:spcPct val="50000"/>
              </a:spcBef>
            </a:pP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a:t>
            </a:r>
            <a:r>
              <a:rPr lang="en-US" sz="2800" dirty="0">
                <a:latin typeface="Times New Roman" pitchFamily="18" charset="0"/>
                <a:cs typeface="Times New Roman" pitchFamily="18" charset="0"/>
              </a:rPr>
              <a:t> vi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err="1">
                <a:latin typeface="Times New Roman" pitchFamily="18" charset="0"/>
                <a:cs typeface="Times New Roman" pitchFamily="18" charset="0"/>
              </a:rPr>
              <a:t>kính</a:t>
            </a:r>
            <a:r>
              <a:rPr lang="en-US" sz="2800">
                <a:latin typeface="Times New Roman" pitchFamily="18" charset="0"/>
                <a:cs typeface="Times New Roman" pitchFamily="18" charset="0"/>
              </a:rPr>
              <a:t> 2 dm</a:t>
            </a:r>
            <a:r>
              <a:rPr lang="en-US" sz="2800" dirty="0">
                <a:latin typeface="Times New Roman" pitchFamily="18" charset="0"/>
                <a:cs typeface="Times New Roman" pitchFamily="18" charset="0"/>
              </a:rPr>
              <a:t>.</a:t>
            </a:r>
          </a:p>
        </p:txBody>
      </p:sp>
      <p:sp>
        <p:nvSpPr>
          <p:cNvPr id="75" name="Text Box 40"/>
          <p:cNvSpPr txBox="1">
            <a:spLocks noChangeArrowheads="1"/>
          </p:cNvSpPr>
          <p:nvPr/>
        </p:nvSpPr>
        <p:spPr bwMode="auto">
          <a:xfrm>
            <a:off x="4023360" y="3500401"/>
            <a:ext cx="4191000" cy="523220"/>
          </a:xfrm>
          <a:prstGeom prst="rect">
            <a:avLst/>
          </a:prstGeom>
          <a:noFill/>
          <a:ln w="9525">
            <a:noFill/>
            <a:miter lim="800000"/>
            <a:headEnd/>
            <a:tailEnd/>
          </a:ln>
          <a:effectLst/>
        </p:spPr>
        <p:txBody>
          <a:bodyPr>
            <a:spAutoFit/>
          </a:bodyPr>
          <a:lstStyle/>
          <a:p>
            <a:pPr algn="ctr" eaLnBrk="1" hangingPunct="1"/>
            <a:r>
              <a:rPr lang="en-US" sz="2800" b="1">
                <a:solidFill>
                  <a:schemeClr val="tx2"/>
                </a:solidFill>
                <a:latin typeface="Times New Roman" pitchFamily="18" charset="0"/>
                <a:cs typeface="Times New Roman" pitchFamily="18" charset="0"/>
              </a:rPr>
              <a:t> 3,14 x 2  = 6,28 (dm)</a:t>
            </a:r>
          </a:p>
        </p:txBody>
      </p:sp>
      <p:sp>
        <p:nvSpPr>
          <p:cNvPr id="76" name="Text Box 41"/>
          <p:cNvSpPr txBox="1">
            <a:spLocks noChangeArrowheads="1"/>
          </p:cNvSpPr>
          <p:nvPr/>
        </p:nvSpPr>
        <p:spPr bwMode="auto">
          <a:xfrm>
            <a:off x="3810000" y="3062288"/>
            <a:ext cx="4191000" cy="523220"/>
          </a:xfrm>
          <a:prstGeom prst="rect">
            <a:avLst/>
          </a:prstGeom>
          <a:noFill/>
          <a:ln w="9525">
            <a:noFill/>
            <a:miter lim="800000"/>
            <a:headEnd/>
            <a:tailEnd/>
          </a:ln>
          <a:effectLst/>
        </p:spPr>
        <p:txBody>
          <a:bodyPr>
            <a:spAutoFit/>
          </a:bodyPr>
          <a:lstStyle/>
          <a:p>
            <a:pPr algn="ctr" eaLnBrk="1" hangingPunct="1"/>
            <a:r>
              <a:rPr lang="en-US" sz="2800" b="1" dirty="0">
                <a:solidFill>
                  <a:schemeClr val="tx2"/>
                </a:solidFill>
                <a:latin typeface="Times New Roman" pitchFamily="18" charset="0"/>
                <a:cs typeface="Times New Roman" pitchFamily="18" charset="0"/>
              </a:rPr>
              <a:t>Chu vi </a:t>
            </a:r>
            <a:r>
              <a:rPr lang="en-US" sz="2800" b="1" dirty="0" err="1">
                <a:solidFill>
                  <a:schemeClr val="tx2"/>
                </a:solidFill>
                <a:latin typeface="Times New Roman" pitchFamily="18" charset="0"/>
                <a:cs typeface="Times New Roman" pitchFamily="18" charset="0"/>
              </a:rPr>
              <a:t>hình</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tròn</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là</a:t>
            </a:r>
            <a:r>
              <a:rPr lang="en-US" sz="2800" b="1" dirty="0">
                <a:solidFill>
                  <a:schemeClr val="tx2"/>
                </a:solidFill>
                <a:latin typeface="Times New Roman" pitchFamily="18" charset="0"/>
                <a:cs typeface="Times New Roman" pitchFamily="18" charset="0"/>
              </a:rPr>
              <a:t> :</a:t>
            </a:r>
          </a:p>
        </p:txBody>
      </p:sp>
      <p:sp>
        <p:nvSpPr>
          <p:cNvPr id="77" name="Text Box 42"/>
          <p:cNvSpPr txBox="1">
            <a:spLocks noChangeArrowheads="1"/>
          </p:cNvSpPr>
          <p:nvPr/>
        </p:nvSpPr>
        <p:spPr bwMode="auto">
          <a:xfrm>
            <a:off x="4079240" y="4016395"/>
            <a:ext cx="1905000" cy="523220"/>
          </a:xfrm>
          <a:prstGeom prst="rect">
            <a:avLst/>
          </a:prstGeom>
          <a:noFill/>
          <a:ln w="9525">
            <a:noFill/>
            <a:miter lim="800000"/>
            <a:headEnd/>
            <a:tailEnd/>
          </a:ln>
          <a:effectLst/>
        </p:spPr>
        <p:txBody>
          <a:bodyPr>
            <a:spAutoFit/>
          </a:bodyPr>
          <a:lstStyle/>
          <a:p>
            <a:pPr eaLnBrk="1" hangingPunct="1">
              <a:spcBef>
                <a:spcPct val="50000"/>
              </a:spcBef>
            </a:pPr>
            <a:r>
              <a:rPr lang="en-US" sz="2800" b="1" u="sng" dirty="0" err="1">
                <a:solidFill>
                  <a:srgbClr val="C00000"/>
                </a:solidFill>
                <a:latin typeface="Times New Roman" pitchFamily="18" charset="0"/>
                <a:cs typeface="Times New Roman" pitchFamily="18" charset="0"/>
              </a:rPr>
              <a:t>Ví</a:t>
            </a:r>
            <a:r>
              <a:rPr lang="en-US" sz="2800" b="1" u="sng" dirty="0">
                <a:solidFill>
                  <a:srgbClr val="C00000"/>
                </a:solidFill>
                <a:latin typeface="Times New Roman" pitchFamily="18" charset="0"/>
                <a:cs typeface="Times New Roman" pitchFamily="18" charset="0"/>
              </a:rPr>
              <a:t> </a:t>
            </a:r>
            <a:r>
              <a:rPr lang="en-US" sz="2800" b="1" u="sng" dirty="0" err="1">
                <a:solidFill>
                  <a:srgbClr val="C00000"/>
                </a:solidFill>
                <a:latin typeface="Times New Roman" pitchFamily="18" charset="0"/>
                <a:cs typeface="Times New Roman" pitchFamily="18" charset="0"/>
              </a:rPr>
              <a:t>dụ</a:t>
            </a:r>
            <a:r>
              <a:rPr lang="en-US" sz="2800" b="1" u="sng" dirty="0">
                <a:solidFill>
                  <a:srgbClr val="C00000"/>
                </a:solidFill>
                <a:latin typeface="Times New Roman" pitchFamily="18" charset="0"/>
                <a:cs typeface="Times New Roman" pitchFamily="18" charset="0"/>
              </a:rPr>
              <a:t> 2 :</a:t>
            </a:r>
            <a:endParaRPr lang="en-US" sz="2800" b="1" dirty="0">
              <a:solidFill>
                <a:srgbClr val="C00000"/>
              </a:solidFill>
              <a:latin typeface="Times New Roman" pitchFamily="18" charset="0"/>
              <a:cs typeface="Times New Roman" pitchFamily="18" charset="0"/>
            </a:endParaRPr>
          </a:p>
        </p:txBody>
      </p:sp>
      <p:sp>
        <p:nvSpPr>
          <p:cNvPr id="78" name="Text Box 43"/>
          <p:cNvSpPr txBox="1">
            <a:spLocks noChangeArrowheads="1"/>
          </p:cNvSpPr>
          <p:nvPr/>
        </p:nvSpPr>
        <p:spPr bwMode="auto">
          <a:xfrm>
            <a:off x="4038600" y="4473595"/>
            <a:ext cx="5029200" cy="954107"/>
          </a:xfrm>
          <a:prstGeom prst="rect">
            <a:avLst/>
          </a:prstGeom>
          <a:noFill/>
          <a:ln w="9525">
            <a:noFill/>
            <a:miter lim="800000"/>
            <a:headEnd/>
            <a:tailEnd/>
          </a:ln>
          <a:effectLst/>
        </p:spPr>
        <p:txBody>
          <a:bodyPr wrap="square">
            <a:spAutoFit/>
          </a:bodyPr>
          <a:lstStyle/>
          <a:p>
            <a:pPr>
              <a:spcBef>
                <a:spcPct val="50000"/>
              </a:spcBef>
            </a:pP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a:t>
            </a:r>
            <a:r>
              <a:rPr lang="en-US" sz="2800" dirty="0">
                <a:latin typeface="Times New Roman" pitchFamily="18" charset="0"/>
                <a:cs typeface="Times New Roman" pitchFamily="18" charset="0"/>
              </a:rPr>
              <a:t> vi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bán</a:t>
            </a:r>
            <a:r>
              <a:rPr lang="en-US" sz="2800" dirty="0">
                <a:latin typeface="Times New Roman" pitchFamily="18" charset="0"/>
                <a:cs typeface="Times New Roman" pitchFamily="18" charset="0"/>
              </a:rPr>
              <a:t> </a:t>
            </a:r>
            <a:r>
              <a:rPr lang="en-US" sz="2800" err="1">
                <a:latin typeface="Times New Roman" pitchFamily="18" charset="0"/>
                <a:cs typeface="Times New Roman" pitchFamily="18" charset="0"/>
              </a:rPr>
              <a:t>kính</a:t>
            </a:r>
            <a:r>
              <a:rPr lang="en-US" sz="2800">
                <a:latin typeface="Times New Roman" pitchFamily="18" charset="0"/>
                <a:cs typeface="Times New Roman" pitchFamily="18" charset="0"/>
              </a:rPr>
              <a:t> 5m</a:t>
            </a:r>
            <a:r>
              <a:rPr lang="en-US" sz="2800" dirty="0">
                <a:latin typeface="Times New Roman" pitchFamily="18" charset="0"/>
                <a:cs typeface="Times New Roman" pitchFamily="18" charset="0"/>
              </a:rPr>
              <a:t>.</a:t>
            </a:r>
          </a:p>
        </p:txBody>
      </p:sp>
      <p:sp>
        <p:nvSpPr>
          <p:cNvPr id="80" name="Text Box 45"/>
          <p:cNvSpPr txBox="1">
            <a:spLocks noChangeArrowheads="1"/>
          </p:cNvSpPr>
          <p:nvPr/>
        </p:nvSpPr>
        <p:spPr bwMode="auto">
          <a:xfrm>
            <a:off x="4333240" y="5896371"/>
            <a:ext cx="4419600" cy="523220"/>
          </a:xfrm>
          <a:prstGeom prst="rect">
            <a:avLst/>
          </a:prstGeom>
          <a:noFill/>
          <a:ln w="9525">
            <a:noFill/>
            <a:miter lim="800000"/>
            <a:headEnd/>
            <a:tailEnd/>
          </a:ln>
          <a:effectLst/>
        </p:spPr>
        <p:txBody>
          <a:bodyPr>
            <a:spAutoFit/>
          </a:bodyPr>
          <a:lstStyle/>
          <a:p>
            <a:pPr algn="ctr" eaLnBrk="1" hangingPunct="1"/>
            <a:r>
              <a:rPr lang="en-US" sz="2800" b="1" dirty="0">
                <a:solidFill>
                  <a:schemeClr val="tx2"/>
                </a:solidFill>
                <a:latin typeface="Times New Roman" pitchFamily="18" charset="0"/>
                <a:cs typeface="Times New Roman" pitchFamily="18" charset="0"/>
              </a:rPr>
              <a:t>5 x 2 x 3,14 = 31,4 (cm)</a:t>
            </a:r>
          </a:p>
        </p:txBody>
      </p:sp>
      <p:sp>
        <p:nvSpPr>
          <p:cNvPr id="81" name="Text Box 46"/>
          <p:cNvSpPr txBox="1">
            <a:spLocks noChangeArrowheads="1"/>
          </p:cNvSpPr>
          <p:nvPr/>
        </p:nvSpPr>
        <p:spPr bwMode="auto">
          <a:xfrm>
            <a:off x="3810000" y="5427702"/>
            <a:ext cx="4191000" cy="523220"/>
          </a:xfrm>
          <a:prstGeom prst="rect">
            <a:avLst/>
          </a:prstGeom>
          <a:noFill/>
          <a:ln w="9525">
            <a:noFill/>
            <a:miter lim="800000"/>
            <a:headEnd/>
            <a:tailEnd/>
          </a:ln>
          <a:effectLst/>
        </p:spPr>
        <p:txBody>
          <a:bodyPr>
            <a:spAutoFit/>
          </a:bodyPr>
          <a:lstStyle/>
          <a:p>
            <a:pPr algn="ctr" eaLnBrk="1" hangingPunct="1"/>
            <a:r>
              <a:rPr lang="en-US" sz="2800" b="1" dirty="0">
                <a:solidFill>
                  <a:schemeClr val="tx2"/>
                </a:solidFill>
                <a:latin typeface="Times New Roman" pitchFamily="18" charset="0"/>
                <a:cs typeface="Times New Roman" pitchFamily="18" charset="0"/>
              </a:rPr>
              <a:t>Chu vi </a:t>
            </a:r>
            <a:r>
              <a:rPr lang="en-US" sz="2800" b="1" dirty="0" err="1">
                <a:solidFill>
                  <a:schemeClr val="tx2"/>
                </a:solidFill>
                <a:latin typeface="Times New Roman" pitchFamily="18" charset="0"/>
                <a:cs typeface="Times New Roman" pitchFamily="18" charset="0"/>
              </a:rPr>
              <a:t>hình</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tròn</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là</a:t>
            </a:r>
            <a:r>
              <a:rPr lang="en-US" sz="2800" b="1" dirty="0">
                <a:solidFill>
                  <a:schemeClr val="tx2"/>
                </a:solidFill>
                <a:latin typeface="Times New Roman" pitchFamily="18" charset="0"/>
                <a:cs typeface="Times New Roman" pitchFamily="18" charset="0"/>
              </a:rPr>
              <a:t> :</a:t>
            </a:r>
          </a:p>
        </p:txBody>
      </p:sp>
      <p:sp>
        <p:nvSpPr>
          <p:cNvPr id="2" name="TextBox 1">
            <a:extLst>
              <a:ext uri="{FF2B5EF4-FFF2-40B4-BE49-F238E27FC236}">
                <a16:creationId xmlns:a16="http://schemas.microsoft.com/office/drawing/2014/main" id="{F83FD069-AB58-CB1D-CAC5-994754676E37}"/>
              </a:ext>
            </a:extLst>
          </p:cNvPr>
          <p:cNvSpPr txBox="1"/>
          <p:nvPr/>
        </p:nvSpPr>
        <p:spPr>
          <a:xfrm>
            <a:off x="152400" y="303292"/>
            <a:ext cx="8610600" cy="954107"/>
          </a:xfrm>
          <a:prstGeom prst="rect">
            <a:avLst/>
          </a:prstGeom>
          <a:noFill/>
        </p:spPr>
        <p:txBody>
          <a:bodyPr wrap="square" rtlCol="0">
            <a:spAutoFit/>
          </a:bodyPr>
          <a:lstStyle/>
          <a:p>
            <a:r>
              <a:rPr lang="vi-VN" sz="2800"/>
              <a:t>Muốn tính chu vi hình tròn ta lấy số 3,14 nhân với đường kính ( nhân với 2 rồi nhân với bán kính)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p:cTn id="7" dur="500" fill="hold"/>
                                        <p:tgtEl>
                                          <p:spTgt spid="72"/>
                                        </p:tgtEl>
                                        <p:attrNameLst>
                                          <p:attrName>ppt_w</p:attrName>
                                        </p:attrNameLst>
                                      </p:cBhvr>
                                      <p:tavLst>
                                        <p:tav tm="0">
                                          <p:val>
                                            <p:fltVal val="0"/>
                                          </p:val>
                                        </p:tav>
                                        <p:tav tm="100000">
                                          <p:val>
                                            <p:strVal val="#ppt_w"/>
                                          </p:val>
                                        </p:tav>
                                      </p:tavLst>
                                    </p:anim>
                                    <p:anim calcmode="lin" valueType="num">
                                      <p:cBhvr>
                                        <p:cTn id="8" dur="500" fill="hold"/>
                                        <p:tgtEl>
                                          <p:spTgt spid="72"/>
                                        </p:tgtEl>
                                        <p:attrNameLst>
                                          <p:attrName>ppt_h</p:attrName>
                                        </p:attrNameLst>
                                      </p:cBhvr>
                                      <p:tavLst>
                                        <p:tav tm="0">
                                          <p:val>
                                            <p:fltVal val="0"/>
                                          </p:val>
                                        </p:tav>
                                        <p:tav tm="100000">
                                          <p:val>
                                            <p:strVal val="#ppt_h"/>
                                          </p:val>
                                        </p:tav>
                                      </p:tavLst>
                                    </p:anim>
                                    <p:animEffect transition="in" filter="fade">
                                      <p:cBhvr>
                                        <p:cTn id="9" dur="500"/>
                                        <p:tgtEl>
                                          <p:spTgt spid="72"/>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73"/>
                                        </p:tgtEl>
                                        <p:attrNameLst>
                                          <p:attrName>style.visibility</p:attrName>
                                        </p:attrNameLst>
                                      </p:cBhvr>
                                      <p:to>
                                        <p:strVal val="visible"/>
                                      </p:to>
                                    </p:set>
                                    <p:anim calcmode="discrete" valueType="clr">
                                      <p:cBhvr override="childStyle">
                                        <p:cTn id="14" dur="80"/>
                                        <p:tgtEl>
                                          <p:spTgt spid="7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3"/>
                                        </p:tgtEl>
                                        <p:attrNameLst>
                                          <p:attrName>fillcolor</p:attrName>
                                        </p:attrNameLst>
                                      </p:cBhvr>
                                      <p:tavLst>
                                        <p:tav tm="0">
                                          <p:val>
                                            <p:clrVal>
                                              <a:schemeClr val="accent2"/>
                                            </p:clrVal>
                                          </p:val>
                                        </p:tav>
                                        <p:tav tm="50000">
                                          <p:val>
                                            <p:clrVal>
                                              <a:schemeClr val="hlink"/>
                                            </p:clrVal>
                                          </p:val>
                                        </p:tav>
                                      </p:tavLst>
                                    </p:anim>
                                    <p:set>
                                      <p:cBhvr>
                                        <p:cTn id="16" dur="80"/>
                                        <p:tgtEl>
                                          <p:spTgt spid="73"/>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76"/>
                                        </p:tgtEl>
                                        <p:attrNameLst>
                                          <p:attrName>style.visibility</p:attrName>
                                        </p:attrNameLst>
                                      </p:cBhvr>
                                      <p:to>
                                        <p:strVal val="visible"/>
                                      </p:to>
                                    </p:set>
                                    <p:anim calcmode="discrete" valueType="clr">
                                      <p:cBhvr override="childStyle">
                                        <p:cTn id="21" dur="80"/>
                                        <p:tgtEl>
                                          <p:spTgt spid="76"/>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76"/>
                                        </p:tgtEl>
                                        <p:attrNameLst>
                                          <p:attrName>fillcolor</p:attrName>
                                        </p:attrNameLst>
                                      </p:cBhvr>
                                      <p:tavLst>
                                        <p:tav tm="0">
                                          <p:val>
                                            <p:clrVal>
                                              <a:schemeClr val="accent2"/>
                                            </p:clrVal>
                                          </p:val>
                                        </p:tav>
                                        <p:tav tm="50000">
                                          <p:val>
                                            <p:clrVal>
                                              <a:schemeClr val="hlink"/>
                                            </p:clrVal>
                                          </p:val>
                                        </p:tav>
                                      </p:tavLst>
                                    </p:anim>
                                    <p:set>
                                      <p:cBhvr>
                                        <p:cTn id="23" dur="80"/>
                                        <p:tgtEl>
                                          <p:spTgt spid="76"/>
                                        </p:tgtEl>
                                        <p:attrNameLst>
                                          <p:attrName>fill.type</p:attrName>
                                        </p:attrNameLst>
                                      </p:cBhvr>
                                      <p:to>
                                        <p:strVal val="solid"/>
                                      </p:to>
                                    </p:set>
                                  </p:childTnLst>
                                </p:cTn>
                              </p:par>
                              <p:par>
                                <p:cTn id="24" presetID="27" presetClass="entr" presetSubtype="0" fill="hold" grpId="0" nodeType="withEffect">
                                  <p:stCondLst>
                                    <p:cond delay="0"/>
                                  </p:stCondLst>
                                  <p:iterate type="lt">
                                    <p:tmPct val="50000"/>
                                  </p:iterate>
                                  <p:childTnLst>
                                    <p:set>
                                      <p:cBhvr>
                                        <p:cTn id="25" dur="1" fill="hold">
                                          <p:stCondLst>
                                            <p:cond delay="0"/>
                                          </p:stCondLst>
                                        </p:cTn>
                                        <p:tgtEl>
                                          <p:spTgt spid="75"/>
                                        </p:tgtEl>
                                        <p:attrNameLst>
                                          <p:attrName>style.visibility</p:attrName>
                                        </p:attrNameLst>
                                      </p:cBhvr>
                                      <p:to>
                                        <p:strVal val="visible"/>
                                      </p:to>
                                    </p:set>
                                    <p:anim calcmode="discrete" valueType="clr">
                                      <p:cBhvr override="childStyle">
                                        <p:cTn id="26" dur="80"/>
                                        <p:tgtEl>
                                          <p:spTgt spid="75"/>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75"/>
                                        </p:tgtEl>
                                        <p:attrNameLst>
                                          <p:attrName>fillcolor</p:attrName>
                                        </p:attrNameLst>
                                      </p:cBhvr>
                                      <p:tavLst>
                                        <p:tav tm="0">
                                          <p:val>
                                            <p:clrVal>
                                              <a:schemeClr val="accent2"/>
                                            </p:clrVal>
                                          </p:val>
                                        </p:tav>
                                        <p:tav tm="50000">
                                          <p:val>
                                            <p:clrVal>
                                              <a:schemeClr val="hlink"/>
                                            </p:clrVal>
                                          </p:val>
                                        </p:tav>
                                      </p:tavLst>
                                    </p:anim>
                                    <p:set>
                                      <p:cBhvr>
                                        <p:cTn id="28" dur="80"/>
                                        <p:tgtEl>
                                          <p:spTgt spid="75"/>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77"/>
                                        </p:tgtEl>
                                        <p:attrNameLst>
                                          <p:attrName>style.visibility</p:attrName>
                                        </p:attrNameLst>
                                      </p:cBhvr>
                                      <p:to>
                                        <p:strVal val="visible"/>
                                      </p:to>
                                    </p:set>
                                    <p:anim calcmode="discrete" valueType="clr">
                                      <p:cBhvr override="childStyle">
                                        <p:cTn id="33" dur="80"/>
                                        <p:tgtEl>
                                          <p:spTgt spid="77"/>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77"/>
                                        </p:tgtEl>
                                        <p:attrNameLst>
                                          <p:attrName>fillcolor</p:attrName>
                                        </p:attrNameLst>
                                      </p:cBhvr>
                                      <p:tavLst>
                                        <p:tav tm="0">
                                          <p:val>
                                            <p:clrVal>
                                              <a:schemeClr val="accent2"/>
                                            </p:clrVal>
                                          </p:val>
                                        </p:tav>
                                        <p:tav tm="50000">
                                          <p:val>
                                            <p:clrVal>
                                              <a:schemeClr val="hlink"/>
                                            </p:clrVal>
                                          </p:val>
                                        </p:tav>
                                      </p:tavLst>
                                    </p:anim>
                                    <p:set>
                                      <p:cBhvr>
                                        <p:cTn id="35" dur="80"/>
                                        <p:tgtEl>
                                          <p:spTgt spid="77"/>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78"/>
                                        </p:tgtEl>
                                        <p:attrNameLst>
                                          <p:attrName>style.visibility</p:attrName>
                                        </p:attrNameLst>
                                      </p:cBhvr>
                                      <p:to>
                                        <p:strVal val="visible"/>
                                      </p:to>
                                    </p:set>
                                    <p:anim calcmode="discrete" valueType="clr">
                                      <p:cBhvr override="childStyle">
                                        <p:cTn id="40" dur="80"/>
                                        <p:tgtEl>
                                          <p:spTgt spid="78"/>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78"/>
                                        </p:tgtEl>
                                        <p:attrNameLst>
                                          <p:attrName>fillcolor</p:attrName>
                                        </p:attrNameLst>
                                      </p:cBhvr>
                                      <p:tavLst>
                                        <p:tav tm="0">
                                          <p:val>
                                            <p:clrVal>
                                              <a:schemeClr val="accent2"/>
                                            </p:clrVal>
                                          </p:val>
                                        </p:tav>
                                        <p:tav tm="50000">
                                          <p:val>
                                            <p:clrVal>
                                              <a:schemeClr val="hlink"/>
                                            </p:clrVal>
                                          </p:val>
                                        </p:tav>
                                      </p:tavLst>
                                    </p:anim>
                                    <p:set>
                                      <p:cBhvr>
                                        <p:cTn id="42" dur="80"/>
                                        <p:tgtEl>
                                          <p:spTgt spid="78"/>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27" presetClass="entr" presetSubtype="0" fill="hold" grpId="0" nodeType="clickEffect">
                                  <p:stCondLst>
                                    <p:cond delay="0"/>
                                  </p:stCondLst>
                                  <p:iterate type="lt">
                                    <p:tmPct val="50000"/>
                                  </p:iterate>
                                  <p:childTnLst>
                                    <p:set>
                                      <p:cBhvr>
                                        <p:cTn id="46" dur="1" fill="hold">
                                          <p:stCondLst>
                                            <p:cond delay="0"/>
                                          </p:stCondLst>
                                        </p:cTn>
                                        <p:tgtEl>
                                          <p:spTgt spid="81"/>
                                        </p:tgtEl>
                                        <p:attrNameLst>
                                          <p:attrName>style.visibility</p:attrName>
                                        </p:attrNameLst>
                                      </p:cBhvr>
                                      <p:to>
                                        <p:strVal val="visible"/>
                                      </p:to>
                                    </p:set>
                                    <p:anim calcmode="discrete" valueType="clr">
                                      <p:cBhvr override="childStyle">
                                        <p:cTn id="47" dur="80"/>
                                        <p:tgtEl>
                                          <p:spTgt spid="81"/>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81"/>
                                        </p:tgtEl>
                                        <p:attrNameLst>
                                          <p:attrName>fillcolor</p:attrName>
                                        </p:attrNameLst>
                                      </p:cBhvr>
                                      <p:tavLst>
                                        <p:tav tm="0">
                                          <p:val>
                                            <p:clrVal>
                                              <a:schemeClr val="accent2"/>
                                            </p:clrVal>
                                          </p:val>
                                        </p:tav>
                                        <p:tav tm="50000">
                                          <p:val>
                                            <p:clrVal>
                                              <a:schemeClr val="hlink"/>
                                            </p:clrVal>
                                          </p:val>
                                        </p:tav>
                                      </p:tavLst>
                                    </p:anim>
                                    <p:set>
                                      <p:cBhvr>
                                        <p:cTn id="49" dur="80"/>
                                        <p:tgtEl>
                                          <p:spTgt spid="81"/>
                                        </p:tgtEl>
                                        <p:attrNameLst>
                                          <p:attrName>fill.type</p:attrName>
                                        </p:attrNameLst>
                                      </p:cBhvr>
                                      <p:to>
                                        <p:strVal val="solid"/>
                                      </p:to>
                                    </p:set>
                                  </p:childTnLst>
                                </p:cTn>
                              </p:par>
                              <p:par>
                                <p:cTn id="50" presetID="27" presetClass="entr" presetSubtype="0" fill="hold" grpId="0" nodeType="withEffect">
                                  <p:stCondLst>
                                    <p:cond delay="0"/>
                                  </p:stCondLst>
                                  <p:iterate type="lt">
                                    <p:tmPct val="50000"/>
                                  </p:iterate>
                                  <p:childTnLst>
                                    <p:set>
                                      <p:cBhvr>
                                        <p:cTn id="51" dur="1" fill="hold">
                                          <p:stCondLst>
                                            <p:cond delay="0"/>
                                          </p:stCondLst>
                                        </p:cTn>
                                        <p:tgtEl>
                                          <p:spTgt spid="80"/>
                                        </p:tgtEl>
                                        <p:attrNameLst>
                                          <p:attrName>style.visibility</p:attrName>
                                        </p:attrNameLst>
                                      </p:cBhvr>
                                      <p:to>
                                        <p:strVal val="visible"/>
                                      </p:to>
                                    </p:set>
                                    <p:anim calcmode="discrete" valueType="clr">
                                      <p:cBhvr override="childStyle">
                                        <p:cTn id="52" dur="80"/>
                                        <p:tgtEl>
                                          <p:spTgt spid="80"/>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80"/>
                                        </p:tgtEl>
                                        <p:attrNameLst>
                                          <p:attrName>fillcolor</p:attrName>
                                        </p:attrNameLst>
                                      </p:cBhvr>
                                      <p:tavLst>
                                        <p:tav tm="0">
                                          <p:val>
                                            <p:clrVal>
                                              <a:schemeClr val="accent2"/>
                                            </p:clrVal>
                                          </p:val>
                                        </p:tav>
                                        <p:tav tm="50000">
                                          <p:val>
                                            <p:clrVal>
                                              <a:schemeClr val="hlink"/>
                                            </p:clrVal>
                                          </p:val>
                                        </p:tav>
                                      </p:tavLst>
                                    </p:anim>
                                    <p:set>
                                      <p:cBhvr>
                                        <p:cTn id="54" dur="80"/>
                                        <p:tgtEl>
                                          <p:spTgt spid="8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5" grpId="0"/>
      <p:bldP spid="76" grpId="0"/>
      <p:bldP spid="77" grpId="0"/>
      <p:bldP spid="78"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_Văn_Bản 7">
            <a:extLst>
              <a:ext uri="{FF2B5EF4-FFF2-40B4-BE49-F238E27FC236}">
                <a16:creationId xmlns:a16="http://schemas.microsoft.com/office/drawing/2014/main" id="{0CD36CAA-1DAD-1103-371B-BAC34A636FE8}"/>
              </a:ext>
            </a:extLst>
          </p:cNvPr>
          <p:cNvSpPr txBox="1">
            <a:spLocks noChangeArrowheads="1"/>
          </p:cNvSpPr>
          <p:nvPr/>
        </p:nvSpPr>
        <p:spPr bwMode="auto">
          <a:xfrm>
            <a:off x="1436608" y="3342680"/>
            <a:ext cx="6537722" cy="758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468" tIns="33733" rIns="67468" bIns="33733">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en-US" altLang="en-US" sz="4489" b="1" dirty="0" err="1">
                <a:solidFill>
                  <a:srgbClr val="FF0000"/>
                </a:solidFill>
                <a:latin typeface="Times New Roman" panose="02020603050405020304" pitchFamily="18" charset="0"/>
                <a:cs typeface="Times New Roman" panose="02020603050405020304" pitchFamily="18" charset="0"/>
              </a:rPr>
              <a:t>Luyện</a:t>
            </a:r>
            <a:r>
              <a:rPr lang="en-US" altLang="en-US" sz="4489" b="1" dirty="0">
                <a:solidFill>
                  <a:srgbClr val="FF0000"/>
                </a:solidFill>
                <a:latin typeface="Times New Roman" panose="02020603050405020304" pitchFamily="18" charset="0"/>
                <a:cs typeface="Times New Roman" panose="02020603050405020304" pitchFamily="18" charset="0"/>
              </a:rPr>
              <a:t> </a:t>
            </a:r>
            <a:r>
              <a:rPr lang="en-US" altLang="en-US" sz="4489" b="1" dirty="0" err="1">
                <a:solidFill>
                  <a:srgbClr val="FF0000"/>
                </a:solidFill>
                <a:latin typeface="Times New Roman" panose="02020603050405020304" pitchFamily="18" charset="0"/>
                <a:cs typeface="Times New Roman" panose="02020603050405020304" pitchFamily="18" charset="0"/>
              </a:rPr>
              <a:t>tập</a:t>
            </a:r>
            <a:r>
              <a:rPr lang="en-US" altLang="en-US" sz="4489" b="1" dirty="0">
                <a:solidFill>
                  <a:srgbClr val="FF0000"/>
                </a:solidFill>
                <a:latin typeface="Times New Roman" panose="02020603050405020304" pitchFamily="18" charset="0"/>
                <a:cs typeface="Times New Roman" panose="02020603050405020304" pitchFamily="18" charset="0"/>
              </a:rPr>
              <a:t>, </a:t>
            </a:r>
            <a:r>
              <a:rPr lang="en-US" altLang="en-US" sz="4489" b="1" dirty="0" err="1">
                <a:solidFill>
                  <a:srgbClr val="FF0000"/>
                </a:solidFill>
                <a:latin typeface="Times New Roman" panose="02020603050405020304" pitchFamily="18" charset="0"/>
                <a:cs typeface="Times New Roman" panose="02020603050405020304" pitchFamily="18" charset="0"/>
              </a:rPr>
              <a:t>thực</a:t>
            </a:r>
            <a:r>
              <a:rPr lang="en-US" altLang="en-US" sz="4489" b="1" dirty="0">
                <a:solidFill>
                  <a:srgbClr val="FF0000"/>
                </a:solidFill>
                <a:latin typeface="Times New Roman" panose="02020603050405020304" pitchFamily="18" charset="0"/>
                <a:cs typeface="Times New Roman" panose="02020603050405020304" pitchFamily="18" charset="0"/>
              </a:rPr>
              <a:t> </a:t>
            </a:r>
            <a:r>
              <a:rPr lang="en-US" altLang="en-US" sz="4489" b="1" dirty="0" err="1">
                <a:solidFill>
                  <a:srgbClr val="FF0000"/>
                </a:solidFill>
                <a:latin typeface="Times New Roman" panose="02020603050405020304" pitchFamily="18" charset="0"/>
                <a:cs typeface="Times New Roman" panose="02020603050405020304" pitchFamily="18" charset="0"/>
              </a:rPr>
              <a:t>hành</a:t>
            </a:r>
            <a:endParaRPr lang="en-US" altLang="en-US" sz="4489" b="1" dirty="0">
              <a:solidFill>
                <a:srgbClr val="FF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CE5540D-846B-A45F-1D58-4DEF3DED5E5B}"/>
              </a:ext>
            </a:extLst>
          </p:cNvPr>
          <p:cNvPicPr>
            <a:picLocks noChangeAspect="1"/>
          </p:cNvPicPr>
          <p:nvPr/>
        </p:nvPicPr>
        <p:blipFill>
          <a:blip r:embed="rId2"/>
          <a:stretch>
            <a:fillRect/>
          </a:stretch>
        </p:blipFill>
        <p:spPr>
          <a:xfrm>
            <a:off x="205740" y="1169670"/>
            <a:ext cx="5814060" cy="2259330"/>
          </a:xfrm>
          <a:prstGeom prst="rect">
            <a:avLst/>
          </a:prstGeom>
        </p:spPr>
      </p:pic>
    </p:spTree>
    <p:extLst>
      <p:ext uri="{BB962C8B-B14F-4D97-AF65-F5344CB8AC3E}">
        <p14:creationId xmlns:p14="http://schemas.microsoft.com/office/powerpoint/2010/main" val="726682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40A724-DC68-1BA4-B3FC-ACDB3FA0B594}"/>
              </a:ext>
            </a:extLst>
          </p:cNvPr>
          <p:cNvPicPr>
            <a:picLocks noChangeAspect="1"/>
          </p:cNvPicPr>
          <p:nvPr/>
        </p:nvPicPr>
        <p:blipFill>
          <a:blip r:embed="rId2"/>
          <a:stretch>
            <a:fillRect/>
          </a:stretch>
        </p:blipFill>
        <p:spPr>
          <a:xfrm>
            <a:off x="304800" y="228600"/>
            <a:ext cx="571500" cy="533400"/>
          </a:xfrm>
          <a:prstGeom prst="rect">
            <a:avLst/>
          </a:prstGeom>
        </p:spPr>
      </p:pic>
      <p:sp>
        <p:nvSpPr>
          <p:cNvPr id="3" name="TextBox 2">
            <a:extLst>
              <a:ext uri="{FF2B5EF4-FFF2-40B4-BE49-F238E27FC236}">
                <a16:creationId xmlns:a16="http://schemas.microsoft.com/office/drawing/2014/main" id="{CCD4D5BE-8253-E4D2-474E-5F71E59DD67D}"/>
              </a:ext>
            </a:extLst>
          </p:cNvPr>
          <p:cNvSpPr txBox="1"/>
          <p:nvPr/>
        </p:nvSpPr>
        <p:spPr>
          <a:xfrm>
            <a:off x="881380" y="228600"/>
            <a:ext cx="6781800" cy="584775"/>
          </a:xfrm>
          <a:prstGeom prst="rect">
            <a:avLst/>
          </a:prstGeom>
          <a:noFill/>
        </p:spPr>
        <p:txBody>
          <a:bodyPr wrap="square" rtlCol="0">
            <a:spAutoFit/>
          </a:bodyPr>
          <a:lstStyle/>
          <a:p>
            <a:r>
              <a:rPr lang="vi-VN" sz="3200"/>
              <a:t>Hoàn thành bảng sau (theo mẫu)</a:t>
            </a:r>
          </a:p>
        </p:txBody>
      </p:sp>
      <p:graphicFrame>
        <p:nvGraphicFramePr>
          <p:cNvPr id="4" name="Table 3">
            <a:extLst>
              <a:ext uri="{FF2B5EF4-FFF2-40B4-BE49-F238E27FC236}">
                <a16:creationId xmlns:a16="http://schemas.microsoft.com/office/drawing/2014/main" id="{90BE1F07-F96F-70FF-866E-A36050E9ED7E}"/>
              </a:ext>
            </a:extLst>
          </p:cNvPr>
          <p:cNvGraphicFramePr>
            <a:graphicFrameLocks noGrp="1"/>
          </p:cNvGraphicFramePr>
          <p:nvPr>
            <p:extLst>
              <p:ext uri="{D42A27DB-BD31-4B8C-83A1-F6EECF244321}">
                <p14:modId xmlns:p14="http://schemas.microsoft.com/office/powerpoint/2010/main" val="3762541220"/>
              </p:ext>
            </p:extLst>
          </p:nvPr>
        </p:nvGraphicFramePr>
        <p:xfrm>
          <a:off x="76200" y="1143000"/>
          <a:ext cx="8915400" cy="5317226"/>
        </p:xfrm>
        <a:graphic>
          <a:graphicData uri="http://schemas.openxmlformats.org/drawingml/2006/table">
            <a:tbl>
              <a:tblPr firstRow="1" bandRow="1">
                <a:tableStyleId>{5940675A-B579-460E-94D1-54222C63F5DA}</a:tableStyleId>
              </a:tblPr>
              <a:tblGrid>
                <a:gridCol w="4343400">
                  <a:extLst>
                    <a:ext uri="{9D8B030D-6E8A-4147-A177-3AD203B41FA5}">
                      <a16:colId xmlns:a16="http://schemas.microsoft.com/office/drawing/2014/main" val="820146380"/>
                    </a:ext>
                  </a:extLst>
                </a:gridCol>
                <a:gridCol w="4572000">
                  <a:extLst>
                    <a:ext uri="{9D8B030D-6E8A-4147-A177-3AD203B41FA5}">
                      <a16:colId xmlns:a16="http://schemas.microsoft.com/office/drawing/2014/main" val="3721335685"/>
                    </a:ext>
                  </a:extLst>
                </a:gridCol>
              </a:tblGrid>
              <a:tr h="1050026">
                <a:tc>
                  <a:txBody>
                    <a:bodyPr/>
                    <a:lstStyle/>
                    <a:p>
                      <a:r>
                        <a:rPr lang="vi-VN" sz="3200"/>
                        <a:t>  Đường kính hình tròn</a:t>
                      </a:r>
                    </a:p>
                  </a:txBody>
                  <a:tcPr>
                    <a:solidFill>
                      <a:srgbClr val="FFC000"/>
                    </a:solidFill>
                  </a:tcPr>
                </a:tc>
                <a:tc>
                  <a:txBody>
                    <a:bodyPr/>
                    <a:lstStyle/>
                    <a:p>
                      <a:r>
                        <a:rPr lang="vi-VN" sz="3200"/>
                        <a:t>     Chu vi hình tròn</a:t>
                      </a:r>
                    </a:p>
                  </a:txBody>
                  <a:tcPr>
                    <a:solidFill>
                      <a:srgbClr val="FFC000"/>
                    </a:solidFill>
                  </a:tcPr>
                </a:tc>
                <a:extLst>
                  <a:ext uri="{0D108BD9-81ED-4DB2-BD59-A6C34878D82A}">
                    <a16:rowId xmlns:a16="http://schemas.microsoft.com/office/drawing/2014/main" val="93942435"/>
                  </a:ext>
                </a:extLst>
              </a:tr>
              <a:tr h="930023">
                <a:tc>
                  <a:txBody>
                    <a:bodyPr/>
                    <a:lstStyle/>
                    <a:p>
                      <a:r>
                        <a:rPr lang="vi-VN" sz="3200"/>
                        <a:t>        6 dm </a:t>
                      </a:r>
                    </a:p>
                  </a:txBody>
                  <a:tcPr/>
                </a:tc>
                <a:tc>
                  <a:txBody>
                    <a:bodyPr/>
                    <a:lstStyle/>
                    <a:p>
                      <a:r>
                        <a:rPr lang="vi-VN" sz="3200"/>
                        <a:t>  3,14 x 6 = 18,84 (dm)</a:t>
                      </a:r>
                    </a:p>
                    <a:p>
                      <a:endParaRPr lang="vi-VN" sz="3200"/>
                    </a:p>
                  </a:txBody>
                  <a:tcPr/>
                </a:tc>
                <a:extLst>
                  <a:ext uri="{0D108BD9-81ED-4DB2-BD59-A6C34878D82A}">
                    <a16:rowId xmlns:a16="http://schemas.microsoft.com/office/drawing/2014/main" val="2606575299"/>
                  </a:ext>
                </a:extLst>
              </a:tr>
              <a:tr h="930023">
                <a:tc>
                  <a:txBody>
                    <a:bodyPr/>
                    <a:lstStyle/>
                    <a:p>
                      <a:r>
                        <a:rPr lang="vi-VN" sz="3200"/>
                        <a:t>        7mm</a:t>
                      </a:r>
                    </a:p>
                  </a:txBody>
                  <a:tcPr/>
                </a:tc>
                <a:tc>
                  <a:txBody>
                    <a:bodyPr/>
                    <a:lstStyle/>
                    <a:p>
                      <a:endParaRPr lang="vi-VN" sz="3200"/>
                    </a:p>
                    <a:p>
                      <a:endParaRPr lang="vi-VN" sz="3200"/>
                    </a:p>
                  </a:txBody>
                  <a:tcPr/>
                </a:tc>
                <a:extLst>
                  <a:ext uri="{0D108BD9-81ED-4DB2-BD59-A6C34878D82A}">
                    <a16:rowId xmlns:a16="http://schemas.microsoft.com/office/drawing/2014/main" val="1214669451"/>
                  </a:ext>
                </a:extLst>
              </a:tr>
              <a:tr h="930023">
                <a:tc>
                  <a:txBody>
                    <a:bodyPr/>
                    <a:lstStyle/>
                    <a:p>
                      <a:r>
                        <a:rPr lang="vi-VN" sz="3200"/>
                        <a:t>       3cm</a:t>
                      </a:r>
                    </a:p>
                  </a:txBody>
                  <a:tcPr/>
                </a:tc>
                <a:tc>
                  <a:txBody>
                    <a:bodyPr/>
                    <a:lstStyle/>
                    <a:p>
                      <a:endParaRPr lang="vi-VN" sz="3200"/>
                    </a:p>
                    <a:p>
                      <a:endParaRPr lang="vi-VN" sz="3200"/>
                    </a:p>
                  </a:txBody>
                  <a:tcPr/>
                </a:tc>
                <a:extLst>
                  <a:ext uri="{0D108BD9-81ED-4DB2-BD59-A6C34878D82A}">
                    <a16:rowId xmlns:a16="http://schemas.microsoft.com/office/drawing/2014/main" val="1656371406"/>
                  </a:ext>
                </a:extLst>
              </a:tr>
              <a:tr h="930023">
                <a:tc>
                  <a:txBody>
                    <a:bodyPr/>
                    <a:lstStyle/>
                    <a:p>
                      <a:r>
                        <a:rPr lang="vi-VN" sz="3200"/>
                        <a:t>       10 m</a:t>
                      </a:r>
                    </a:p>
                  </a:txBody>
                  <a:tcPr/>
                </a:tc>
                <a:tc>
                  <a:txBody>
                    <a:bodyPr/>
                    <a:lstStyle/>
                    <a:p>
                      <a:endParaRPr lang="vi-VN" sz="3200"/>
                    </a:p>
                    <a:p>
                      <a:endParaRPr lang="vi-VN" sz="3200"/>
                    </a:p>
                  </a:txBody>
                  <a:tcPr/>
                </a:tc>
                <a:extLst>
                  <a:ext uri="{0D108BD9-81ED-4DB2-BD59-A6C34878D82A}">
                    <a16:rowId xmlns:a16="http://schemas.microsoft.com/office/drawing/2014/main" val="1434247487"/>
                  </a:ext>
                </a:extLst>
              </a:tr>
            </a:tbl>
          </a:graphicData>
        </a:graphic>
      </p:graphicFrame>
      <p:sp>
        <p:nvSpPr>
          <p:cNvPr id="5" name="TextBox 4">
            <a:extLst>
              <a:ext uri="{FF2B5EF4-FFF2-40B4-BE49-F238E27FC236}">
                <a16:creationId xmlns:a16="http://schemas.microsoft.com/office/drawing/2014/main" id="{4CE8A0D1-9C27-F2CE-CE3A-161B9EE07787}"/>
              </a:ext>
            </a:extLst>
          </p:cNvPr>
          <p:cNvSpPr txBox="1"/>
          <p:nvPr/>
        </p:nvSpPr>
        <p:spPr>
          <a:xfrm>
            <a:off x="5715000" y="3429000"/>
            <a:ext cx="1066800" cy="584775"/>
          </a:xfrm>
          <a:prstGeom prst="rect">
            <a:avLst/>
          </a:prstGeom>
          <a:noFill/>
        </p:spPr>
        <p:txBody>
          <a:bodyPr wrap="square" rtlCol="0">
            <a:spAutoFit/>
          </a:bodyPr>
          <a:lstStyle/>
          <a:p>
            <a:r>
              <a:rPr lang="vi-VN" sz="3200"/>
              <a:t>?</a:t>
            </a:r>
          </a:p>
        </p:txBody>
      </p:sp>
      <p:sp>
        <p:nvSpPr>
          <p:cNvPr id="6" name="TextBox 5">
            <a:extLst>
              <a:ext uri="{FF2B5EF4-FFF2-40B4-BE49-F238E27FC236}">
                <a16:creationId xmlns:a16="http://schemas.microsoft.com/office/drawing/2014/main" id="{A284201B-9516-20B2-A274-1FB82688103A}"/>
              </a:ext>
            </a:extLst>
          </p:cNvPr>
          <p:cNvSpPr txBox="1"/>
          <p:nvPr/>
        </p:nvSpPr>
        <p:spPr>
          <a:xfrm>
            <a:off x="5715000" y="4572000"/>
            <a:ext cx="1066800" cy="584775"/>
          </a:xfrm>
          <a:prstGeom prst="rect">
            <a:avLst/>
          </a:prstGeom>
          <a:noFill/>
        </p:spPr>
        <p:txBody>
          <a:bodyPr wrap="square" rtlCol="0">
            <a:spAutoFit/>
          </a:bodyPr>
          <a:lstStyle/>
          <a:p>
            <a:r>
              <a:rPr lang="vi-VN" sz="3200"/>
              <a:t>?</a:t>
            </a:r>
          </a:p>
        </p:txBody>
      </p:sp>
      <p:sp>
        <p:nvSpPr>
          <p:cNvPr id="7" name="TextBox 6">
            <a:extLst>
              <a:ext uri="{FF2B5EF4-FFF2-40B4-BE49-F238E27FC236}">
                <a16:creationId xmlns:a16="http://schemas.microsoft.com/office/drawing/2014/main" id="{DDF9CF0D-166B-5A01-C5A1-D996A759DC8D}"/>
              </a:ext>
            </a:extLst>
          </p:cNvPr>
          <p:cNvSpPr txBox="1"/>
          <p:nvPr/>
        </p:nvSpPr>
        <p:spPr>
          <a:xfrm>
            <a:off x="5715000" y="5542855"/>
            <a:ext cx="1066800" cy="584775"/>
          </a:xfrm>
          <a:prstGeom prst="rect">
            <a:avLst/>
          </a:prstGeom>
          <a:noFill/>
        </p:spPr>
        <p:txBody>
          <a:bodyPr wrap="square" rtlCol="0">
            <a:spAutoFit/>
          </a:bodyPr>
          <a:lstStyle/>
          <a:p>
            <a:r>
              <a:rPr lang="vi-VN" sz="3200"/>
              <a:t>?</a:t>
            </a:r>
          </a:p>
        </p:txBody>
      </p:sp>
      <p:sp>
        <p:nvSpPr>
          <p:cNvPr id="8" name="TextBox 7">
            <a:extLst>
              <a:ext uri="{FF2B5EF4-FFF2-40B4-BE49-F238E27FC236}">
                <a16:creationId xmlns:a16="http://schemas.microsoft.com/office/drawing/2014/main" id="{AFF08121-C3C7-CEEB-2252-675EDC364FB3}"/>
              </a:ext>
            </a:extLst>
          </p:cNvPr>
          <p:cNvSpPr txBox="1"/>
          <p:nvPr/>
        </p:nvSpPr>
        <p:spPr>
          <a:xfrm>
            <a:off x="4572000" y="3501798"/>
            <a:ext cx="4267200" cy="584775"/>
          </a:xfrm>
          <a:prstGeom prst="rect">
            <a:avLst/>
          </a:prstGeom>
          <a:solidFill>
            <a:schemeClr val="bg1"/>
          </a:solidFill>
        </p:spPr>
        <p:txBody>
          <a:bodyPr wrap="square" rtlCol="0">
            <a:spAutoFit/>
          </a:bodyPr>
          <a:lstStyle/>
          <a:p>
            <a:r>
              <a:rPr lang="vi-VN" sz="3200"/>
              <a:t>3,14 x 7 = 21,98 (mm)</a:t>
            </a:r>
          </a:p>
        </p:txBody>
      </p:sp>
      <p:sp>
        <p:nvSpPr>
          <p:cNvPr id="9" name="TextBox 8">
            <a:extLst>
              <a:ext uri="{FF2B5EF4-FFF2-40B4-BE49-F238E27FC236}">
                <a16:creationId xmlns:a16="http://schemas.microsoft.com/office/drawing/2014/main" id="{DAC931B2-6413-AE2A-6272-FEAF0825B648}"/>
              </a:ext>
            </a:extLst>
          </p:cNvPr>
          <p:cNvSpPr txBox="1"/>
          <p:nvPr/>
        </p:nvSpPr>
        <p:spPr>
          <a:xfrm>
            <a:off x="4572000" y="4547749"/>
            <a:ext cx="4267200" cy="584775"/>
          </a:xfrm>
          <a:prstGeom prst="rect">
            <a:avLst/>
          </a:prstGeom>
          <a:solidFill>
            <a:schemeClr val="bg1"/>
          </a:solidFill>
        </p:spPr>
        <p:txBody>
          <a:bodyPr wrap="square" rtlCol="0">
            <a:spAutoFit/>
          </a:bodyPr>
          <a:lstStyle/>
          <a:p>
            <a:r>
              <a:rPr lang="vi-VN" sz="3200"/>
              <a:t>3,14 x 3 = 9,42 (cm)</a:t>
            </a:r>
          </a:p>
        </p:txBody>
      </p:sp>
      <p:sp>
        <p:nvSpPr>
          <p:cNvPr id="10" name="TextBox 9">
            <a:extLst>
              <a:ext uri="{FF2B5EF4-FFF2-40B4-BE49-F238E27FC236}">
                <a16:creationId xmlns:a16="http://schemas.microsoft.com/office/drawing/2014/main" id="{7DA3E738-770D-92A7-1487-CFE4E8846DC5}"/>
              </a:ext>
            </a:extLst>
          </p:cNvPr>
          <p:cNvSpPr txBox="1"/>
          <p:nvPr/>
        </p:nvSpPr>
        <p:spPr>
          <a:xfrm>
            <a:off x="4533900" y="5593700"/>
            <a:ext cx="3962400" cy="584775"/>
          </a:xfrm>
          <a:prstGeom prst="rect">
            <a:avLst/>
          </a:prstGeom>
          <a:solidFill>
            <a:schemeClr val="bg1"/>
          </a:solidFill>
        </p:spPr>
        <p:txBody>
          <a:bodyPr wrap="square" rtlCol="0">
            <a:spAutoFit/>
          </a:bodyPr>
          <a:lstStyle/>
          <a:p>
            <a:r>
              <a:rPr lang="vi-VN" sz="3200"/>
              <a:t>3,14 x 10 = 31,4 (m)</a:t>
            </a:r>
          </a:p>
        </p:txBody>
      </p:sp>
    </p:spTree>
    <p:extLst>
      <p:ext uri="{BB962C8B-B14F-4D97-AF65-F5344CB8AC3E}">
        <p14:creationId xmlns:p14="http://schemas.microsoft.com/office/powerpoint/2010/main" val="297577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D4D5BE-8253-E4D2-474E-5F71E59DD67D}"/>
              </a:ext>
            </a:extLst>
          </p:cNvPr>
          <p:cNvSpPr txBox="1"/>
          <p:nvPr/>
        </p:nvSpPr>
        <p:spPr>
          <a:xfrm>
            <a:off x="881380" y="228600"/>
            <a:ext cx="6781800" cy="584775"/>
          </a:xfrm>
          <a:prstGeom prst="rect">
            <a:avLst/>
          </a:prstGeom>
          <a:noFill/>
        </p:spPr>
        <p:txBody>
          <a:bodyPr wrap="square" rtlCol="0">
            <a:spAutoFit/>
          </a:bodyPr>
          <a:lstStyle/>
          <a:p>
            <a:r>
              <a:rPr lang="vi-VN" sz="3200"/>
              <a:t>Hoàn thành bảng sau (theo mẫu)</a:t>
            </a:r>
          </a:p>
        </p:txBody>
      </p:sp>
      <p:graphicFrame>
        <p:nvGraphicFramePr>
          <p:cNvPr id="4" name="Table 3">
            <a:extLst>
              <a:ext uri="{FF2B5EF4-FFF2-40B4-BE49-F238E27FC236}">
                <a16:creationId xmlns:a16="http://schemas.microsoft.com/office/drawing/2014/main" id="{90BE1F07-F96F-70FF-866E-A36050E9ED7E}"/>
              </a:ext>
            </a:extLst>
          </p:cNvPr>
          <p:cNvGraphicFramePr>
            <a:graphicFrameLocks noGrp="1"/>
          </p:cNvGraphicFramePr>
          <p:nvPr>
            <p:extLst>
              <p:ext uri="{D42A27DB-BD31-4B8C-83A1-F6EECF244321}">
                <p14:modId xmlns:p14="http://schemas.microsoft.com/office/powerpoint/2010/main" val="529040839"/>
              </p:ext>
            </p:extLst>
          </p:nvPr>
        </p:nvGraphicFramePr>
        <p:xfrm>
          <a:off x="76200" y="1143000"/>
          <a:ext cx="8915400" cy="5317226"/>
        </p:xfrm>
        <a:graphic>
          <a:graphicData uri="http://schemas.openxmlformats.org/drawingml/2006/table">
            <a:tbl>
              <a:tblPr firstRow="1" bandRow="1">
                <a:tableStyleId>{5940675A-B579-460E-94D1-54222C63F5DA}</a:tableStyleId>
              </a:tblPr>
              <a:tblGrid>
                <a:gridCol w="3733800">
                  <a:extLst>
                    <a:ext uri="{9D8B030D-6E8A-4147-A177-3AD203B41FA5}">
                      <a16:colId xmlns:a16="http://schemas.microsoft.com/office/drawing/2014/main" val="820146380"/>
                    </a:ext>
                  </a:extLst>
                </a:gridCol>
                <a:gridCol w="5181600">
                  <a:extLst>
                    <a:ext uri="{9D8B030D-6E8A-4147-A177-3AD203B41FA5}">
                      <a16:colId xmlns:a16="http://schemas.microsoft.com/office/drawing/2014/main" val="3721335685"/>
                    </a:ext>
                  </a:extLst>
                </a:gridCol>
              </a:tblGrid>
              <a:tr h="1050026">
                <a:tc>
                  <a:txBody>
                    <a:bodyPr/>
                    <a:lstStyle/>
                    <a:p>
                      <a:r>
                        <a:rPr lang="vi-VN" sz="3200"/>
                        <a:t>  Bán kính hình tròn</a:t>
                      </a:r>
                    </a:p>
                  </a:txBody>
                  <a:tcPr>
                    <a:solidFill>
                      <a:srgbClr val="FFC000"/>
                    </a:solidFill>
                  </a:tcPr>
                </a:tc>
                <a:tc>
                  <a:txBody>
                    <a:bodyPr/>
                    <a:lstStyle/>
                    <a:p>
                      <a:r>
                        <a:rPr lang="vi-VN" sz="3200"/>
                        <a:t>     Chu vi hình tròn</a:t>
                      </a:r>
                    </a:p>
                  </a:txBody>
                  <a:tcPr>
                    <a:solidFill>
                      <a:srgbClr val="FFC000"/>
                    </a:solidFill>
                  </a:tcPr>
                </a:tc>
                <a:extLst>
                  <a:ext uri="{0D108BD9-81ED-4DB2-BD59-A6C34878D82A}">
                    <a16:rowId xmlns:a16="http://schemas.microsoft.com/office/drawing/2014/main" val="93942435"/>
                  </a:ext>
                </a:extLst>
              </a:tr>
              <a:tr h="930023">
                <a:tc>
                  <a:txBody>
                    <a:bodyPr/>
                    <a:lstStyle/>
                    <a:p>
                      <a:r>
                        <a:rPr lang="vi-VN" sz="3200"/>
                        <a:t>        5 cm </a:t>
                      </a:r>
                    </a:p>
                  </a:txBody>
                  <a:tcPr/>
                </a:tc>
                <a:tc>
                  <a:txBody>
                    <a:bodyPr/>
                    <a:lstStyle/>
                    <a:p>
                      <a:r>
                        <a:rPr lang="vi-VN" sz="3200"/>
                        <a:t>  3,14 x 2 x 5 = 31,4 (cm)</a:t>
                      </a:r>
                    </a:p>
                    <a:p>
                      <a:endParaRPr lang="vi-VN" sz="3200"/>
                    </a:p>
                  </a:txBody>
                  <a:tcPr/>
                </a:tc>
                <a:extLst>
                  <a:ext uri="{0D108BD9-81ED-4DB2-BD59-A6C34878D82A}">
                    <a16:rowId xmlns:a16="http://schemas.microsoft.com/office/drawing/2014/main" val="2606575299"/>
                  </a:ext>
                </a:extLst>
              </a:tr>
              <a:tr h="930023">
                <a:tc>
                  <a:txBody>
                    <a:bodyPr/>
                    <a:lstStyle/>
                    <a:p>
                      <a:r>
                        <a:rPr lang="vi-VN" sz="3200"/>
                        <a:t>        5 dm</a:t>
                      </a:r>
                    </a:p>
                  </a:txBody>
                  <a:tcPr/>
                </a:tc>
                <a:tc>
                  <a:txBody>
                    <a:bodyPr/>
                    <a:lstStyle/>
                    <a:p>
                      <a:endParaRPr lang="vi-VN" sz="3200"/>
                    </a:p>
                    <a:p>
                      <a:endParaRPr lang="vi-VN" sz="3200"/>
                    </a:p>
                  </a:txBody>
                  <a:tcPr/>
                </a:tc>
                <a:extLst>
                  <a:ext uri="{0D108BD9-81ED-4DB2-BD59-A6C34878D82A}">
                    <a16:rowId xmlns:a16="http://schemas.microsoft.com/office/drawing/2014/main" val="1214669451"/>
                  </a:ext>
                </a:extLst>
              </a:tr>
              <a:tr h="930023">
                <a:tc>
                  <a:txBody>
                    <a:bodyPr/>
                    <a:lstStyle/>
                    <a:p>
                      <a:r>
                        <a:rPr lang="vi-VN" sz="3200"/>
                        <a:t>       3m</a:t>
                      </a:r>
                    </a:p>
                  </a:txBody>
                  <a:tcPr/>
                </a:tc>
                <a:tc>
                  <a:txBody>
                    <a:bodyPr/>
                    <a:lstStyle/>
                    <a:p>
                      <a:endParaRPr lang="vi-VN" sz="3200"/>
                    </a:p>
                    <a:p>
                      <a:endParaRPr lang="vi-VN" sz="3200"/>
                    </a:p>
                  </a:txBody>
                  <a:tcPr/>
                </a:tc>
                <a:extLst>
                  <a:ext uri="{0D108BD9-81ED-4DB2-BD59-A6C34878D82A}">
                    <a16:rowId xmlns:a16="http://schemas.microsoft.com/office/drawing/2014/main" val="1656371406"/>
                  </a:ext>
                </a:extLst>
              </a:tr>
              <a:tr h="930023">
                <a:tc>
                  <a:txBody>
                    <a:bodyPr/>
                    <a:lstStyle/>
                    <a:p>
                      <a:r>
                        <a:rPr lang="vi-VN" sz="3200"/>
                        <a:t>       4 km</a:t>
                      </a:r>
                    </a:p>
                  </a:txBody>
                  <a:tcPr/>
                </a:tc>
                <a:tc>
                  <a:txBody>
                    <a:bodyPr/>
                    <a:lstStyle/>
                    <a:p>
                      <a:endParaRPr lang="vi-VN" sz="3200"/>
                    </a:p>
                    <a:p>
                      <a:endParaRPr lang="vi-VN" sz="3200"/>
                    </a:p>
                  </a:txBody>
                  <a:tcPr/>
                </a:tc>
                <a:extLst>
                  <a:ext uri="{0D108BD9-81ED-4DB2-BD59-A6C34878D82A}">
                    <a16:rowId xmlns:a16="http://schemas.microsoft.com/office/drawing/2014/main" val="1434247487"/>
                  </a:ext>
                </a:extLst>
              </a:tr>
            </a:tbl>
          </a:graphicData>
        </a:graphic>
      </p:graphicFrame>
      <p:sp>
        <p:nvSpPr>
          <p:cNvPr id="5" name="TextBox 4">
            <a:extLst>
              <a:ext uri="{FF2B5EF4-FFF2-40B4-BE49-F238E27FC236}">
                <a16:creationId xmlns:a16="http://schemas.microsoft.com/office/drawing/2014/main" id="{4CE8A0D1-9C27-F2CE-CE3A-161B9EE07787}"/>
              </a:ext>
            </a:extLst>
          </p:cNvPr>
          <p:cNvSpPr txBox="1"/>
          <p:nvPr/>
        </p:nvSpPr>
        <p:spPr>
          <a:xfrm>
            <a:off x="5715000" y="3429000"/>
            <a:ext cx="1066800" cy="584775"/>
          </a:xfrm>
          <a:prstGeom prst="rect">
            <a:avLst/>
          </a:prstGeom>
          <a:noFill/>
        </p:spPr>
        <p:txBody>
          <a:bodyPr wrap="square" rtlCol="0">
            <a:spAutoFit/>
          </a:bodyPr>
          <a:lstStyle/>
          <a:p>
            <a:r>
              <a:rPr lang="vi-VN" sz="3200"/>
              <a:t>?</a:t>
            </a:r>
          </a:p>
        </p:txBody>
      </p:sp>
      <p:sp>
        <p:nvSpPr>
          <p:cNvPr id="6" name="TextBox 5">
            <a:extLst>
              <a:ext uri="{FF2B5EF4-FFF2-40B4-BE49-F238E27FC236}">
                <a16:creationId xmlns:a16="http://schemas.microsoft.com/office/drawing/2014/main" id="{A284201B-9516-20B2-A274-1FB82688103A}"/>
              </a:ext>
            </a:extLst>
          </p:cNvPr>
          <p:cNvSpPr txBox="1"/>
          <p:nvPr/>
        </p:nvSpPr>
        <p:spPr>
          <a:xfrm>
            <a:off x="5715000" y="4572000"/>
            <a:ext cx="1066800" cy="584775"/>
          </a:xfrm>
          <a:prstGeom prst="rect">
            <a:avLst/>
          </a:prstGeom>
          <a:noFill/>
        </p:spPr>
        <p:txBody>
          <a:bodyPr wrap="square" rtlCol="0">
            <a:spAutoFit/>
          </a:bodyPr>
          <a:lstStyle/>
          <a:p>
            <a:r>
              <a:rPr lang="vi-VN" sz="3200"/>
              <a:t>?</a:t>
            </a:r>
          </a:p>
        </p:txBody>
      </p:sp>
      <p:sp>
        <p:nvSpPr>
          <p:cNvPr id="7" name="TextBox 6">
            <a:extLst>
              <a:ext uri="{FF2B5EF4-FFF2-40B4-BE49-F238E27FC236}">
                <a16:creationId xmlns:a16="http://schemas.microsoft.com/office/drawing/2014/main" id="{DDF9CF0D-166B-5A01-C5A1-D996A759DC8D}"/>
              </a:ext>
            </a:extLst>
          </p:cNvPr>
          <p:cNvSpPr txBox="1"/>
          <p:nvPr/>
        </p:nvSpPr>
        <p:spPr>
          <a:xfrm>
            <a:off x="5715000" y="5542855"/>
            <a:ext cx="1066800" cy="584775"/>
          </a:xfrm>
          <a:prstGeom prst="rect">
            <a:avLst/>
          </a:prstGeom>
          <a:noFill/>
        </p:spPr>
        <p:txBody>
          <a:bodyPr wrap="square" rtlCol="0">
            <a:spAutoFit/>
          </a:bodyPr>
          <a:lstStyle/>
          <a:p>
            <a:r>
              <a:rPr lang="vi-VN" sz="3200"/>
              <a:t>?</a:t>
            </a:r>
          </a:p>
        </p:txBody>
      </p:sp>
      <p:sp>
        <p:nvSpPr>
          <p:cNvPr id="8" name="TextBox 7">
            <a:extLst>
              <a:ext uri="{FF2B5EF4-FFF2-40B4-BE49-F238E27FC236}">
                <a16:creationId xmlns:a16="http://schemas.microsoft.com/office/drawing/2014/main" id="{AFF08121-C3C7-CEEB-2252-675EDC364FB3}"/>
              </a:ext>
            </a:extLst>
          </p:cNvPr>
          <p:cNvSpPr txBox="1"/>
          <p:nvPr/>
        </p:nvSpPr>
        <p:spPr>
          <a:xfrm>
            <a:off x="3962400" y="3429000"/>
            <a:ext cx="4876800" cy="584775"/>
          </a:xfrm>
          <a:prstGeom prst="rect">
            <a:avLst/>
          </a:prstGeom>
          <a:solidFill>
            <a:schemeClr val="bg1"/>
          </a:solidFill>
        </p:spPr>
        <p:txBody>
          <a:bodyPr wrap="square" rtlCol="0">
            <a:spAutoFit/>
          </a:bodyPr>
          <a:lstStyle/>
          <a:p>
            <a:r>
              <a:rPr lang="vi-VN" sz="3200"/>
              <a:t>3,14 x 2 x 5  = 31,4 (dm)</a:t>
            </a:r>
          </a:p>
        </p:txBody>
      </p:sp>
      <p:sp>
        <p:nvSpPr>
          <p:cNvPr id="9" name="TextBox 8">
            <a:extLst>
              <a:ext uri="{FF2B5EF4-FFF2-40B4-BE49-F238E27FC236}">
                <a16:creationId xmlns:a16="http://schemas.microsoft.com/office/drawing/2014/main" id="{DAC931B2-6413-AE2A-6272-FEAF0825B648}"/>
              </a:ext>
            </a:extLst>
          </p:cNvPr>
          <p:cNvSpPr txBox="1"/>
          <p:nvPr/>
        </p:nvSpPr>
        <p:spPr>
          <a:xfrm>
            <a:off x="4038600" y="4440808"/>
            <a:ext cx="4800600" cy="584775"/>
          </a:xfrm>
          <a:prstGeom prst="rect">
            <a:avLst/>
          </a:prstGeom>
          <a:solidFill>
            <a:schemeClr val="bg1"/>
          </a:solidFill>
        </p:spPr>
        <p:txBody>
          <a:bodyPr wrap="square" rtlCol="0">
            <a:spAutoFit/>
          </a:bodyPr>
          <a:lstStyle/>
          <a:p>
            <a:r>
              <a:rPr lang="vi-VN" sz="3200"/>
              <a:t>3,14 x 2 x 3 = 18,84 (m)</a:t>
            </a:r>
          </a:p>
        </p:txBody>
      </p:sp>
      <p:sp>
        <p:nvSpPr>
          <p:cNvPr id="10" name="TextBox 9">
            <a:extLst>
              <a:ext uri="{FF2B5EF4-FFF2-40B4-BE49-F238E27FC236}">
                <a16:creationId xmlns:a16="http://schemas.microsoft.com/office/drawing/2014/main" id="{7DA3E738-770D-92A7-1487-CFE4E8846DC5}"/>
              </a:ext>
            </a:extLst>
          </p:cNvPr>
          <p:cNvSpPr txBox="1"/>
          <p:nvPr/>
        </p:nvSpPr>
        <p:spPr>
          <a:xfrm>
            <a:off x="3962400" y="5593700"/>
            <a:ext cx="4876800" cy="584775"/>
          </a:xfrm>
          <a:prstGeom prst="rect">
            <a:avLst/>
          </a:prstGeom>
          <a:solidFill>
            <a:schemeClr val="bg1"/>
          </a:solidFill>
        </p:spPr>
        <p:txBody>
          <a:bodyPr wrap="square" rtlCol="0">
            <a:spAutoFit/>
          </a:bodyPr>
          <a:lstStyle/>
          <a:p>
            <a:r>
              <a:rPr lang="vi-VN" sz="3200"/>
              <a:t>3,14 x 2 x 4  = 25,12 (km)</a:t>
            </a:r>
          </a:p>
        </p:txBody>
      </p:sp>
      <p:pic>
        <p:nvPicPr>
          <p:cNvPr id="11" name="Picture 10">
            <a:extLst>
              <a:ext uri="{FF2B5EF4-FFF2-40B4-BE49-F238E27FC236}">
                <a16:creationId xmlns:a16="http://schemas.microsoft.com/office/drawing/2014/main" id="{0537F2E1-096A-0C19-7C3D-566AAFEC830B}"/>
              </a:ext>
            </a:extLst>
          </p:cNvPr>
          <p:cNvPicPr>
            <a:picLocks noChangeAspect="1"/>
          </p:cNvPicPr>
          <p:nvPr/>
        </p:nvPicPr>
        <p:blipFill>
          <a:blip r:embed="rId2"/>
          <a:stretch>
            <a:fillRect/>
          </a:stretch>
        </p:blipFill>
        <p:spPr>
          <a:xfrm>
            <a:off x="167005" y="159037"/>
            <a:ext cx="714375" cy="723900"/>
          </a:xfrm>
          <a:prstGeom prst="rect">
            <a:avLst/>
          </a:prstGeom>
        </p:spPr>
      </p:pic>
    </p:spTree>
    <p:extLst>
      <p:ext uri="{BB962C8B-B14F-4D97-AF65-F5344CB8AC3E}">
        <p14:creationId xmlns:p14="http://schemas.microsoft.com/office/powerpoint/2010/main" val="95657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9">
            <a:extLst>
              <a:ext uri="{FF2B5EF4-FFF2-40B4-BE49-F238E27FC236}">
                <a16:creationId xmlns:a16="http://schemas.microsoft.com/office/drawing/2014/main" id="{3CF98199-ECE8-F401-77CD-EE416F7EFDA2}"/>
              </a:ext>
            </a:extLst>
          </p:cNvPr>
          <p:cNvSpPr>
            <a:spLocks noChangeArrowheads="1"/>
          </p:cNvSpPr>
          <p:nvPr/>
        </p:nvSpPr>
        <p:spPr bwMode="auto">
          <a:xfrm>
            <a:off x="1747759" y="1248801"/>
            <a:ext cx="6682739" cy="3975736"/>
          </a:xfrm>
          <a:prstGeom prst="horizontalScroll">
            <a:avLst>
              <a:gd name="adj" fmla="val 12500"/>
            </a:avLst>
          </a:prstGeom>
          <a:gradFill rotWithShape="0">
            <a:gsLst>
              <a:gs pos="0">
                <a:srgbClr val="FFFFCC"/>
              </a:gs>
              <a:gs pos="100000">
                <a:srgbClr val="FF9999"/>
              </a:gs>
            </a:gsLst>
            <a:lin ang="2700000" scaled="1"/>
          </a:gradFill>
          <a:ln w="38100">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nArabia" panose="020B7200000000000000" pitchFamily="34" charset="0"/>
              </a:defRPr>
            </a:lvl1pPr>
            <a:lvl2pPr marL="742950" indent="-285750">
              <a:spcBef>
                <a:spcPct val="20000"/>
              </a:spcBef>
              <a:buChar char="–"/>
              <a:defRPr sz="2800">
                <a:solidFill>
                  <a:schemeClr val="tx1"/>
                </a:solidFill>
                <a:latin typeface=".VnArabia" panose="020B7200000000000000" pitchFamily="34" charset="0"/>
              </a:defRPr>
            </a:lvl2pPr>
            <a:lvl3pPr marL="1143000" indent="-228600">
              <a:spcBef>
                <a:spcPct val="20000"/>
              </a:spcBef>
              <a:buChar char="•"/>
              <a:defRPr sz="2400">
                <a:solidFill>
                  <a:schemeClr val="tx1"/>
                </a:solidFill>
                <a:latin typeface=".VnArabia" panose="020B7200000000000000" pitchFamily="34" charset="0"/>
              </a:defRPr>
            </a:lvl3pPr>
            <a:lvl4pPr marL="1600200" indent="-228600">
              <a:spcBef>
                <a:spcPct val="20000"/>
              </a:spcBef>
              <a:buChar char="–"/>
              <a:defRPr sz="2000">
                <a:solidFill>
                  <a:schemeClr val="tx1"/>
                </a:solidFill>
                <a:latin typeface=".VnArabia" panose="020B7200000000000000" pitchFamily="34" charset="0"/>
              </a:defRPr>
            </a:lvl4pPr>
            <a:lvl5pPr marL="2057400" indent="-228600">
              <a:spcBef>
                <a:spcPct val="20000"/>
              </a:spcBef>
              <a:buChar char="»"/>
              <a:defRPr sz="2000">
                <a:solidFill>
                  <a:schemeClr val="tx1"/>
                </a:solidFill>
                <a:latin typeface=".VnArabia"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abia"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abia"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abia"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abia" panose="020B7200000000000000" pitchFamily="34" charset="0"/>
              </a:defRPr>
            </a:lvl9pPr>
          </a:lstStyle>
          <a:p>
            <a:pPr algn="ctr" eaLnBrk="1" hangingPunct="1">
              <a:spcBef>
                <a:spcPct val="0"/>
              </a:spcBef>
              <a:buFontTx/>
              <a:buNone/>
            </a:pPr>
            <a:endParaRPr lang="en-US" altLang="en-US" sz="4950" b="1">
              <a:solidFill>
                <a:schemeClr val="tx2"/>
              </a:solidFill>
              <a:latin typeface="Times New Roman" panose="02020603050405020304" pitchFamily="18" charset="0"/>
            </a:endParaRPr>
          </a:p>
        </p:txBody>
      </p:sp>
      <p:sp>
        <p:nvSpPr>
          <p:cNvPr id="5" name="WordArt 33">
            <a:extLst>
              <a:ext uri="{FF2B5EF4-FFF2-40B4-BE49-F238E27FC236}">
                <a16:creationId xmlns:a16="http://schemas.microsoft.com/office/drawing/2014/main" id="{76381E82-2EA1-F292-7471-4D3C1BABDBA6}"/>
              </a:ext>
            </a:extLst>
          </p:cNvPr>
          <p:cNvSpPr>
            <a:spLocks noChangeArrowheads="1" noChangeShapeType="1" noTextEdit="1"/>
          </p:cNvSpPr>
          <p:nvPr/>
        </p:nvSpPr>
        <p:spPr bwMode="auto">
          <a:xfrm>
            <a:off x="2595108" y="2587942"/>
            <a:ext cx="4754880" cy="1143000"/>
          </a:xfrm>
          <a:prstGeom prst="rect">
            <a:avLst/>
          </a:prstGeom>
        </p:spPr>
        <p:txBody>
          <a:bodyPr wrap="none" fromWordArt="1">
            <a:prstTxWarp prst="textCanUp">
              <a:avLst>
                <a:gd name="adj" fmla="val 85713"/>
              </a:avLst>
            </a:prstTxWarp>
          </a:bodyPr>
          <a:lstStyle/>
          <a:p>
            <a:pPr algn="ctr"/>
            <a:r>
              <a:rPr lang="vi-VN" sz="2700" kern="10">
                <a:ln w="9525">
                  <a:solidFill>
                    <a:schemeClr val="tx2"/>
                  </a:solidFill>
                  <a:round/>
                  <a:headEnd/>
                  <a:tailEnd/>
                </a:ln>
                <a:solidFill>
                  <a:srgbClr val="FF00FF"/>
                </a:solidFill>
                <a:latin typeface="Impact" panose="020B0806030902050204" pitchFamily="34" charset="0"/>
              </a:rPr>
              <a:t>Vận dụng, trải nghiệm  </a:t>
            </a:r>
            <a:endParaRPr lang="en-US" sz="2700" kern="10" dirty="0">
              <a:ln w="9525">
                <a:solidFill>
                  <a:schemeClr val="tx2"/>
                </a:solidFill>
                <a:round/>
                <a:headEnd/>
                <a:tailEnd/>
              </a:ln>
              <a:solidFill>
                <a:srgbClr val="FF00FF"/>
              </a:solidFill>
              <a:latin typeface="Impact" panose="020B0806030902050204" pitchFamily="34" charset="0"/>
            </a:endParaRPr>
          </a:p>
        </p:txBody>
      </p:sp>
      <p:grpSp>
        <p:nvGrpSpPr>
          <p:cNvPr id="6" name="Google Shape;2457;p39">
            <a:extLst>
              <a:ext uri="{FF2B5EF4-FFF2-40B4-BE49-F238E27FC236}">
                <a16:creationId xmlns:a16="http://schemas.microsoft.com/office/drawing/2014/main" id="{2EB67C2E-3A3E-FEC2-0631-A9CF2BA56F2C}"/>
              </a:ext>
            </a:extLst>
          </p:cNvPr>
          <p:cNvGrpSpPr/>
          <p:nvPr/>
        </p:nvGrpSpPr>
        <p:grpSpPr>
          <a:xfrm>
            <a:off x="318482" y="1063355"/>
            <a:ext cx="1348740" cy="1059180"/>
            <a:chOff x="182650" y="97825"/>
            <a:chExt cx="1411249" cy="1317305"/>
          </a:xfrm>
        </p:grpSpPr>
        <p:sp>
          <p:nvSpPr>
            <p:cNvPr id="7" name="Google Shape;2458;p39">
              <a:extLst>
                <a:ext uri="{FF2B5EF4-FFF2-40B4-BE49-F238E27FC236}">
                  <a16:creationId xmlns:a16="http://schemas.microsoft.com/office/drawing/2014/main" id="{F861F892-B8EE-9070-2217-2529429909AF}"/>
                </a:ext>
              </a:extLst>
            </p:cNvPr>
            <p:cNvSpPr/>
            <p:nvPr/>
          </p:nvSpPr>
          <p:spPr>
            <a:xfrm>
              <a:off x="182650" y="97825"/>
              <a:ext cx="1411249" cy="1317305"/>
            </a:xfrm>
            <a:custGeom>
              <a:avLst/>
              <a:gdLst/>
              <a:ahLst/>
              <a:cxnLst/>
              <a:rect l="l" t="t" r="r" b="b"/>
              <a:pathLst>
                <a:path w="43039" h="40174" extrusionOk="0">
                  <a:moveTo>
                    <a:pt x="9412" y="14275"/>
                  </a:moveTo>
                  <a:cubicBezTo>
                    <a:pt x="14765" y="17354"/>
                    <a:pt x="20206" y="20319"/>
                    <a:pt x="25710" y="23134"/>
                  </a:cubicBezTo>
                  <a:cubicBezTo>
                    <a:pt x="25836" y="23209"/>
                    <a:pt x="26012" y="23222"/>
                    <a:pt x="26062" y="23348"/>
                  </a:cubicBezTo>
                  <a:cubicBezTo>
                    <a:pt x="26075" y="23398"/>
                    <a:pt x="26037" y="23436"/>
                    <a:pt x="25999" y="23448"/>
                  </a:cubicBezTo>
                  <a:lnTo>
                    <a:pt x="26037" y="23524"/>
                  </a:lnTo>
                  <a:cubicBezTo>
                    <a:pt x="21275" y="25798"/>
                    <a:pt x="16349" y="27733"/>
                    <a:pt x="11310" y="29317"/>
                  </a:cubicBezTo>
                  <a:cubicBezTo>
                    <a:pt x="10468" y="24378"/>
                    <a:pt x="9802" y="19415"/>
                    <a:pt x="9312" y="14438"/>
                  </a:cubicBezTo>
                  <a:lnTo>
                    <a:pt x="9412" y="14275"/>
                  </a:lnTo>
                  <a:close/>
                  <a:moveTo>
                    <a:pt x="126" y="0"/>
                  </a:moveTo>
                  <a:lnTo>
                    <a:pt x="0" y="38"/>
                  </a:lnTo>
                  <a:cubicBezTo>
                    <a:pt x="101" y="1508"/>
                    <a:pt x="201" y="2978"/>
                    <a:pt x="302" y="4448"/>
                  </a:cubicBezTo>
                  <a:cubicBezTo>
                    <a:pt x="1144" y="16348"/>
                    <a:pt x="1973" y="28261"/>
                    <a:pt x="2803" y="40173"/>
                  </a:cubicBezTo>
                  <a:cubicBezTo>
                    <a:pt x="3406" y="40010"/>
                    <a:pt x="3996" y="39822"/>
                    <a:pt x="4587" y="39633"/>
                  </a:cubicBezTo>
                  <a:cubicBezTo>
                    <a:pt x="5567" y="39294"/>
                    <a:pt x="6547" y="38917"/>
                    <a:pt x="7515" y="38552"/>
                  </a:cubicBezTo>
                  <a:cubicBezTo>
                    <a:pt x="19339" y="34004"/>
                    <a:pt x="31164" y="29455"/>
                    <a:pt x="42988" y="24906"/>
                  </a:cubicBezTo>
                  <a:lnTo>
                    <a:pt x="43039" y="24818"/>
                  </a:lnTo>
                  <a:cubicBezTo>
                    <a:pt x="28952" y="16185"/>
                    <a:pt x="14652" y="7917"/>
                    <a:pt x="15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grpSp>
          <p:nvGrpSpPr>
            <p:cNvPr id="8" name="Google Shape;2459;p39">
              <a:extLst>
                <a:ext uri="{FF2B5EF4-FFF2-40B4-BE49-F238E27FC236}">
                  <a16:creationId xmlns:a16="http://schemas.microsoft.com/office/drawing/2014/main" id="{EEC7358E-DB68-10A9-29AD-E090EF335320}"/>
                </a:ext>
              </a:extLst>
            </p:cNvPr>
            <p:cNvGrpSpPr/>
            <p:nvPr/>
          </p:nvGrpSpPr>
          <p:grpSpPr>
            <a:xfrm>
              <a:off x="238818" y="149796"/>
              <a:ext cx="1261444" cy="779205"/>
              <a:chOff x="238818" y="149796"/>
              <a:chExt cx="1261444" cy="779205"/>
            </a:xfrm>
          </p:grpSpPr>
          <p:sp>
            <p:nvSpPr>
              <p:cNvPr id="9" name="Google Shape;2460;p39">
                <a:extLst>
                  <a:ext uri="{FF2B5EF4-FFF2-40B4-BE49-F238E27FC236}">
                    <a16:creationId xmlns:a16="http://schemas.microsoft.com/office/drawing/2014/main" id="{5A7C779A-312B-3208-B698-5026C0228497}"/>
                  </a:ext>
                </a:extLst>
              </p:cNvPr>
              <p:cNvSpPr/>
              <p:nvPr/>
            </p:nvSpPr>
            <p:spPr>
              <a:xfrm>
                <a:off x="238818" y="149796"/>
                <a:ext cx="44922" cy="85156"/>
              </a:xfrm>
              <a:custGeom>
                <a:avLst/>
                <a:gdLst/>
                <a:ahLst/>
                <a:cxnLst/>
                <a:rect l="l" t="t" r="r" b="b"/>
                <a:pathLst>
                  <a:path w="1370" h="2597" extrusionOk="0">
                    <a:moveTo>
                      <a:pt x="1214" y="1"/>
                    </a:moveTo>
                    <a:cubicBezTo>
                      <a:pt x="1174" y="1"/>
                      <a:pt x="1136" y="19"/>
                      <a:pt x="1115" y="61"/>
                    </a:cubicBezTo>
                    <a:cubicBezTo>
                      <a:pt x="939" y="463"/>
                      <a:pt x="750" y="865"/>
                      <a:pt x="562" y="1268"/>
                    </a:cubicBezTo>
                    <a:cubicBezTo>
                      <a:pt x="386" y="1657"/>
                      <a:pt x="185" y="2059"/>
                      <a:pt x="34" y="2474"/>
                    </a:cubicBezTo>
                    <a:cubicBezTo>
                      <a:pt x="1" y="2541"/>
                      <a:pt x="56" y="2597"/>
                      <a:pt x="116" y="2597"/>
                    </a:cubicBezTo>
                    <a:cubicBezTo>
                      <a:pt x="146" y="2597"/>
                      <a:pt x="176" y="2583"/>
                      <a:pt x="197" y="2549"/>
                    </a:cubicBezTo>
                    <a:cubicBezTo>
                      <a:pt x="411" y="2160"/>
                      <a:pt x="587" y="1758"/>
                      <a:pt x="775" y="1356"/>
                    </a:cubicBezTo>
                    <a:cubicBezTo>
                      <a:pt x="964" y="966"/>
                      <a:pt x="1140" y="564"/>
                      <a:pt x="1328" y="162"/>
                    </a:cubicBezTo>
                    <a:cubicBezTo>
                      <a:pt x="1370" y="70"/>
                      <a:pt x="1290" y="1"/>
                      <a:pt x="121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 name="Google Shape;2461;p39">
                <a:extLst>
                  <a:ext uri="{FF2B5EF4-FFF2-40B4-BE49-F238E27FC236}">
                    <a16:creationId xmlns:a16="http://schemas.microsoft.com/office/drawing/2014/main" id="{30497B8C-2D12-B535-96EB-EF3AD3426FD4}"/>
                  </a:ext>
                </a:extLst>
              </p:cNvPr>
              <p:cNvSpPr/>
              <p:nvPr/>
            </p:nvSpPr>
            <p:spPr>
              <a:xfrm>
                <a:off x="342794" y="198783"/>
                <a:ext cx="34561" cy="50431"/>
              </a:xfrm>
              <a:custGeom>
                <a:avLst/>
                <a:gdLst/>
                <a:ahLst/>
                <a:cxnLst/>
                <a:rect l="l" t="t" r="r" b="b"/>
                <a:pathLst>
                  <a:path w="1054" h="1538" extrusionOk="0">
                    <a:moveTo>
                      <a:pt x="915" y="1"/>
                    </a:moveTo>
                    <a:cubicBezTo>
                      <a:pt x="891" y="1"/>
                      <a:pt x="866" y="11"/>
                      <a:pt x="846" y="37"/>
                    </a:cubicBezTo>
                    <a:cubicBezTo>
                      <a:pt x="658" y="239"/>
                      <a:pt x="495" y="465"/>
                      <a:pt x="356" y="703"/>
                    </a:cubicBezTo>
                    <a:cubicBezTo>
                      <a:pt x="218" y="930"/>
                      <a:pt x="93" y="1181"/>
                      <a:pt x="17" y="1445"/>
                    </a:cubicBezTo>
                    <a:cubicBezTo>
                      <a:pt x="1" y="1494"/>
                      <a:pt x="43" y="1538"/>
                      <a:pt x="85" y="1538"/>
                    </a:cubicBezTo>
                    <a:cubicBezTo>
                      <a:pt x="108" y="1538"/>
                      <a:pt x="130" y="1526"/>
                      <a:pt x="143" y="1495"/>
                    </a:cubicBezTo>
                    <a:cubicBezTo>
                      <a:pt x="256" y="1256"/>
                      <a:pt x="369" y="1018"/>
                      <a:pt x="520" y="804"/>
                    </a:cubicBezTo>
                    <a:cubicBezTo>
                      <a:pt x="658" y="578"/>
                      <a:pt x="821" y="364"/>
                      <a:pt x="997" y="163"/>
                    </a:cubicBezTo>
                    <a:cubicBezTo>
                      <a:pt x="1053" y="89"/>
                      <a:pt x="985" y="1"/>
                      <a:pt x="91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 name="Google Shape;2462;p39">
                <a:extLst>
                  <a:ext uri="{FF2B5EF4-FFF2-40B4-BE49-F238E27FC236}">
                    <a16:creationId xmlns:a16="http://schemas.microsoft.com/office/drawing/2014/main" id="{EC103CCE-0508-1069-BCA3-F15AB017B9EE}"/>
                  </a:ext>
                </a:extLst>
              </p:cNvPr>
              <p:cNvSpPr/>
              <p:nvPr/>
            </p:nvSpPr>
            <p:spPr>
              <a:xfrm>
                <a:off x="417718" y="255213"/>
                <a:ext cx="58563" cy="94337"/>
              </a:xfrm>
              <a:custGeom>
                <a:avLst/>
                <a:gdLst/>
                <a:ahLst/>
                <a:cxnLst/>
                <a:rect l="l" t="t" r="r" b="b"/>
                <a:pathLst>
                  <a:path w="1786" h="2877" extrusionOk="0">
                    <a:moveTo>
                      <a:pt x="1681" y="1"/>
                    </a:moveTo>
                    <a:cubicBezTo>
                      <a:pt x="1663" y="1"/>
                      <a:pt x="1645" y="8"/>
                      <a:pt x="1628" y="25"/>
                    </a:cubicBezTo>
                    <a:cubicBezTo>
                      <a:pt x="1426" y="189"/>
                      <a:pt x="1301" y="440"/>
                      <a:pt x="1163" y="654"/>
                    </a:cubicBezTo>
                    <a:cubicBezTo>
                      <a:pt x="1012" y="880"/>
                      <a:pt x="874" y="1106"/>
                      <a:pt x="748" y="1332"/>
                    </a:cubicBezTo>
                    <a:cubicBezTo>
                      <a:pt x="610" y="1558"/>
                      <a:pt x="484" y="1785"/>
                      <a:pt x="371" y="2023"/>
                    </a:cubicBezTo>
                    <a:cubicBezTo>
                      <a:pt x="233" y="2262"/>
                      <a:pt x="107" y="2513"/>
                      <a:pt x="19" y="2777"/>
                    </a:cubicBezTo>
                    <a:cubicBezTo>
                      <a:pt x="1" y="2824"/>
                      <a:pt x="43" y="2876"/>
                      <a:pt x="87" y="2876"/>
                    </a:cubicBezTo>
                    <a:cubicBezTo>
                      <a:pt x="103" y="2876"/>
                      <a:pt x="119" y="2869"/>
                      <a:pt x="132" y="2853"/>
                    </a:cubicBezTo>
                    <a:cubicBezTo>
                      <a:pt x="270" y="2639"/>
                      <a:pt x="384" y="2400"/>
                      <a:pt x="497" y="2187"/>
                    </a:cubicBezTo>
                    <a:cubicBezTo>
                      <a:pt x="635" y="1948"/>
                      <a:pt x="773" y="1709"/>
                      <a:pt x="911" y="1483"/>
                    </a:cubicBezTo>
                    <a:cubicBezTo>
                      <a:pt x="1050" y="1257"/>
                      <a:pt x="1188" y="1031"/>
                      <a:pt x="1339" y="805"/>
                    </a:cubicBezTo>
                    <a:cubicBezTo>
                      <a:pt x="1477" y="591"/>
                      <a:pt x="1665" y="377"/>
                      <a:pt x="1766" y="139"/>
                    </a:cubicBezTo>
                    <a:cubicBezTo>
                      <a:pt x="1785" y="81"/>
                      <a:pt x="1738" y="1"/>
                      <a:pt x="168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 name="Google Shape;2463;p39">
                <a:extLst>
                  <a:ext uri="{FF2B5EF4-FFF2-40B4-BE49-F238E27FC236}">
                    <a16:creationId xmlns:a16="http://schemas.microsoft.com/office/drawing/2014/main" id="{B510213A-91CF-E1E6-523A-008680B03A67}"/>
                  </a:ext>
                </a:extLst>
              </p:cNvPr>
              <p:cNvSpPr/>
              <p:nvPr/>
            </p:nvSpPr>
            <p:spPr>
              <a:xfrm>
                <a:off x="540973" y="308857"/>
                <a:ext cx="28790" cy="39217"/>
              </a:xfrm>
              <a:custGeom>
                <a:avLst/>
                <a:gdLst/>
                <a:ahLst/>
                <a:cxnLst/>
                <a:rect l="l" t="t" r="r" b="b"/>
                <a:pathLst>
                  <a:path w="878" h="1196" extrusionOk="0">
                    <a:moveTo>
                      <a:pt x="786" y="0"/>
                    </a:moveTo>
                    <a:cubicBezTo>
                      <a:pt x="773" y="0"/>
                      <a:pt x="760" y="4"/>
                      <a:pt x="746" y="10"/>
                    </a:cubicBezTo>
                    <a:lnTo>
                      <a:pt x="708" y="23"/>
                    </a:lnTo>
                    <a:lnTo>
                      <a:pt x="658" y="61"/>
                    </a:lnTo>
                    <a:cubicBezTo>
                      <a:pt x="646" y="73"/>
                      <a:pt x="620" y="98"/>
                      <a:pt x="608" y="124"/>
                    </a:cubicBezTo>
                    <a:cubicBezTo>
                      <a:pt x="570" y="161"/>
                      <a:pt x="533" y="199"/>
                      <a:pt x="495" y="237"/>
                    </a:cubicBezTo>
                    <a:cubicBezTo>
                      <a:pt x="432" y="325"/>
                      <a:pt x="357" y="413"/>
                      <a:pt x="306" y="513"/>
                    </a:cubicBezTo>
                    <a:cubicBezTo>
                      <a:pt x="181" y="702"/>
                      <a:pt x="80" y="903"/>
                      <a:pt x="17" y="1116"/>
                    </a:cubicBezTo>
                    <a:cubicBezTo>
                      <a:pt x="0" y="1159"/>
                      <a:pt x="35" y="1195"/>
                      <a:pt x="71" y="1195"/>
                    </a:cubicBezTo>
                    <a:cubicBezTo>
                      <a:pt x="88" y="1195"/>
                      <a:pt x="106" y="1187"/>
                      <a:pt x="118" y="1167"/>
                    </a:cubicBezTo>
                    <a:cubicBezTo>
                      <a:pt x="206" y="978"/>
                      <a:pt x="319" y="790"/>
                      <a:pt x="432" y="614"/>
                    </a:cubicBezTo>
                    <a:cubicBezTo>
                      <a:pt x="495" y="526"/>
                      <a:pt x="570" y="450"/>
                      <a:pt x="633" y="362"/>
                    </a:cubicBezTo>
                    <a:cubicBezTo>
                      <a:pt x="671" y="325"/>
                      <a:pt x="708" y="287"/>
                      <a:pt x="746" y="249"/>
                    </a:cubicBezTo>
                    <a:cubicBezTo>
                      <a:pt x="759" y="237"/>
                      <a:pt x="784" y="212"/>
                      <a:pt x="796" y="199"/>
                    </a:cubicBezTo>
                    <a:lnTo>
                      <a:pt x="822" y="174"/>
                    </a:lnTo>
                    <a:lnTo>
                      <a:pt x="847" y="124"/>
                    </a:lnTo>
                    <a:cubicBezTo>
                      <a:pt x="877" y="62"/>
                      <a:pt x="841" y="0"/>
                      <a:pt x="7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 name="Google Shape;2464;p39">
                <a:extLst>
                  <a:ext uri="{FF2B5EF4-FFF2-40B4-BE49-F238E27FC236}">
                    <a16:creationId xmlns:a16="http://schemas.microsoft.com/office/drawing/2014/main" id="{A663CE43-3B23-F28E-7A91-57969AF188A0}"/>
                  </a:ext>
                </a:extLst>
              </p:cNvPr>
              <p:cNvSpPr/>
              <p:nvPr/>
            </p:nvSpPr>
            <p:spPr>
              <a:xfrm>
                <a:off x="604027" y="362205"/>
                <a:ext cx="56792" cy="93255"/>
              </a:xfrm>
              <a:custGeom>
                <a:avLst/>
                <a:gdLst/>
                <a:ahLst/>
                <a:cxnLst/>
                <a:rect l="l" t="t" r="r" b="b"/>
                <a:pathLst>
                  <a:path w="1732" h="2844" extrusionOk="0">
                    <a:moveTo>
                      <a:pt x="1579" y="0"/>
                    </a:moveTo>
                    <a:cubicBezTo>
                      <a:pt x="1551" y="0"/>
                      <a:pt x="1523" y="12"/>
                      <a:pt x="1500" y="42"/>
                    </a:cubicBezTo>
                    <a:cubicBezTo>
                      <a:pt x="1198" y="457"/>
                      <a:pt x="922" y="897"/>
                      <a:pt x="670" y="1349"/>
                    </a:cubicBezTo>
                    <a:cubicBezTo>
                      <a:pt x="419" y="1801"/>
                      <a:pt x="180" y="2266"/>
                      <a:pt x="17" y="2756"/>
                    </a:cubicBezTo>
                    <a:cubicBezTo>
                      <a:pt x="1" y="2806"/>
                      <a:pt x="37" y="2844"/>
                      <a:pt x="76" y="2844"/>
                    </a:cubicBezTo>
                    <a:cubicBezTo>
                      <a:pt x="96" y="2844"/>
                      <a:pt x="117" y="2833"/>
                      <a:pt x="130" y="2807"/>
                    </a:cubicBezTo>
                    <a:cubicBezTo>
                      <a:pt x="369" y="2367"/>
                      <a:pt x="595" y="1914"/>
                      <a:pt x="846" y="1475"/>
                    </a:cubicBezTo>
                    <a:cubicBezTo>
                      <a:pt x="1098" y="1022"/>
                      <a:pt x="1374" y="608"/>
                      <a:pt x="1676" y="180"/>
                    </a:cubicBezTo>
                    <a:cubicBezTo>
                      <a:pt x="1731" y="97"/>
                      <a:pt x="1657" y="0"/>
                      <a:pt x="157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 name="Google Shape;2465;p39">
                <a:extLst>
                  <a:ext uri="{FF2B5EF4-FFF2-40B4-BE49-F238E27FC236}">
                    <a16:creationId xmlns:a16="http://schemas.microsoft.com/office/drawing/2014/main" id="{B53E0B3D-0669-AF95-D5C6-2774FC63C1AF}"/>
                  </a:ext>
                </a:extLst>
              </p:cNvPr>
              <p:cNvSpPr/>
              <p:nvPr/>
            </p:nvSpPr>
            <p:spPr>
              <a:xfrm>
                <a:off x="720495" y="412798"/>
                <a:ext cx="30560" cy="44037"/>
              </a:xfrm>
              <a:custGeom>
                <a:avLst/>
                <a:gdLst/>
                <a:ahLst/>
                <a:cxnLst/>
                <a:rect l="l" t="t" r="r" b="b"/>
                <a:pathLst>
                  <a:path w="932" h="1343" extrusionOk="0">
                    <a:moveTo>
                      <a:pt x="798" y="0"/>
                    </a:moveTo>
                    <a:cubicBezTo>
                      <a:pt x="773" y="0"/>
                      <a:pt x="747" y="10"/>
                      <a:pt x="725" y="32"/>
                    </a:cubicBezTo>
                    <a:cubicBezTo>
                      <a:pt x="411" y="384"/>
                      <a:pt x="147" y="799"/>
                      <a:pt x="9" y="1264"/>
                    </a:cubicBezTo>
                    <a:cubicBezTo>
                      <a:pt x="1" y="1310"/>
                      <a:pt x="41" y="1342"/>
                      <a:pt x="79" y="1342"/>
                    </a:cubicBezTo>
                    <a:cubicBezTo>
                      <a:pt x="102" y="1342"/>
                      <a:pt x="125" y="1330"/>
                      <a:pt x="134" y="1301"/>
                    </a:cubicBezTo>
                    <a:cubicBezTo>
                      <a:pt x="323" y="887"/>
                      <a:pt x="561" y="485"/>
                      <a:pt x="876" y="145"/>
                    </a:cubicBezTo>
                    <a:cubicBezTo>
                      <a:pt x="932" y="80"/>
                      <a:pt x="869" y="0"/>
                      <a:pt x="79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 name="Google Shape;2466;p39">
                <a:extLst>
                  <a:ext uri="{FF2B5EF4-FFF2-40B4-BE49-F238E27FC236}">
                    <a16:creationId xmlns:a16="http://schemas.microsoft.com/office/drawing/2014/main" id="{B5FCCE3A-BDB5-3AA8-8071-488447F9151B}"/>
                  </a:ext>
                </a:extLst>
              </p:cNvPr>
              <p:cNvSpPr/>
              <p:nvPr/>
            </p:nvSpPr>
            <p:spPr>
              <a:xfrm>
                <a:off x="788894" y="465130"/>
                <a:ext cx="54071" cy="82926"/>
              </a:xfrm>
              <a:custGeom>
                <a:avLst/>
                <a:gdLst/>
                <a:ahLst/>
                <a:cxnLst/>
                <a:rect l="l" t="t" r="r" b="b"/>
                <a:pathLst>
                  <a:path w="1649" h="2529" extrusionOk="0">
                    <a:moveTo>
                      <a:pt x="1502" y="0"/>
                    </a:moveTo>
                    <a:cubicBezTo>
                      <a:pt x="1477" y="0"/>
                      <a:pt x="1451" y="10"/>
                      <a:pt x="1428" y="32"/>
                    </a:cubicBezTo>
                    <a:cubicBezTo>
                      <a:pt x="1114" y="384"/>
                      <a:pt x="825" y="773"/>
                      <a:pt x="586" y="1176"/>
                    </a:cubicBezTo>
                    <a:cubicBezTo>
                      <a:pt x="335" y="1578"/>
                      <a:pt x="134" y="2018"/>
                      <a:pt x="8" y="2470"/>
                    </a:cubicBezTo>
                    <a:cubicBezTo>
                      <a:pt x="1" y="2509"/>
                      <a:pt x="32" y="2529"/>
                      <a:pt x="60" y="2529"/>
                    </a:cubicBezTo>
                    <a:cubicBezTo>
                      <a:pt x="76" y="2529"/>
                      <a:pt x="92" y="2522"/>
                      <a:pt x="96" y="2508"/>
                    </a:cubicBezTo>
                    <a:cubicBezTo>
                      <a:pt x="310" y="2093"/>
                      <a:pt x="511" y="1678"/>
                      <a:pt x="750" y="1276"/>
                    </a:cubicBezTo>
                    <a:cubicBezTo>
                      <a:pt x="989" y="874"/>
                      <a:pt x="1278" y="510"/>
                      <a:pt x="1592" y="158"/>
                    </a:cubicBezTo>
                    <a:cubicBezTo>
                      <a:pt x="1648" y="83"/>
                      <a:pt x="1578" y="0"/>
                      <a:pt x="150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 name="Google Shape;2467;p39">
                <a:extLst>
                  <a:ext uri="{FF2B5EF4-FFF2-40B4-BE49-F238E27FC236}">
                    <a16:creationId xmlns:a16="http://schemas.microsoft.com/office/drawing/2014/main" id="{087A709C-B866-B26A-4685-CEA71DFC1C37}"/>
                  </a:ext>
                </a:extLst>
              </p:cNvPr>
              <p:cNvSpPr/>
              <p:nvPr/>
            </p:nvSpPr>
            <p:spPr>
              <a:xfrm>
                <a:off x="903296" y="512642"/>
                <a:ext cx="24396" cy="38200"/>
              </a:xfrm>
              <a:custGeom>
                <a:avLst/>
                <a:gdLst/>
                <a:ahLst/>
                <a:cxnLst/>
                <a:rect l="l" t="t" r="r" b="b"/>
                <a:pathLst>
                  <a:path w="744" h="1165" extrusionOk="0">
                    <a:moveTo>
                      <a:pt x="637" y="1"/>
                    </a:moveTo>
                    <a:cubicBezTo>
                      <a:pt x="622" y="1"/>
                      <a:pt x="606" y="5"/>
                      <a:pt x="591" y="16"/>
                    </a:cubicBezTo>
                    <a:cubicBezTo>
                      <a:pt x="541" y="41"/>
                      <a:pt x="503" y="91"/>
                      <a:pt x="465" y="129"/>
                    </a:cubicBezTo>
                    <a:cubicBezTo>
                      <a:pt x="427" y="166"/>
                      <a:pt x="402" y="204"/>
                      <a:pt x="365" y="242"/>
                    </a:cubicBezTo>
                    <a:cubicBezTo>
                      <a:pt x="302" y="330"/>
                      <a:pt x="239" y="418"/>
                      <a:pt x="189" y="518"/>
                    </a:cubicBezTo>
                    <a:cubicBezTo>
                      <a:pt x="138" y="606"/>
                      <a:pt x="101" y="694"/>
                      <a:pt x="63" y="795"/>
                    </a:cubicBezTo>
                    <a:cubicBezTo>
                      <a:pt x="50" y="845"/>
                      <a:pt x="38" y="895"/>
                      <a:pt x="25" y="945"/>
                    </a:cubicBezTo>
                    <a:cubicBezTo>
                      <a:pt x="13" y="1008"/>
                      <a:pt x="13" y="1059"/>
                      <a:pt x="0" y="1109"/>
                    </a:cubicBezTo>
                    <a:cubicBezTo>
                      <a:pt x="0" y="1145"/>
                      <a:pt x="30" y="1165"/>
                      <a:pt x="57" y="1165"/>
                    </a:cubicBezTo>
                    <a:cubicBezTo>
                      <a:pt x="77" y="1165"/>
                      <a:pt x="95" y="1155"/>
                      <a:pt x="101" y="1134"/>
                    </a:cubicBezTo>
                    <a:cubicBezTo>
                      <a:pt x="113" y="1084"/>
                      <a:pt x="138" y="1033"/>
                      <a:pt x="151" y="996"/>
                    </a:cubicBezTo>
                    <a:cubicBezTo>
                      <a:pt x="164" y="945"/>
                      <a:pt x="176" y="895"/>
                      <a:pt x="201" y="858"/>
                    </a:cubicBezTo>
                    <a:cubicBezTo>
                      <a:pt x="239" y="757"/>
                      <a:pt x="277" y="669"/>
                      <a:pt x="327" y="594"/>
                    </a:cubicBezTo>
                    <a:cubicBezTo>
                      <a:pt x="377" y="506"/>
                      <a:pt x="427" y="430"/>
                      <a:pt x="490" y="355"/>
                    </a:cubicBezTo>
                    <a:cubicBezTo>
                      <a:pt x="528" y="317"/>
                      <a:pt x="553" y="279"/>
                      <a:pt x="591" y="242"/>
                    </a:cubicBezTo>
                    <a:cubicBezTo>
                      <a:pt x="629" y="217"/>
                      <a:pt x="666" y="179"/>
                      <a:pt x="704" y="141"/>
                    </a:cubicBezTo>
                    <a:cubicBezTo>
                      <a:pt x="744" y="71"/>
                      <a:pt x="696" y="1"/>
                      <a:pt x="6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 name="Google Shape;2468;p39">
                <a:extLst>
                  <a:ext uri="{FF2B5EF4-FFF2-40B4-BE49-F238E27FC236}">
                    <a16:creationId xmlns:a16="http://schemas.microsoft.com/office/drawing/2014/main" id="{FBB4382B-B898-D768-C744-F6AFD67A4CE0}"/>
                  </a:ext>
                </a:extLst>
              </p:cNvPr>
              <p:cNvSpPr/>
              <p:nvPr/>
            </p:nvSpPr>
            <p:spPr>
              <a:xfrm>
                <a:off x="966908" y="567105"/>
                <a:ext cx="44988" cy="71679"/>
              </a:xfrm>
              <a:custGeom>
                <a:avLst/>
                <a:gdLst/>
                <a:ahLst/>
                <a:cxnLst/>
                <a:rect l="l" t="t" r="r" b="b"/>
                <a:pathLst>
                  <a:path w="1372" h="2186" extrusionOk="0">
                    <a:moveTo>
                      <a:pt x="1278" y="0"/>
                    </a:moveTo>
                    <a:cubicBezTo>
                      <a:pt x="1262" y="0"/>
                      <a:pt x="1244" y="4"/>
                      <a:pt x="1227" y="13"/>
                    </a:cubicBezTo>
                    <a:cubicBezTo>
                      <a:pt x="1139" y="51"/>
                      <a:pt x="1089" y="139"/>
                      <a:pt x="1013" y="227"/>
                    </a:cubicBezTo>
                    <a:cubicBezTo>
                      <a:pt x="950" y="302"/>
                      <a:pt x="888" y="390"/>
                      <a:pt x="825" y="478"/>
                    </a:cubicBezTo>
                    <a:cubicBezTo>
                      <a:pt x="712" y="642"/>
                      <a:pt x="599" y="818"/>
                      <a:pt x="498" y="993"/>
                    </a:cubicBezTo>
                    <a:cubicBezTo>
                      <a:pt x="297" y="1345"/>
                      <a:pt x="108" y="1722"/>
                      <a:pt x="8" y="2112"/>
                    </a:cubicBezTo>
                    <a:cubicBezTo>
                      <a:pt x="0" y="2158"/>
                      <a:pt x="39" y="2185"/>
                      <a:pt x="77" y="2185"/>
                    </a:cubicBezTo>
                    <a:cubicBezTo>
                      <a:pt x="101" y="2185"/>
                      <a:pt x="124" y="2174"/>
                      <a:pt x="134" y="2150"/>
                    </a:cubicBezTo>
                    <a:cubicBezTo>
                      <a:pt x="310" y="1798"/>
                      <a:pt x="473" y="1433"/>
                      <a:pt x="674" y="1081"/>
                    </a:cubicBezTo>
                    <a:cubicBezTo>
                      <a:pt x="774" y="918"/>
                      <a:pt x="888" y="755"/>
                      <a:pt x="1001" y="591"/>
                    </a:cubicBezTo>
                    <a:cubicBezTo>
                      <a:pt x="1051" y="516"/>
                      <a:pt x="1114" y="441"/>
                      <a:pt x="1177" y="353"/>
                    </a:cubicBezTo>
                    <a:cubicBezTo>
                      <a:pt x="1239" y="277"/>
                      <a:pt x="1315" y="202"/>
                      <a:pt x="1352" y="101"/>
                    </a:cubicBezTo>
                    <a:cubicBezTo>
                      <a:pt x="1372" y="44"/>
                      <a:pt x="1332" y="0"/>
                      <a:pt x="127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 name="Google Shape;2469;p39">
                <a:extLst>
                  <a:ext uri="{FF2B5EF4-FFF2-40B4-BE49-F238E27FC236}">
                    <a16:creationId xmlns:a16="http://schemas.microsoft.com/office/drawing/2014/main" id="{B12AD85E-0B84-9858-9349-741F9F179281}"/>
                  </a:ext>
                </a:extLst>
              </p:cNvPr>
              <p:cNvSpPr/>
              <p:nvPr/>
            </p:nvSpPr>
            <p:spPr>
              <a:xfrm>
                <a:off x="1072949" y="607993"/>
                <a:ext cx="23478" cy="39151"/>
              </a:xfrm>
              <a:custGeom>
                <a:avLst/>
                <a:gdLst/>
                <a:ahLst/>
                <a:cxnLst/>
                <a:rect l="l" t="t" r="r" b="b"/>
                <a:pathLst>
                  <a:path w="716" h="1194" extrusionOk="0">
                    <a:moveTo>
                      <a:pt x="594" y="1"/>
                    </a:moveTo>
                    <a:cubicBezTo>
                      <a:pt x="565" y="1"/>
                      <a:pt x="535" y="15"/>
                      <a:pt x="519" y="48"/>
                    </a:cubicBezTo>
                    <a:cubicBezTo>
                      <a:pt x="343" y="412"/>
                      <a:pt x="167" y="764"/>
                      <a:pt x="16" y="1129"/>
                    </a:cubicBezTo>
                    <a:cubicBezTo>
                      <a:pt x="0" y="1168"/>
                      <a:pt x="29" y="1193"/>
                      <a:pt x="60" y="1193"/>
                    </a:cubicBezTo>
                    <a:cubicBezTo>
                      <a:pt x="77" y="1193"/>
                      <a:pt x="95" y="1185"/>
                      <a:pt x="104" y="1166"/>
                    </a:cubicBezTo>
                    <a:cubicBezTo>
                      <a:pt x="305" y="827"/>
                      <a:pt x="493" y="475"/>
                      <a:pt x="682" y="123"/>
                    </a:cubicBezTo>
                    <a:cubicBezTo>
                      <a:pt x="715" y="56"/>
                      <a:pt x="654" y="1"/>
                      <a:pt x="59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 name="Google Shape;2470;p39">
                <a:extLst>
                  <a:ext uri="{FF2B5EF4-FFF2-40B4-BE49-F238E27FC236}">
                    <a16:creationId xmlns:a16="http://schemas.microsoft.com/office/drawing/2014/main" id="{1D03DCF9-58B6-F3B8-52A7-0D8D5615988F}"/>
                  </a:ext>
                </a:extLst>
              </p:cNvPr>
              <p:cNvSpPr/>
              <p:nvPr/>
            </p:nvSpPr>
            <p:spPr>
              <a:xfrm>
                <a:off x="1143217" y="675801"/>
                <a:ext cx="50956" cy="69285"/>
              </a:xfrm>
              <a:custGeom>
                <a:avLst/>
                <a:gdLst/>
                <a:ahLst/>
                <a:cxnLst/>
                <a:rect l="l" t="t" r="r" b="b"/>
                <a:pathLst>
                  <a:path w="1554" h="2113" extrusionOk="0">
                    <a:moveTo>
                      <a:pt x="1506" y="1"/>
                    </a:moveTo>
                    <a:cubicBezTo>
                      <a:pt x="1502" y="1"/>
                      <a:pt x="1497" y="1"/>
                      <a:pt x="1492" y="3"/>
                    </a:cubicBezTo>
                    <a:cubicBezTo>
                      <a:pt x="1391" y="28"/>
                      <a:pt x="1316" y="91"/>
                      <a:pt x="1241" y="167"/>
                    </a:cubicBezTo>
                    <a:cubicBezTo>
                      <a:pt x="1165" y="242"/>
                      <a:pt x="1090" y="317"/>
                      <a:pt x="1027" y="393"/>
                    </a:cubicBezTo>
                    <a:cubicBezTo>
                      <a:pt x="876" y="556"/>
                      <a:pt x="738" y="732"/>
                      <a:pt x="612" y="920"/>
                    </a:cubicBezTo>
                    <a:cubicBezTo>
                      <a:pt x="487" y="1096"/>
                      <a:pt x="374" y="1272"/>
                      <a:pt x="260" y="1461"/>
                    </a:cubicBezTo>
                    <a:cubicBezTo>
                      <a:pt x="210" y="1549"/>
                      <a:pt x="160" y="1649"/>
                      <a:pt x="122" y="1737"/>
                    </a:cubicBezTo>
                    <a:cubicBezTo>
                      <a:pt x="97" y="1800"/>
                      <a:pt x="72" y="1850"/>
                      <a:pt x="47" y="1901"/>
                    </a:cubicBezTo>
                    <a:cubicBezTo>
                      <a:pt x="34" y="1951"/>
                      <a:pt x="34" y="2001"/>
                      <a:pt x="9" y="2039"/>
                    </a:cubicBezTo>
                    <a:cubicBezTo>
                      <a:pt x="1" y="2081"/>
                      <a:pt x="32" y="2112"/>
                      <a:pt x="66" y="2112"/>
                    </a:cubicBezTo>
                    <a:cubicBezTo>
                      <a:pt x="81" y="2112"/>
                      <a:pt x="98" y="2105"/>
                      <a:pt x="110" y="2089"/>
                    </a:cubicBezTo>
                    <a:cubicBezTo>
                      <a:pt x="122" y="2051"/>
                      <a:pt x="160" y="2014"/>
                      <a:pt x="173" y="1976"/>
                    </a:cubicBezTo>
                    <a:cubicBezTo>
                      <a:pt x="210" y="1938"/>
                      <a:pt x="235" y="1888"/>
                      <a:pt x="260" y="1838"/>
                    </a:cubicBezTo>
                    <a:cubicBezTo>
                      <a:pt x="311" y="1750"/>
                      <a:pt x="361" y="1662"/>
                      <a:pt x="411" y="1574"/>
                    </a:cubicBezTo>
                    <a:cubicBezTo>
                      <a:pt x="524" y="1385"/>
                      <a:pt x="637" y="1209"/>
                      <a:pt x="776" y="1034"/>
                    </a:cubicBezTo>
                    <a:cubicBezTo>
                      <a:pt x="889" y="870"/>
                      <a:pt x="1014" y="707"/>
                      <a:pt x="1153" y="556"/>
                    </a:cubicBezTo>
                    <a:cubicBezTo>
                      <a:pt x="1228" y="468"/>
                      <a:pt x="1291" y="393"/>
                      <a:pt x="1366" y="317"/>
                    </a:cubicBezTo>
                    <a:cubicBezTo>
                      <a:pt x="1404" y="280"/>
                      <a:pt x="1442" y="242"/>
                      <a:pt x="1467" y="192"/>
                    </a:cubicBezTo>
                    <a:cubicBezTo>
                      <a:pt x="1517" y="154"/>
                      <a:pt x="1530" y="116"/>
                      <a:pt x="1542" y="66"/>
                    </a:cubicBezTo>
                    <a:cubicBezTo>
                      <a:pt x="1553" y="33"/>
                      <a:pt x="1536" y="1"/>
                      <a:pt x="150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 name="Google Shape;2471;p39">
                <a:extLst>
                  <a:ext uri="{FF2B5EF4-FFF2-40B4-BE49-F238E27FC236}">
                    <a16:creationId xmlns:a16="http://schemas.microsoft.com/office/drawing/2014/main" id="{CBAD22A0-AD44-7AC7-BF00-EBEE41EFDAFE}"/>
                  </a:ext>
                </a:extLst>
              </p:cNvPr>
              <p:cNvSpPr/>
              <p:nvPr/>
            </p:nvSpPr>
            <p:spPr>
              <a:xfrm>
                <a:off x="1244241" y="719443"/>
                <a:ext cx="26199" cy="39741"/>
              </a:xfrm>
              <a:custGeom>
                <a:avLst/>
                <a:gdLst/>
                <a:ahLst/>
                <a:cxnLst/>
                <a:rect l="l" t="t" r="r" b="b"/>
                <a:pathLst>
                  <a:path w="799" h="1212" extrusionOk="0">
                    <a:moveTo>
                      <a:pt x="723" y="1"/>
                    </a:moveTo>
                    <a:cubicBezTo>
                      <a:pt x="685" y="1"/>
                      <a:pt x="656" y="23"/>
                      <a:pt x="635" y="54"/>
                    </a:cubicBezTo>
                    <a:cubicBezTo>
                      <a:pt x="421" y="406"/>
                      <a:pt x="208" y="771"/>
                      <a:pt x="19" y="1148"/>
                    </a:cubicBezTo>
                    <a:cubicBezTo>
                      <a:pt x="1" y="1176"/>
                      <a:pt x="38" y="1211"/>
                      <a:pt x="69" y="1211"/>
                    </a:cubicBezTo>
                    <a:cubicBezTo>
                      <a:pt x="79" y="1211"/>
                      <a:pt x="88" y="1207"/>
                      <a:pt x="95" y="1198"/>
                    </a:cubicBezTo>
                    <a:cubicBezTo>
                      <a:pt x="346" y="846"/>
                      <a:pt x="560" y="482"/>
                      <a:pt x="786" y="117"/>
                    </a:cubicBezTo>
                    <a:cubicBezTo>
                      <a:pt x="798" y="80"/>
                      <a:pt x="773" y="29"/>
                      <a:pt x="748" y="4"/>
                    </a:cubicBezTo>
                    <a:cubicBezTo>
                      <a:pt x="739" y="2"/>
                      <a:pt x="731" y="1"/>
                      <a:pt x="72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 name="Google Shape;2472;p39">
                <a:extLst>
                  <a:ext uri="{FF2B5EF4-FFF2-40B4-BE49-F238E27FC236}">
                    <a16:creationId xmlns:a16="http://schemas.microsoft.com/office/drawing/2014/main" id="{8A5F6DCD-F438-2587-53B8-5F3459499C0E}"/>
                  </a:ext>
                </a:extLst>
              </p:cNvPr>
              <p:cNvSpPr/>
              <p:nvPr/>
            </p:nvSpPr>
            <p:spPr>
              <a:xfrm>
                <a:off x="1311427" y="774988"/>
                <a:ext cx="53251" cy="74007"/>
              </a:xfrm>
              <a:custGeom>
                <a:avLst/>
                <a:gdLst/>
                <a:ahLst/>
                <a:cxnLst/>
                <a:rect l="l" t="t" r="r" b="b"/>
                <a:pathLst>
                  <a:path w="1624" h="2257" extrusionOk="0">
                    <a:moveTo>
                      <a:pt x="1491" y="0"/>
                    </a:moveTo>
                    <a:cubicBezTo>
                      <a:pt x="1468" y="0"/>
                      <a:pt x="1445" y="9"/>
                      <a:pt x="1426" y="32"/>
                    </a:cubicBezTo>
                    <a:cubicBezTo>
                      <a:pt x="1162" y="371"/>
                      <a:pt x="911" y="723"/>
                      <a:pt x="672" y="1075"/>
                    </a:cubicBezTo>
                    <a:cubicBezTo>
                      <a:pt x="559" y="1251"/>
                      <a:pt x="446" y="1427"/>
                      <a:pt x="345" y="1602"/>
                    </a:cubicBezTo>
                    <a:cubicBezTo>
                      <a:pt x="232" y="1778"/>
                      <a:pt x="107" y="1967"/>
                      <a:pt x="19" y="2168"/>
                    </a:cubicBezTo>
                    <a:cubicBezTo>
                      <a:pt x="1" y="2212"/>
                      <a:pt x="40" y="2257"/>
                      <a:pt x="82" y="2257"/>
                    </a:cubicBezTo>
                    <a:cubicBezTo>
                      <a:pt x="99" y="2257"/>
                      <a:pt x="117" y="2249"/>
                      <a:pt x="132" y="2231"/>
                    </a:cubicBezTo>
                    <a:cubicBezTo>
                      <a:pt x="257" y="2067"/>
                      <a:pt x="358" y="1879"/>
                      <a:pt x="471" y="1703"/>
                    </a:cubicBezTo>
                    <a:cubicBezTo>
                      <a:pt x="584" y="1527"/>
                      <a:pt x="697" y="1351"/>
                      <a:pt x="823" y="1175"/>
                    </a:cubicBezTo>
                    <a:cubicBezTo>
                      <a:pt x="1062" y="823"/>
                      <a:pt x="1313" y="484"/>
                      <a:pt x="1577" y="157"/>
                    </a:cubicBezTo>
                    <a:cubicBezTo>
                      <a:pt x="1624" y="82"/>
                      <a:pt x="1558" y="0"/>
                      <a:pt x="149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 name="Google Shape;2473;p39">
                <a:extLst>
                  <a:ext uri="{FF2B5EF4-FFF2-40B4-BE49-F238E27FC236}">
                    <a16:creationId xmlns:a16="http://schemas.microsoft.com/office/drawing/2014/main" id="{4AE35FC4-7EC5-87D7-7E21-54A7F965CFFC}"/>
                  </a:ext>
                </a:extLst>
              </p:cNvPr>
              <p:cNvSpPr/>
              <p:nvPr/>
            </p:nvSpPr>
            <p:spPr>
              <a:xfrm>
                <a:off x="1408254" y="814827"/>
                <a:ext cx="24527" cy="35643"/>
              </a:xfrm>
              <a:custGeom>
                <a:avLst/>
                <a:gdLst/>
                <a:ahLst/>
                <a:cxnLst/>
                <a:rect l="l" t="t" r="r" b="b"/>
                <a:pathLst>
                  <a:path w="748" h="1087" extrusionOk="0">
                    <a:moveTo>
                      <a:pt x="653" y="0"/>
                    </a:moveTo>
                    <a:cubicBezTo>
                      <a:pt x="627" y="0"/>
                      <a:pt x="602" y="21"/>
                      <a:pt x="584" y="48"/>
                    </a:cubicBezTo>
                    <a:cubicBezTo>
                      <a:pt x="383" y="362"/>
                      <a:pt x="195" y="689"/>
                      <a:pt x="19" y="1016"/>
                    </a:cubicBezTo>
                    <a:cubicBezTo>
                      <a:pt x="1" y="1051"/>
                      <a:pt x="33" y="1087"/>
                      <a:pt x="67" y="1087"/>
                    </a:cubicBezTo>
                    <a:cubicBezTo>
                      <a:pt x="81" y="1087"/>
                      <a:pt x="96" y="1081"/>
                      <a:pt x="107" y="1066"/>
                    </a:cubicBezTo>
                    <a:cubicBezTo>
                      <a:pt x="320" y="764"/>
                      <a:pt x="521" y="438"/>
                      <a:pt x="722" y="111"/>
                    </a:cubicBezTo>
                    <a:cubicBezTo>
                      <a:pt x="747" y="86"/>
                      <a:pt x="722" y="23"/>
                      <a:pt x="685" y="10"/>
                    </a:cubicBezTo>
                    <a:cubicBezTo>
                      <a:pt x="674" y="3"/>
                      <a:pt x="664" y="0"/>
                      <a:pt x="65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 name="Google Shape;2474;p39">
                <a:extLst>
                  <a:ext uri="{FF2B5EF4-FFF2-40B4-BE49-F238E27FC236}">
                    <a16:creationId xmlns:a16="http://schemas.microsoft.com/office/drawing/2014/main" id="{1C2A5BDE-1E8F-FF37-8665-2DCEA30E86E8}"/>
                  </a:ext>
                </a:extLst>
              </p:cNvPr>
              <p:cNvSpPr/>
              <p:nvPr/>
            </p:nvSpPr>
            <p:spPr>
              <a:xfrm>
                <a:off x="1448946" y="853715"/>
                <a:ext cx="51316" cy="75286"/>
              </a:xfrm>
              <a:custGeom>
                <a:avLst/>
                <a:gdLst/>
                <a:ahLst/>
                <a:cxnLst/>
                <a:rect l="l" t="t" r="r" b="b"/>
                <a:pathLst>
                  <a:path w="1565" h="2296" extrusionOk="0">
                    <a:moveTo>
                      <a:pt x="1466" y="0"/>
                    </a:moveTo>
                    <a:cubicBezTo>
                      <a:pt x="1449" y="0"/>
                      <a:pt x="1432" y="6"/>
                      <a:pt x="1416" y="18"/>
                    </a:cubicBezTo>
                    <a:cubicBezTo>
                      <a:pt x="1278" y="156"/>
                      <a:pt x="1178" y="370"/>
                      <a:pt x="1077" y="546"/>
                    </a:cubicBezTo>
                    <a:cubicBezTo>
                      <a:pt x="952" y="734"/>
                      <a:pt x="838" y="936"/>
                      <a:pt x="713" y="1124"/>
                    </a:cubicBezTo>
                    <a:cubicBezTo>
                      <a:pt x="474" y="1501"/>
                      <a:pt x="223" y="1865"/>
                      <a:pt x="9" y="2242"/>
                    </a:cubicBezTo>
                    <a:cubicBezTo>
                      <a:pt x="0" y="2269"/>
                      <a:pt x="23" y="2296"/>
                      <a:pt x="46" y="2296"/>
                    </a:cubicBezTo>
                    <a:cubicBezTo>
                      <a:pt x="55" y="2296"/>
                      <a:pt x="65" y="2291"/>
                      <a:pt x="72" y="2280"/>
                    </a:cubicBezTo>
                    <a:cubicBezTo>
                      <a:pt x="373" y="1953"/>
                      <a:pt x="625" y="1589"/>
                      <a:pt x="876" y="1212"/>
                    </a:cubicBezTo>
                    <a:cubicBezTo>
                      <a:pt x="1002" y="1036"/>
                      <a:pt x="1115" y="860"/>
                      <a:pt x="1228" y="672"/>
                    </a:cubicBezTo>
                    <a:cubicBezTo>
                      <a:pt x="1291" y="584"/>
                      <a:pt x="1341" y="496"/>
                      <a:pt x="1391" y="408"/>
                    </a:cubicBezTo>
                    <a:cubicBezTo>
                      <a:pt x="1454" y="307"/>
                      <a:pt x="1517" y="219"/>
                      <a:pt x="1555" y="106"/>
                    </a:cubicBezTo>
                    <a:cubicBezTo>
                      <a:pt x="1564" y="50"/>
                      <a:pt x="1517" y="0"/>
                      <a:pt x="1466"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pic>
        <p:nvPicPr>
          <p:cNvPr id="2" name="Picture 1">
            <a:extLst>
              <a:ext uri="{FF2B5EF4-FFF2-40B4-BE49-F238E27FC236}">
                <a16:creationId xmlns:a16="http://schemas.microsoft.com/office/drawing/2014/main" id="{EE8F417D-DED2-97A3-3122-F94B551EC3C1}"/>
              </a:ext>
            </a:extLst>
          </p:cNvPr>
          <p:cNvPicPr>
            <a:picLocks noChangeAspect="1"/>
          </p:cNvPicPr>
          <p:nvPr/>
        </p:nvPicPr>
        <p:blipFill>
          <a:blip r:embed="rId2"/>
          <a:stretch>
            <a:fillRect/>
          </a:stretch>
        </p:blipFill>
        <p:spPr>
          <a:xfrm rot="578092">
            <a:off x="243090" y="2211806"/>
            <a:ext cx="1361242" cy="1074182"/>
          </a:xfrm>
          <a:prstGeom prst="rect">
            <a:avLst/>
          </a:prstGeom>
        </p:spPr>
      </p:pic>
    </p:spTree>
    <p:extLst>
      <p:ext uri="{BB962C8B-B14F-4D97-AF65-F5344CB8AC3E}">
        <p14:creationId xmlns:p14="http://schemas.microsoft.com/office/powerpoint/2010/main" val="175893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0F86E4-703F-F398-3A3D-67781AC59B4A}"/>
              </a:ext>
            </a:extLst>
          </p:cNvPr>
          <p:cNvPicPr>
            <a:picLocks noChangeAspect="1"/>
          </p:cNvPicPr>
          <p:nvPr/>
        </p:nvPicPr>
        <p:blipFill>
          <a:blip r:embed="rId2"/>
          <a:stretch>
            <a:fillRect/>
          </a:stretch>
        </p:blipFill>
        <p:spPr>
          <a:xfrm>
            <a:off x="228601" y="76200"/>
            <a:ext cx="1676400" cy="595969"/>
          </a:xfrm>
          <a:prstGeom prst="rect">
            <a:avLst/>
          </a:prstGeom>
        </p:spPr>
      </p:pic>
      <p:sp>
        <p:nvSpPr>
          <p:cNvPr id="6" name="TextBox 5">
            <a:extLst>
              <a:ext uri="{FF2B5EF4-FFF2-40B4-BE49-F238E27FC236}">
                <a16:creationId xmlns:a16="http://schemas.microsoft.com/office/drawing/2014/main" id="{FD07C788-E80A-CDAA-91F8-F43FD2C67CB4}"/>
              </a:ext>
            </a:extLst>
          </p:cNvPr>
          <p:cNvSpPr txBox="1"/>
          <p:nvPr/>
        </p:nvSpPr>
        <p:spPr>
          <a:xfrm>
            <a:off x="190500" y="661254"/>
            <a:ext cx="8763000" cy="1384995"/>
          </a:xfrm>
          <a:prstGeom prst="rect">
            <a:avLst/>
          </a:prstGeom>
          <a:noFill/>
        </p:spPr>
        <p:txBody>
          <a:bodyPr wrap="square" rtlCol="0">
            <a:spAutoFit/>
          </a:bodyPr>
          <a:lstStyle/>
          <a:p>
            <a:r>
              <a:rPr lang="vi-VN" sz="2800"/>
              <a:t>Biết chiều dài phần hai đầu tre buộc vào nhau của cái nạp rổ là 15 cm (Như hình dưới đây) Chiều dài của thanh tre uốn thành cái nạp rổ là           cm.</a:t>
            </a:r>
            <a:endParaRPr lang="vi-VN"/>
          </a:p>
        </p:txBody>
      </p:sp>
      <p:sp>
        <p:nvSpPr>
          <p:cNvPr id="7" name="TextBox 6">
            <a:extLst>
              <a:ext uri="{FF2B5EF4-FFF2-40B4-BE49-F238E27FC236}">
                <a16:creationId xmlns:a16="http://schemas.microsoft.com/office/drawing/2014/main" id="{9525F5EA-8756-889F-04A2-D976CC9D4738}"/>
              </a:ext>
            </a:extLst>
          </p:cNvPr>
          <p:cNvSpPr txBox="1"/>
          <p:nvPr/>
        </p:nvSpPr>
        <p:spPr>
          <a:xfrm>
            <a:off x="5594350" y="1585109"/>
            <a:ext cx="685800" cy="584775"/>
          </a:xfrm>
          <a:prstGeom prst="rect">
            <a:avLst/>
          </a:prstGeom>
          <a:noFill/>
          <a:ln w="28575">
            <a:solidFill>
              <a:srgbClr val="FFC000"/>
            </a:solidFill>
          </a:ln>
        </p:spPr>
        <p:txBody>
          <a:bodyPr wrap="square" rtlCol="0">
            <a:spAutoFit/>
          </a:bodyPr>
          <a:lstStyle/>
          <a:p>
            <a:r>
              <a:rPr lang="vi-VN" sz="3200"/>
              <a:t>  ?</a:t>
            </a:r>
          </a:p>
        </p:txBody>
      </p:sp>
      <p:pic>
        <p:nvPicPr>
          <p:cNvPr id="8" name="Picture 7">
            <a:extLst>
              <a:ext uri="{FF2B5EF4-FFF2-40B4-BE49-F238E27FC236}">
                <a16:creationId xmlns:a16="http://schemas.microsoft.com/office/drawing/2014/main" id="{E23D8CA4-4BB6-7CD9-907C-3F220A74C1B6}"/>
              </a:ext>
            </a:extLst>
          </p:cNvPr>
          <p:cNvPicPr>
            <a:picLocks noChangeAspect="1"/>
          </p:cNvPicPr>
          <p:nvPr/>
        </p:nvPicPr>
        <p:blipFill>
          <a:blip r:embed="rId3"/>
          <a:stretch>
            <a:fillRect/>
          </a:stretch>
        </p:blipFill>
        <p:spPr>
          <a:xfrm>
            <a:off x="2889249" y="2046249"/>
            <a:ext cx="2574926" cy="2510234"/>
          </a:xfrm>
          <a:prstGeom prst="rect">
            <a:avLst/>
          </a:prstGeom>
        </p:spPr>
      </p:pic>
      <p:pic>
        <p:nvPicPr>
          <p:cNvPr id="9" name="Picture 8">
            <a:extLst>
              <a:ext uri="{FF2B5EF4-FFF2-40B4-BE49-F238E27FC236}">
                <a16:creationId xmlns:a16="http://schemas.microsoft.com/office/drawing/2014/main" id="{54D0FD6F-224D-A573-D1C5-742E40F1952D}"/>
              </a:ext>
            </a:extLst>
          </p:cNvPr>
          <p:cNvPicPr>
            <a:picLocks noChangeAspect="1"/>
          </p:cNvPicPr>
          <p:nvPr/>
        </p:nvPicPr>
        <p:blipFill>
          <a:blip r:embed="rId4"/>
          <a:stretch>
            <a:fillRect/>
          </a:stretch>
        </p:blipFill>
        <p:spPr>
          <a:xfrm>
            <a:off x="6149975" y="2112289"/>
            <a:ext cx="2574925" cy="2041436"/>
          </a:xfrm>
          <a:prstGeom prst="rect">
            <a:avLst/>
          </a:prstGeom>
        </p:spPr>
      </p:pic>
      <p:sp>
        <p:nvSpPr>
          <p:cNvPr id="10" name="TextBox 9">
            <a:extLst>
              <a:ext uri="{FF2B5EF4-FFF2-40B4-BE49-F238E27FC236}">
                <a16:creationId xmlns:a16="http://schemas.microsoft.com/office/drawing/2014/main" id="{49D1EF6D-F427-7252-92EE-D9000B077A3F}"/>
              </a:ext>
            </a:extLst>
          </p:cNvPr>
          <p:cNvSpPr txBox="1"/>
          <p:nvPr/>
        </p:nvSpPr>
        <p:spPr>
          <a:xfrm rot="20866144">
            <a:off x="4457699" y="3164415"/>
            <a:ext cx="457200" cy="529168"/>
          </a:xfrm>
          <a:prstGeom prst="rect">
            <a:avLst/>
          </a:prstGeom>
          <a:noFill/>
          <a:ln>
            <a:solidFill>
              <a:schemeClr val="bg1"/>
            </a:solidFill>
          </a:ln>
        </p:spPr>
        <p:txBody>
          <a:bodyPr wrap="square" rtlCol="0">
            <a:spAutoFit/>
          </a:bodyPr>
          <a:lstStyle/>
          <a:p>
            <a:r>
              <a:rPr lang="vi-VN" sz="2800" b="1">
                <a:solidFill>
                  <a:schemeClr val="accent6"/>
                </a:solidFill>
              </a:rPr>
              <a:t>r</a:t>
            </a:r>
            <a:r>
              <a:rPr lang="vi-VN"/>
              <a:t> </a:t>
            </a:r>
          </a:p>
        </p:txBody>
      </p:sp>
      <p:sp>
        <p:nvSpPr>
          <p:cNvPr id="11" name="TextBox 10">
            <a:extLst>
              <a:ext uri="{FF2B5EF4-FFF2-40B4-BE49-F238E27FC236}">
                <a16:creationId xmlns:a16="http://schemas.microsoft.com/office/drawing/2014/main" id="{38EA35DA-B1CA-D7A7-23A3-027C2CA3ACA6}"/>
              </a:ext>
            </a:extLst>
          </p:cNvPr>
          <p:cNvSpPr txBox="1"/>
          <p:nvPr/>
        </p:nvSpPr>
        <p:spPr>
          <a:xfrm>
            <a:off x="248920" y="4560665"/>
            <a:ext cx="7904479" cy="954107"/>
          </a:xfrm>
          <a:prstGeom prst="rect">
            <a:avLst/>
          </a:prstGeom>
          <a:noFill/>
        </p:spPr>
        <p:txBody>
          <a:bodyPr wrap="square" rtlCol="0">
            <a:spAutoFit/>
          </a:bodyPr>
          <a:lstStyle/>
          <a:p>
            <a:r>
              <a:rPr lang="vi-VN" sz="2800" b="1">
                <a:solidFill>
                  <a:schemeClr val="accent6">
                    <a:lumMod val="75000"/>
                  </a:schemeClr>
                </a:solidFill>
              </a:rPr>
              <a:t>Chiều dài của thanh tre uốn thành cái nạp rổ </a:t>
            </a:r>
          </a:p>
          <a:p>
            <a:r>
              <a:rPr lang="vi-VN" sz="2800"/>
              <a:t>= chu vi miệng rổ hình tròn + 1 phần buộc vào. </a:t>
            </a:r>
          </a:p>
        </p:txBody>
      </p:sp>
      <p:sp>
        <p:nvSpPr>
          <p:cNvPr id="12" name="TextBox 11">
            <a:extLst>
              <a:ext uri="{FF2B5EF4-FFF2-40B4-BE49-F238E27FC236}">
                <a16:creationId xmlns:a16="http://schemas.microsoft.com/office/drawing/2014/main" id="{D2365AF9-3776-EC6B-EAE7-8D4BE0C5E1EC}"/>
              </a:ext>
            </a:extLst>
          </p:cNvPr>
          <p:cNvSpPr txBox="1"/>
          <p:nvPr/>
        </p:nvSpPr>
        <p:spPr>
          <a:xfrm>
            <a:off x="319689" y="5103925"/>
            <a:ext cx="7714045" cy="523220"/>
          </a:xfrm>
          <a:prstGeom prst="rect">
            <a:avLst/>
          </a:prstGeom>
          <a:solidFill>
            <a:srgbClr val="FFC000"/>
          </a:solidFill>
        </p:spPr>
        <p:txBody>
          <a:bodyPr wrap="square" rtlCol="0">
            <a:spAutoFit/>
          </a:bodyPr>
          <a:lstStyle/>
          <a:p>
            <a:r>
              <a:rPr lang="vi-VN" sz="2800"/>
              <a:t>          3,14 x 2 x 50  + 15 = 329 (cm)</a:t>
            </a:r>
          </a:p>
        </p:txBody>
      </p:sp>
      <p:sp>
        <p:nvSpPr>
          <p:cNvPr id="15" name="TextBox 14">
            <a:extLst>
              <a:ext uri="{FF2B5EF4-FFF2-40B4-BE49-F238E27FC236}">
                <a16:creationId xmlns:a16="http://schemas.microsoft.com/office/drawing/2014/main" id="{2FE56532-B469-132B-ED79-404E4F9EC59B}"/>
              </a:ext>
            </a:extLst>
          </p:cNvPr>
          <p:cNvSpPr txBox="1"/>
          <p:nvPr/>
        </p:nvSpPr>
        <p:spPr>
          <a:xfrm>
            <a:off x="5488305" y="1549549"/>
            <a:ext cx="914400" cy="800219"/>
          </a:xfrm>
          <a:prstGeom prst="rect">
            <a:avLst/>
          </a:prstGeom>
          <a:solidFill>
            <a:srgbClr val="FFC000"/>
          </a:solidFill>
        </p:spPr>
        <p:txBody>
          <a:bodyPr wrap="square" rtlCol="0">
            <a:spAutoFit/>
          </a:bodyPr>
          <a:lstStyle/>
          <a:p>
            <a:r>
              <a:rPr lang="vi-VN" sz="2800"/>
              <a:t>329</a:t>
            </a:r>
          </a:p>
          <a:p>
            <a:r>
              <a:rPr lang="vi-VN"/>
              <a:t> </a:t>
            </a:r>
          </a:p>
        </p:txBody>
      </p:sp>
    </p:spTree>
    <p:extLst>
      <p:ext uri="{BB962C8B-B14F-4D97-AF65-F5344CB8AC3E}">
        <p14:creationId xmlns:p14="http://schemas.microsoft.com/office/powerpoint/2010/main" val="220079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AutoShape 10"/>
          <p:cNvSpPr>
            <a:spLocks noChangeArrowheads="1"/>
          </p:cNvSpPr>
          <p:nvPr/>
        </p:nvSpPr>
        <p:spPr bwMode="auto">
          <a:xfrm>
            <a:off x="1181100" y="1981200"/>
            <a:ext cx="6972300" cy="1085851"/>
          </a:xfrm>
          <a:prstGeom prst="wedgeRoundRectCallout">
            <a:avLst>
              <a:gd name="adj1" fmla="val 2032"/>
              <a:gd name="adj2" fmla="val 126736"/>
              <a:gd name="adj3" fmla="val 16667"/>
            </a:avLst>
          </a:prstGeom>
          <a:solidFill>
            <a:schemeClr val="accent1"/>
          </a:solidFill>
          <a:ln w="9525">
            <a:solidFill>
              <a:schemeClr val="tx1"/>
            </a:solidFill>
            <a:miter lim="800000"/>
            <a:headEnd/>
            <a:tailEnd/>
          </a:ln>
        </p:spPr>
        <p:txBody>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r>
              <a:rPr lang="en-US" sz="3600" dirty="0" err="1">
                <a:solidFill>
                  <a:schemeClr val="bg1"/>
                </a:solidFill>
                <a:latin typeface="Times New Roman" panose="02020603050405020304" pitchFamily="18" charset="0"/>
                <a:cs typeface="Times New Roman" panose="02020603050405020304" pitchFamily="18" charset="0"/>
              </a:rPr>
              <a:t>Phân</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biệt</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đường</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tròn</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và</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hình</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tròn</a:t>
            </a:r>
            <a:r>
              <a:rPr lang="en-US" sz="3600" dirty="0">
                <a:solidFill>
                  <a:schemeClr val="bg1"/>
                </a:solidFill>
                <a:latin typeface="Times New Roman" panose="02020603050405020304" pitchFamily="18" charset="0"/>
                <a:cs typeface="Times New Roman" panose="02020603050405020304" pitchFamily="18" charset="0"/>
              </a:rPr>
              <a:t>?</a:t>
            </a:r>
          </a:p>
        </p:txBody>
      </p:sp>
      <p:sp>
        <p:nvSpPr>
          <p:cNvPr id="5134" name="Oval 14"/>
          <p:cNvSpPr>
            <a:spLocks noChangeArrowheads="1"/>
          </p:cNvSpPr>
          <p:nvPr/>
        </p:nvSpPr>
        <p:spPr bwMode="auto">
          <a:xfrm>
            <a:off x="2400300" y="3752851"/>
            <a:ext cx="2286000" cy="2286000"/>
          </a:xfrm>
          <a:prstGeom prst="ellipse">
            <a:avLst/>
          </a:prstGeom>
          <a:solidFill>
            <a:srgbClr val="66FF33"/>
          </a:solidFill>
          <a:ln w="57150">
            <a:solidFill>
              <a:schemeClr val="tx1"/>
            </a:solidFill>
            <a:round/>
            <a:headEnd/>
            <a:tailEnd/>
          </a:ln>
        </p:spPr>
        <p:txBody>
          <a:bodyPr wrap="none" anchor="ct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endParaRPr lang="en-US">
              <a:solidFill>
                <a:srgbClr val="66FF33"/>
              </a:solidFill>
            </a:endParaRPr>
          </a:p>
        </p:txBody>
      </p:sp>
      <p:sp>
        <p:nvSpPr>
          <p:cNvPr id="5137" name="AutoShape 17"/>
          <p:cNvSpPr>
            <a:spLocks noChangeArrowheads="1"/>
          </p:cNvSpPr>
          <p:nvPr/>
        </p:nvSpPr>
        <p:spPr bwMode="auto">
          <a:xfrm>
            <a:off x="6096000" y="3733801"/>
            <a:ext cx="1905000" cy="1276351"/>
          </a:xfrm>
          <a:prstGeom prst="wedgeEllipseCallout">
            <a:avLst>
              <a:gd name="adj1" fmla="val -118083"/>
              <a:gd name="adj2" fmla="val 26667"/>
            </a:avLst>
          </a:prstGeom>
          <a:solidFill>
            <a:schemeClr val="accent1"/>
          </a:solidFill>
          <a:ln w="9525">
            <a:solidFill>
              <a:schemeClr val="tx1"/>
            </a:solidFill>
            <a:miter lim="800000"/>
            <a:headEnd/>
            <a:tailEnd/>
          </a:ln>
        </p:spPr>
        <p:txBody>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r>
              <a:rPr lang="en-US" sz="3200" dirty="0" err="1">
                <a:solidFill>
                  <a:schemeClr val="bg1"/>
                </a:solidFill>
                <a:latin typeface="Times New Roman" panose="02020603050405020304" pitchFamily="18" charset="0"/>
                <a:cs typeface="Times New Roman" panose="02020603050405020304" pitchFamily="18" charset="0"/>
              </a:rPr>
              <a:t>Đường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tròn</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5140" name="Oval 20"/>
          <p:cNvSpPr>
            <a:spLocks noChangeArrowheads="1"/>
          </p:cNvSpPr>
          <p:nvPr/>
        </p:nvSpPr>
        <p:spPr bwMode="auto">
          <a:xfrm>
            <a:off x="2324100" y="3600451"/>
            <a:ext cx="2438400" cy="2514600"/>
          </a:xfrm>
          <a:prstGeom prst="ellipse">
            <a:avLst/>
          </a:prstGeom>
          <a:solidFill>
            <a:srgbClr val="66FF33"/>
          </a:solidFill>
          <a:ln w="9525">
            <a:solidFill>
              <a:schemeClr val="tx1"/>
            </a:solidFill>
            <a:round/>
            <a:headEnd/>
            <a:tailEnd/>
          </a:ln>
        </p:spPr>
        <p:txBody>
          <a:bodyPr wrap="none" anchor="ct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endParaRPr lang="en-US"/>
          </a:p>
        </p:txBody>
      </p:sp>
      <p:sp>
        <p:nvSpPr>
          <p:cNvPr id="5138" name="AutoShape 18"/>
          <p:cNvSpPr>
            <a:spLocks noChangeArrowheads="1"/>
          </p:cNvSpPr>
          <p:nvPr/>
        </p:nvSpPr>
        <p:spPr bwMode="auto">
          <a:xfrm>
            <a:off x="266700" y="4057651"/>
            <a:ext cx="1905000" cy="1371600"/>
          </a:xfrm>
          <a:prstGeom prst="wedgeEllipseCallout">
            <a:avLst>
              <a:gd name="adj1" fmla="val 90417"/>
              <a:gd name="adj2" fmla="val -116"/>
            </a:avLst>
          </a:prstGeom>
          <a:solidFill>
            <a:schemeClr val="accent1"/>
          </a:solidFill>
          <a:ln w="9525">
            <a:solidFill>
              <a:schemeClr val="tx1"/>
            </a:solidFill>
            <a:miter lim="800000"/>
            <a:headEnd/>
            <a:tailEnd/>
          </a:ln>
        </p:spPr>
        <p:txBody>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r>
              <a:rPr lang="en-US" sz="3600" dirty="0" err="1">
                <a:solidFill>
                  <a:schemeClr val="bg1"/>
                </a:solidFill>
                <a:latin typeface="Times New Roman" panose="02020603050405020304" pitchFamily="18" charset="0"/>
                <a:cs typeface="Times New Roman" panose="02020603050405020304" pitchFamily="18" charset="0"/>
              </a:rPr>
              <a:t>Hình</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tròn</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5156" name="Text Box 36"/>
          <p:cNvSpPr txBox="1">
            <a:spLocks noChangeArrowheads="1"/>
          </p:cNvSpPr>
          <p:nvPr/>
        </p:nvSpPr>
        <p:spPr bwMode="auto">
          <a:xfrm>
            <a:off x="3314700" y="4210051"/>
            <a:ext cx="457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spcBef>
                <a:spcPct val="50000"/>
              </a:spcBef>
            </a:pPr>
            <a:r>
              <a:rPr lang="en-US" sz="5400">
                <a:latin typeface="Times New Roman" panose="02020603050405020304" pitchFamily="18" charset="0"/>
              </a:rPr>
              <a:t>.</a:t>
            </a:r>
          </a:p>
        </p:txBody>
      </p:sp>
      <p:sp>
        <p:nvSpPr>
          <p:cNvPr id="2064" name="Text Box 37"/>
          <p:cNvSpPr txBox="1">
            <a:spLocks noChangeArrowheads="1"/>
          </p:cNvSpPr>
          <p:nvPr/>
        </p:nvSpPr>
        <p:spPr bwMode="auto">
          <a:xfrm>
            <a:off x="1676400" y="715964"/>
            <a:ext cx="6477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spcBef>
                <a:spcPct val="50000"/>
              </a:spcBef>
            </a:pPr>
            <a:r>
              <a:rPr lang="vi-VN" sz="6000" b="1">
                <a:solidFill>
                  <a:srgbClr val="FF0000"/>
                </a:solidFill>
                <a:latin typeface="Times New Roman" panose="02020603050405020304" pitchFamily="18" charset="0"/>
              </a:rPr>
              <a:t>Khởi động </a:t>
            </a:r>
            <a:endParaRPr lang="en-US" sz="6000" b="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16360222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34"/>
                                        </p:tgtEl>
                                        <p:attrNameLst>
                                          <p:attrName>style.visibility</p:attrName>
                                        </p:attrNameLst>
                                      </p:cBhvr>
                                      <p:to>
                                        <p:strVal val="visible"/>
                                      </p:to>
                                    </p:set>
                                    <p:animEffect transition="in" filter="box(in)">
                                      <p:cBhvr>
                                        <p:cTn id="7" dur="500"/>
                                        <p:tgtEl>
                                          <p:spTgt spid="513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156"/>
                                        </p:tgtEl>
                                        <p:attrNameLst>
                                          <p:attrName>style.visibility</p:attrName>
                                        </p:attrNameLst>
                                      </p:cBhvr>
                                      <p:to>
                                        <p:strVal val="visible"/>
                                      </p:to>
                                    </p:set>
                                    <p:animEffect transition="in" filter="box(in)">
                                      <p:cBhvr>
                                        <p:cTn id="10" dur="500"/>
                                        <p:tgtEl>
                                          <p:spTgt spid="5156"/>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5130"/>
                                        </p:tgtEl>
                                        <p:attrNameLst>
                                          <p:attrName>style.visibility</p:attrName>
                                        </p:attrNameLst>
                                      </p:cBhvr>
                                      <p:to>
                                        <p:strVal val="visible"/>
                                      </p:to>
                                    </p:set>
                                    <p:animEffect transition="in" filter="box(in)">
                                      <p:cBhvr>
                                        <p:cTn id="13" dur="500"/>
                                        <p:tgtEl>
                                          <p:spTgt spid="513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137"/>
                                        </p:tgtEl>
                                        <p:attrNameLst>
                                          <p:attrName>style.visibility</p:attrName>
                                        </p:attrNameLst>
                                      </p:cBhvr>
                                      <p:to>
                                        <p:strVal val="visible"/>
                                      </p:to>
                                    </p:set>
                                    <p:animEffect transition="in" filter="blinds(horizontal)">
                                      <p:cBhvr>
                                        <p:cTn id="18" dur="500"/>
                                        <p:tgtEl>
                                          <p:spTgt spid="513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5140"/>
                                        </p:tgtEl>
                                        <p:attrNameLst>
                                          <p:attrName>style.visibility</p:attrName>
                                        </p:attrNameLst>
                                      </p:cBhvr>
                                      <p:to>
                                        <p:strVal val="visible"/>
                                      </p:to>
                                    </p:set>
                                    <p:anim to="" calcmode="lin" valueType="num">
                                      <p:cBhvr>
                                        <p:cTn id="23" dur="1" fill="hold"/>
                                        <p:tgtEl>
                                          <p:spTgt spid="5140"/>
                                        </p:tgtEl>
                                        <p:attrNameLst>
                                          <p:attrName/>
                                        </p:attrNameLst>
                                      </p:cBhvr>
                                    </p:anim>
                                  </p:childTnLst>
                                </p:cTn>
                              </p:par>
                              <p:par>
                                <p:cTn id="24" presetID="24" presetClass="entr" presetSubtype="0" fill="hold" grpId="0" nodeType="withEffect">
                                  <p:stCondLst>
                                    <p:cond delay="0"/>
                                  </p:stCondLst>
                                  <p:childTnLst>
                                    <p:set>
                                      <p:cBhvr>
                                        <p:cTn id="25" dur="1" fill="hold">
                                          <p:stCondLst>
                                            <p:cond delay="0"/>
                                          </p:stCondLst>
                                        </p:cTn>
                                        <p:tgtEl>
                                          <p:spTgt spid="5138"/>
                                        </p:tgtEl>
                                        <p:attrNameLst>
                                          <p:attrName>style.visibility</p:attrName>
                                        </p:attrNameLst>
                                      </p:cBhvr>
                                      <p:to>
                                        <p:strVal val="visible"/>
                                      </p:to>
                                    </p:set>
                                    <p:anim to="" calcmode="lin" valueType="num">
                                      <p:cBhvr>
                                        <p:cTn id="26" dur="1" fill="hold"/>
                                        <p:tgtEl>
                                          <p:spTgt spid="513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 grpId="0" animBg="1"/>
      <p:bldP spid="5134" grpId="0" animBg="1"/>
      <p:bldP spid="5137" grpId="0" animBg="1"/>
      <p:bldP spid="5140" grpId="0" animBg="1"/>
      <p:bldP spid="5138" grpId="0" animBg="1"/>
      <p:bldP spid="515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WordArt 4"/>
          <p:cNvSpPr>
            <a:spLocks noChangeArrowheads="1" noChangeShapeType="1" noTextEdit="1"/>
          </p:cNvSpPr>
          <p:nvPr/>
        </p:nvSpPr>
        <p:spPr bwMode="auto">
          <a:xfrm rot="21347931">
            <a:off x="2895602" y="1592924"/>
            <a:ext cx="4429125" cy="1905000"/>
          </a:xfrm>
          <a:prstGeom prst="rect">
            <a:avLst/>
          </a:prstGeom>
        </p:spPr>
        <p:txBody>
          <a:bodyPr wrap="none" fromWordArt="1">
            <a:prstTxWarp prst="textWave1">
              <a:avLst>
                <a:gd name="adj1" fmla="val 14417"/>
                <a:gd name="adj2" fmla="val -2403"/>
              </a:avLst>
            </a:prstTxWarp>
          </a:bodyPr>
          <a:lstStyle/>
          <a:p>
            <a:pPr algn="ctr"/>
            <a:r>
              <a:rPr lang="vi-VN" sz="3600" kern="10" dirty="0">
                <a:ln w="25400">
                  <a:solidFill>
                    <a:srgbClr val="FFFF00"/>
                  </a:solidFill>
                  <a:round/>
                  <a:headEnd/>
                  <a:tailEnd/>
                </a:ln>
                <a:solidFill>
                  <a:srgbClr val="FF0000"/>
                </a:solidFill>
                <a:effectLst>
                  <a:outerShdw dist="35921" dir="2700000" sy="50000" kx="2115830" algn="bl" rotWithShape="0">
                    <a:srgbClr val="C0C0C0">
                      <a:alpha val="80000"/>
                    </a:srgbClr>
                  </a:outerShdw>
                </a:effectLst>
                <a:latin typeface="Times New Roman"/>
                <a:cs typeface="Times New Roman"/>
              </a:rPr>
              <a:t>Vượt qua thử thách</a:t>
            </a:r>
            <a:endParaRPr lang="en-US" sz="3600" kern="10" dirty="0">
              <a:ln w="25400">
                <a:solidFill>
                  <a:srgbClr val="FFFF00"/>
                </a:solidFill>
                <a:round/>
                <a:headEnd/>
                <a:tailEnd/>
              </a:ln>
              <a:solidFill>
                <a:srgbClr val="FF0000"/>
              </a:solidFill>
              <a:effectLst>
                <a:outerShdw dist="35921" dir="2700000" sy="50000" kx="2115830" algn="bl" rotWithShape="0">
                  <a:srgbClr val="C0C0C0">
                    <a:alpha val="80000"/>
                  </a:srgbClr>
                </a:outerShdw>
              </a:effectLst>
              <a:latin typeface="Times New Roman"/>
              <a:cs typeface="Times New Roman"/>
            </a:endParaRPr>
          </a:p>
        </p:txBody>
      </p:sp>
      <p:sp>
        <p:nvSpPr>
          <p:cNvPr id="14" name="WordArt 6"/>
          <p:cNvSpPr>
            <a:spLocks noChangeArrowheads="1" noChangeShapeType="1" noTextEdit="1"/>
          </p:cNvSpPr>
          <p:nvPr/>
        </p:nvSpPr>
        <p:spPr bwMode="auto">
          <a:xfrm>
            <a:off x="1219200" y="1743076"/>
            <a:ext cx="1676400" cy="542925"/>
          </a:xfrm>
          <a:prstGeom prst="rect">
            <a:avLst/>
          </a:prstGeom>
        </p:spPr>
        <p:txBody>
          <a:bodyPr wrap="none" fromWordArt="1">
            <a:prstTxWarp prst="textPlain">
              <a:avLst>
                <a:gd name="adj" fmla="val 50000"/>
              </a:avLst>
            </a:prstTxWarp>
          </a:bodyPr>
          <a:lstStyle/>
          <a:p>
            <a:pPr algn="ctr"/>
            <a:r>
              <a:rPr lang="vi-VN" sz="3600" b="1" i="1" kern="10" dirty="0">
                <a:ln w="9525">
                  <a:solidFill>
                    <a:srgbClr val="000000"/>
                  </a:solidFill>
                  <a:round/>
                  <a:headEnd/>
                  <a:tailEnd/>
                </a:ln>
                <a:solidFill>
                  <a:srgbClr val="FFFF00"/>
                </a:solidFill>
                <a:effectLst>
                  <a:outerShdw dist="35921" dir="2700000" algn="ctr" rotWithShape="0">
                    <a:srgbClr val="808080">
                      <a:alpha val="80000"/>
                    </a:srgbClr>
                  </a:outerShdw>
                </a:effectLst>
                <a:latin typeface="Times New Roman"/>
                <a:cs typeface="Times New Roman"/>
              </a:rPr>
              <a:t>Trò chơi :</a:t>
            </a:r>
            <a:endParaRPr lang="en-US" sz="3600" b="1" i="1" kern="10" dirty="0">
              <a:ln w="9525">
                <a:solidFill>
                  <a:srgbClr val="000000"/>
                </a:solidFill>
                <a:round/>
                <a:headEnd/>
                <a:tailEnd/>
              </a:ln>
              <a:solidFill>
                <a:srgbClr val="FFFF00"/>
              </a:solidFill>
              <a:effectLst>
                <a:outerShdw dist="35921" dir="2700000" algn="ctr" rotWithShape="0">
                  <a:srgbClr val="808080">
                    <a:alpha val="80000"/>
                  </a:srgbClr>
                </a:outerShdw>
              </a:effectLst>
              <a:latin typeface="Times New Roman"/>
              <a:cs typeface="Times New Roman"/>
            </a:endParaRPr>
          </a:p>
        </p:txBody>
      </p:sp>
      <p:sp>
        <p:nvSpPr>
          <p:cNvPr id="15" name="Text Box 7"/>
          <p:cNvSpPr txBox="1">
            <a:spLocks noChangeArrowheads="1"/>
          </p:cNvSpPr>
          <p:nvPr/>
        </p:nvSpPr>
        <p:spPr bwMode="auto">
          <a:xfrm>
            <a:off x="152400" y="2819402"/>
            <a:ext cx="8991600" cy="4001095"/>
          </a:xfrm>
          <a:prstGeom prst="rect">
            <a:avLst/>
          </a:prstGeom>
          <a:noFill/>
          <a:ln w="9525">
            <a:noFill/>
            <a:miter lim="800000"/>
            <a:headEnd/>
            <a:tailEnd/>
          </a:ln>
          <a:effectLst/>
        </p:spPr>
        <p:txBody>
          <a:bodyPr>
            <a:spAutoFit/>
          </a:bodyPr>
          <a:lstStyle/>
          <a:p>
            <a:pPr>
              <a:spcBef>
                <a:spcPct val="50000"/>
              </a:spcBef>
            </a:pPr>
            <a:r>
              <a:rPr lang="en-US" sz="3200" b="1" i="1" dirty="0" err="1">
                <a:latin typeface="Times New Roman" pitchFamily="18" charset="0"/>
                <a:cs typeface="Times New Roman" pitchFamily="18" charset="0"/>
              </a:rPr>
              <a:t>Luật</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chơi</a:t>
            </a:r>
            <a:r>
              <a:rPr lang="en-US" sz="3200" b="1" i="1" dirty="0">
                <a:latin typeface="Times New Roman" pitchFamily="18" charset="0"/>
                <a:cs typeface="Times New Roman" pitchFamily="18" charset="0"/>
              </a:rPr>
              <a:t> :</a:t>
            </a:r>
          </a:p>
          <a:p>
            <a:pPr>
              <a:spcBef>
                <a:spcPct val="50000"/>
              </a:spcBef>
            </a:pPr>
            <a:r>
              <a:rPr lang="en-US" sz="2800" dirty="0">
                <a:latin typeface="Times New Roman" pitchFamily="18" charset="0"/>
                <a:cs typeface="Times New Roman" pitchFamily="18" charset="0"/>
              </a:rPr>
              <a:t>	</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Trên</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màn</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hình</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sẽ</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hiện</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ra</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lần</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lượt</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các</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câu</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hỏi</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với</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những</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yêu</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cầu</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khác</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nhau</a:t>
            </a:r>
            <a:r>
              <a:rPr lang="en-US" sz="2400" dirty="0">
                <a:solidFill>
                  <a:schemeClr val="tx2"/>
                </a:solidFill>
                <a:latin typeface="Times New Roman" pitchFamily="18" charset="0"/>
                <a:cs typeface="Times New Roman" pitchFamily="18" charset="0"/>
              </a:rPr>
              <a:t>.</a:t>
            </a:r>
          </a:p>
          <a:p>
            <a:pPr>
              <a:spcBef>
                <a:spcPct val="50000"/>
              </a:spcBef>
            </a:pPr>
            <a:r>
              <a:rPr lang="en-US" sz="2400" dirty="0">
                <a:solidFill>
                  <a:schemeClr val="tx2"/>
                </a:solidFill>
                <a:latin typeface="Times New Roman" pitchFamily="18" charset="0"/>
                <a:cs typeface="Times New Roman" pitchFamily="18" charset="0"/>
              </a:rPr>
              <a:t>	- </a:t>
            </a:r>
            <a:r>
              <a:rPr lang="en-US" sz="2400" dirty="0" err="1">
                <a:solidFill>
                  <a:schemeClr val="tx2"/>
                </a:solidFill>
                <a:latin typeface="Times New Roman" pitchFamily="18" charset="0"/>
                <a:cs typeface="Times New Roman" pitchFamily="18" charset="0"/>
              </a:rPr>
              <a:t>Mỗi</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em</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viết</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đáp</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án</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vào</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bảng</a:t>
            </a:r>
            <a:r>
              <a:rPr lang="en-US" sz="2400" dirty="0">
                <a:solidFill>
                  <a:schemeClr val="tx2"/>
                </a:solidFill>
                <a:latin typeface="Times New Roman" pitchFamily="18" charset="0"/>
                <a:cs typeface="Times New Roman" pitchFamily="18" charset="0"/>
              </a:rPr>
              <a:t> con </a:t>
            </a:r>
            <a:r>
              <a:rPr lang="en-US" sz="2400" dirty="0" err="1">
                <a:solidFill>
                  <a:schemeClr val="tx2"/>
                </a:solidFill>
                <a:latin typeface="Times New Roman" pitchFamily="18" charset="0"/>
                <a:cs typeface="Times New Roman" pitchFamily="18" charset="0"/>
              </a:rPr>
              <a:t>trong</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khoảng</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thời</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gian</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là</a:t>
            </a:r>
            <a:r>
              <a:rPr lang="en-US" sz="2400" dirty="0">
                <a:solidFill>
                  <a:schemeClr val="tx2"/>
                </a:solidFill>
                <a:latin typeface="Times New Roman" pitchFamily="18" charset="0"/>
                <a:cs typeface="Times New Roman" pitchFamily="18" charset="0"/>
              </a:rPr>
              <a:t> 5 </a:t>
            </a:r>
            <a:r>
              <a:rPr lang="en-US" sz="2400" dirty="0" err="1">
                <a:solidFill>
                  <a:schemeClr val="tx2"/>
                </a:solidFill>
                <a:latin typeface="Times New Roman" pitchFamily="18" charset="0"/>
                <a:cs typeface="Times New Roman" pitchFamily="18" charset="0"/>
              </a:rPr>
              <a:t>giây</a:t>
            </a:r>
            <a:r>
              <a:rPr lang="en-US" sz="2400" dirty="0">
                <a:solidFill>
                  <a:schemeClr val="tx2"/>
                </a:solidFill>
                <a:latin typeface="Times New Roman" pitchFamily="18" charset="0"/>
                <a:cs typeface="Times New Roman" pitchFamily="18" charset="0"/>
              </a:rPr>
              <a:t>.</a:t>
            </a:r>
          </a:p>
          <a:p>
            <a:pPr>
              <a:spcBef>
                <a:spcPct val="50000"/>
              </a:spcBef>
            </a:pPr>
            <a:r>
              <a:rPr lang="en-US" sz="2400" dirty="0">
                <a:solidFill>
                  <a:schemeClr val="tx2"/>
                </a:solidFill>
                <a:latin typeface="Times New Roman" pitchFamily="18" charset="0"/>
                <a:cs typeface="Times New Roman" pitchFamily="18" charset="0"/>
              </a:rPr>
              <a:t>	- </a:t>
            </a:r>
            <a:r>
              <a:rPr lang="en-US" sz="2400" dirty="0" err="1">
                <a:solidFill>
                  <a:schemeClr val="tx2"/>
                </a:solidFill>
                <a:latin typeface="Times New Roman" pitchFamily="18" charset="0"/>
                <a:cs typeface="Times New Roman" pitchFamily="18" charset="0"/>
              </a:rPr>
              <a:t>Khi</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có</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hiệu</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lệnh</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hết</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giờ</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tất</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cả</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cùng</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giơ</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bảng</a:t>
            </a:r>
            <a:r>
              <a:rPr lang="en-US" sz="2400" dirty="0">
                <a:solidFill>
                  <a:schemeClr val="tx2"/>
                </a:solidFill>
                <a:latin typeface="Times New Roman" pitchFamily="18" charset="0"/>
                <a:cs typeface="Times New Roman" pitchFamily="18" charset="0"/>
              </a:rPr>
              <a:t>.</a:t>
            </a:r>
          </a:p>
          <a:p>
            <a:pPr>
              <a:spcBef>
                <a:spcPct val="50000"/>
              </a:spcBef>
            </a:pPr>
            <a:r>
              <a:rPr lang="en-US" sz="2400" dirty="0">
                <a:solidFill>
                  <a:schemeClr val="tx2"/>
                </a:solidFill>
                <a:latin typeface="Times New Roman" pitchFamily="18" charset="0"/>
                <a:cs typeface="Times New Roman" pitchFamily="18" charset="0"/>
              </a:rPr>
              <a:t>	- </a:t>
            </a:r>
            <a:r>
              <a:rPr lang="en-US" sz="2400" dirty="0" err="1">
                <a:solidFill>
                  <a:schemeClr val="tx2"/>
                </a:solidFill>
                <a:latin typeface="Times New Roman" pitchFamily="18" charset="0"/>
                <a:cs typeface="Times New Roman" pitchFamily="18" charset="0"/>
              </a:rPr>
              <a:t>Bạn</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nào</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trả</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lời</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sai</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thì</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đội</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của</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bạn</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đó</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bị</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trừ</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đi</a:t>
            </a:r>
            <a:r>
              <a:rPr lang="en-US" sz="2400" dirty="0">
                <a:solidFill>
                  <a:schemeClr val="tx2"/>
                </a:solidFill>
                <a:latin typeface="Times New Roman" pitchFamily="18" charset="0"/>
                <a:cs typeface="Times New Roman" pitchFamily="18" charset="0"/>
              </a:rPr>
              <a:t> 1 </a:t>
            </a:r>
            <a:r>
              <a:rPr lang="en-US" sz="2400" dirty="0" err="1">
                <a:solidFill>
                  <a:schemeClr val="tx2"/>
                </a:solidFill>
                <a:latin typeface="Times New Roman" pitchFamily="18" charset="0"/>
                <a:cs typeface="Times New Roman" pitchFamily="18" charset="0"/>
              </a:rPr>
              <a:t>điểm</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Cuối</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cùng</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đội</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nào</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bị</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trừ</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ít</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điểm</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hơn</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sẽ</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là</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đội</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thắng</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cuộc</a:t>
            </a:r>
            <a:r>
              <a:rPr lang="en-US" sz="2400" dirty="0">
                <a:solidFill>
                  <a:schemeClr val="tx2"/>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heckerboard(across)">
                                      <p:cBhvr>
                                        <p:cTn id="10" dur="500"/>
                                        <p:tgtEl>
                                          <p:spTgt spid="13"/>
                                        </p:tgtEl>
                                      </p:cBhvr>
                                    </p:animEffect>
                                  </p:childTnLst>
                                </p:cTn>
                              </p:par>
                            </p:childTnLst>
                          </p:cTn>
                        </p:par>
                        <p:par>
                          <p:cTn id="11" fill="hold">
                            <p:stCondLst>
                              <p:cond delay="500"/>
                            </p:stCondLst>
                            <p:childTnLst>
                              <p:par>
                                <p:cTn id="12" presetID="22" presetClass="emph" presetSubtype="0" repeatCount="indefinite" fill="hold" grpId="1" nodeType="afterEffect">
                                  <p:stCondLst>
                                    <p:cond delay="0"/>
                                  </p:stCondLst>
                                  <p:endCondLst>
                                    <p:cond evt="onNext" delay="0">
                                      <p:tgtEl>
                                        <p:sldTgt/>
                                      </p:tgtEl>
                                    </p:cond>
                                  </p:endCondLst>
                                  <p:childTnLst>
                                    <p:animClr clrSpc="hsl" dir="cw">
                                      <p:cBhvr override="childStyle">
                                        <p:cTn id="13" dur="500" fill="hold"/>
                                        <p:tgtEl>
                                          <p:spTgt spid="14"/>
                                        </p:tgtEl>
                                        <p:attrNameLst>
                                          <p:attrName>style.color</p:attrName>
                                        </p:attrNameLst>
                                      </p:cBhvr>
                                      <p:by>
                                        <p:hsl h="-7200000" s="0" l="0"/>
                                      </p:by>
                                    </p:animClr>
                                    <p:animClr clrSpc="hsl" dir="cw">
                                      <p:cBhvr>
                                        <p:cTn id="14" dur="500" fill="hold"/>
                                        <p:tgtEl>
                                          <p:spTgt spid="14"/>
                                        </p:tgtEl>
                                        <p:attrNameLst>
                                          <p:attrName>fillcolor</p:attrName>
                                        </p:attrNameLst>
                                      </p:cBhvr>
                                      <p:by>
                                        <p:hsl h="-7200000" s="0" l="0"/>
                                      </p:by>
                                    </p:animClr>
                                    <p:animClr clrSpc="hsl" dir="cw">
                                      <p:cBhvr>
                                        <p:cTn id="15" dur="500" fill="hold"/>
                                        <p:tgtEl>
                                          <p:spTgt spid="14"/>
                                        </p:tgtEl>
                                        <p:attrNameLst>
                                          <p:attrName>stroke.color</p:attrName>
                                        </p:attrNameLst>
                                      </p:cBhvr>
                                      <p:by>
                                        <p:hsl h="-7200000" s="0" l="0"/>
                                      </p:by>
                                    </p:animClr>
                                    <p:set>
                                      <p:cBhvr>
                                        <p:cTn id="16" dur="500" fill="hold"/>
                                        <p:tgtEl>
                                          <p:spTgt spid="14"/>
                                        </p:tgtEl>
                                        <p:attrNameLst>
                                          <p:attrName>fill.type</p:attrName>
                                        </p:attrNameLst>
                                      </p:cBhvr>
                                      <p:to>
                                        <p:strVal val="solid"/>
                                      </p:to>
                                    </p:set>
                                  </p:childTnLst>
                                </p:cTn>
                              </p:par>
                              <p:par>
                                <p:cTn id="17" presetID="22" presetClass="emph" presetSubtype="0" repeatCount="indefinite" fill="hold" grpId="1" nodeType="withEffect">
                                  <p:stCondLst>
                                    <p:cond delay="0"/>
                                  </p:stCondLst>
                                  <p:endCondLst>
                                    <p:cond evt="onNext" delay="0">
                                      <p:tgtEl>
                                        <p:sldTgt/>
                                      </p:tgtEl>
                                    </p:cond>
                                  </p:endCondLst>
                                  <p:childTnLst>
                                    <p:animClr clrSpc="hsl" dir="cw">
                                      <p:cBhvr override="childStyle">
                                        <p:cTn id="18" dur="500" fill="hold"/>
                                        <p:tgtEl>
                                          <p:spTgt spid="13"/>
                                        </p:tgtEl>
                                        <p:attrNameLst>
                                          <p:attrName>style.color</p:attrName>
                                        </p:attrNameLst>
                                      </p:cBhvr>
                                      <p:by>
                                        <p:hsl h="-7200000" s="0" l="0"/>
                                      </p:by>
                                    </p:animClr>
                                    <p:animClr clrSpc="hsl" dir="cw">
                                      <p:cBhvr>
                                        <p:cTn id="19" dur="500" fill="hold"/>
                                        <p:tgtEl>
                                          <p:spTgt spid="13"/>
                                        </p:tgtEl>
                                        <p:attrNameLst>
                                          <p:attrName>fillcolor</p:attrName>
                                        </p:attrNameLst>
                                      </p:cBhvr>
                                      <p:by>
                                        <p:hsl h="-7200000" s="0" l="0"/>
                                      </p:by>
                                    </p:animClr>
                                    <p:animClr clrSpc="hsl" dir="cw">
                                      <p:cBhvr>
                                        <p:cTn id="20" dur="500" fill="hold"/>
                                        <p:tgtEl>
                                          <p:spTgt spid="13"/>
                                        </p:tgtEl>
                                        <p:attrNameLst>
                                          <p:attrName>stroke.color</p:attrName>
                                        </p:attrNameLst>
                                      </p:cBhvr>
                                      <p:by>
                                        <p:hsl h="-7200000" s="0" l="0"/>
                                      </p:by>
                                    </p:animClr>
                                    <p:set>
                                      <p:cBhvr>
                                        <p:cTn id="21" dur="500" fill="hold"/>
                                        <p:tgtEl>
                                          <p:spTgt spid="13"/>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ox(in)">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animBg="1"/>
      <p:bldP spid="14" grpId="1"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WordArt 2"/>
          <p:cNvSpPr>
            <a:spLocks noChangeArrowheads="1" noChangeShapeType="1" noTextEdit="1"/>
          </p:cNvSpPr>
          <p:nvPr/>
        </p:nvSpPr>
        <p:spPr bwMode="auto">
          <a:xfrm rot="21347931">
            <a:off x="2133602" y="2071687"/>
            <a:ext cx="4429125" cy="1905000"/>
          </a:xfrm>
          <a:prstGeom prst="rect">
            <a:avLst/>
          </a:prstGeom>
        </p:spPr>
        <p:txBody>
          <a:bodyPr wrap="none" fromWordArt="1">
            <a:prstTxWarp prst="textWave1">
              <a:avLst>
                <a:gd name="adj1" fmla="val 14417"/>
                <a:gd name="adj2" fmla="val -2403"/>
              </a:avLst>
            </a:prstTxWarp>
          </a:bodyPr>
          <a:lstStyle/>
          <a:p>
            <a:pPr algn="ctr"/>
            <a:r>
              <a:rPr lang="vi-VN" sz="3600" kern="10" dirty="0">
                <a:ln w="25400">
                  <a:solidFill>
                    <a:srgbClr val="FFFF00"/>
                  </a:solidFill>
                  <a:round/>
                  <a:headEnd/>
                  <a:tailEnd/>
                </a:ln>
                <a:solidFill>
                  <a:srgbClr val="FF0000"/>
                </a:solidFill>
                <a:effectLst>
                  <a:outerShdw dist="35921" dir="2700000" sy="50000" kx="2115830" algn="bl" rotWithShape="0">
                    <a:srgbClr val="C0C0C0">
                      <a:alpha val="80000"/>
                    </a:srgbClr>
                  </a:outerShdw>
                </a:effectLst>
                <a:latin typeface="Times New Roman"/>
                <a:cs typeface="Times New Roman"/>
              </a:rPr>
              <a:t>Vượt qua thử thách</a:t>
            </a:r>
            <a:endParaRPr lang="en-US" sz="3600" kern="10" dirty="0">
              <a:ln w="25400">
                <a:solidFill>
                  <a:srgbClr val="FFFF00"/>
                </a:solidFill>
                <a:round/>
                <a:headEnd/>
                <a:tailEnd/>
              </a:ln>
              <a:solidFill>
                <a:srgbClr val="FF0000"/>
              </a:solidFill>
              <a:effectLst>
                <a:outerShdw dist="35921" dir="2700000" sy="50000" kx="2115830" algn="bl" rotWithShape="0">
                  <a:srgbClr val="C0C0C0">
                    <a:alpha val="80000"/>
                  </a:srgbClr>
                </a:outerShdw>
              </a:effectLst>
              <a:latin typeface="Times New Roman"/>
              <a:cs typeface="Times New Roman"/>
            </a:endParaRPr>
          </a:p>
        </p:txBody>
      </p:sp>
      <p:sp>
        <p:nvSpPr>
          <p:cNvPr id="11" name="WordArt 3"/>
          <p:cNvSpPr>
            <a:spLocks noChangeArrowheads="1" noChangeShapeType="1" noTextEdit="1"/>
          </p:cNvSpPr>
          <p:nvPr/>
        </p:nvSpPr>
        <p:spPr bwMode="auto">
          <a:xfrm>
            <a:off x="609600" y="1919287"/>
            <a:ext cx="1676400" cy="542925"/>
          </a:xfrm>
          <a:prstGeom prst="rect">
            <a:avLst/>
          </a:prstGeom>
        </p:spPr>
        <p:txBody>
          <a:bodyPr wrap="none" fromWordArt="1">
            <a:prstTxWarp prst="textPlain">
              <a:avLst>
                <a:gd name="adj" fmla="val 50000"/>
              </a:avLst>
            </a:prstTxWarp>
          </a:bodyPr>
          <a:lstStyle/>
          <a:p>
            <a:pPr algn="ctr"/>
            <a:r>
              <a:rPr lang="vi-VN" sz="3600" b="1" i="1" kern="10" dirty="0">
                <a:ln w="9525">
                  <a:solidFill>
                    <a:srgbClr val="000000"/>
                  </a:solidFill>
                  <a:round/>
                  <a:headEnd/>
                  <a:tailEnd/>
                </a:ln>
                <a:solidFill>
                  <a:srgbClr val="FFFF00"/>
                </a:solidFill>
                <a:effectLst>
                  <a:outerShdw dist="35921" dir="2700000" algn="ctr" rotWithShape="0">
                    <a:srgbClr val="808080">
                      <a:alpha val="80000"/>
                    </a:srgbClr>
                  </a:outerShdw>
                </a:effectLst>
                <a:latin typeface="Times New Roman"/>
                <a:cs typeface="Times New Roman"/>
              </a:rPr>
              <a:t>Trò chơi :</a:t>
            </a:r>
            <a:endParaRPr lang="en-US" sz="3600" b="1" i="1" kern="10" dirty="0">
              <a:ln w="9525">
                <a:solidFill>
                  <a:srgbClr val="000000"/>
                </a:solidFill>
                <a:round/>
                <a:headEnd/>
                <a:tailEnd/>
              </a:ln>
              <a:solidFill>
                <a:srgbClr val="FFFF00"/>
              </a:solidFill>
              <a:effectLst>
                <a:outerShdw dist="35921" dir="2700000" algn="ctr" rotWithShape="0">
                  <a:srgbClr val="808080">
                    <a:alpha val="80000"/>
                  </a:srgbClr>
                </a:outerShdw>
              </a:effectLst>
              <a:latin typeface="Times New Roman"/>
              <a:cs typeface="Times New Roman"/>
            </a:endParaRPr>
          </a:p>
        </p:txBody>
      </p:sp>
      <p:sp>
        <p:nvSpPr>
          <p:cNvPr id="12" name="Oval 4"/>
          <p:cNvSpPr>
            <a:spLocks noChangeArrowheads="1"/>
          </p:cNvSpPr>
          <p:nvPr/>
        </p:nvSpPr>
        <p:spPr bwMode="auto">
          <a:xfrm>
            <a:off x="304800" y="3810000"/>
            <a:ext cx="1219200" cy="1219200"/>
          </a:xfrm>
          <a:prstGeom prst="ellipse">
            <a:avLst/>
          </a:prstGeom>
          <a:solidFill>
            <a:srgbClr val="FF0000"/>
          </a:solidFill>
          <a:ln w="50800">
            <a:solidFill>
              <a:srgbClr val="FFFF00"/>
            </a:solidFill>
            <a:round/>
            <a:headEnd/>
            <a:tailEnd/>
          </a:ln>
          <a:effectLst/>
        </p:spPr>
        <p:txBody>
          <a:bodyPr wrap="none" anchor="ctr"/>
          <a:lstStyle/>
          <a:p>
            <a:pPr algn="ctr"/>
            <a:r>
              <a:rPr lang="en-US" sz="8000" b="1" dirty="0">
                <a:latin typeface="Times New Roman" pitchFamily="18" charset="0"/>
                <a:cs typeface="Times New Roman" pitchFamily="18" charset="0"/>
              </a:rPr>
              <a:t>1</a:t>
            </a:r>
          </a:p>
        </p:txBody>
      </p:sp>
      <p:sp>
        <p:nvSpPr>
          <p:cNvPr id="16" name="Text Box 5"/>
          <p:cNvSpPr txBox="1">
            <a:spLocks noChangeArrowheads="1"/>
          </p:cNvSpPr>
          <p:nvPr/>
        </p:nvSpPr>
        <p:spPr bwMode="auto">
          <a:xfrm>
            <a:off x="1676400" y="4129088"/>
            <a:ext cx="7086600" cy="523220"/>
          </a:xfrm>
          <a:prstGeom prst="rect">
            <a:avLst/>
          </a:prstGeom>
          <a:noFill/>
          <a:ln w="9525">
            <a:noFill/>
            <a:miter lim="800000"/>
            <a:headEnd/>
            <a:tailEnd/>
          </a:ln>
          <a:effectLst/>
        </p:spPr>
        <p:txBody>
          <a:bodyPr>
            <a:spAutoFit/>
          </a:bodyPr>
          <a:lstStyle/>
          <a:p>
            <a:pPr>
              <a:spcBef>
                <a:spcPct val="50000"/>
              </a:spcBef>
            </a:pPr>
            <a:r>
              <a:rPr lang="en-US" sz="2800" b="1" dirty="0" err="1">
                <a:solidFill>
                  <a:schemeClr val="tx2"/>
                </a:solidFill>
                <a:latin typeface="Times New Roman" pitchFamily="18" charset="0"/>
                <a:cs typeface="Times New Roman" pitchFamily="18" charset="0"/>
              </a:rPr>
              <a:t>Viết</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kí</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hiệu</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còn</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thiếu</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vào</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chỗ</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chấm</a:t>
            </a:r>
            <a:r>
              <a:rPr lang="en-US" sz="2800" b="1" dirty="0">
                <a:solidFill>
                  <a:schemeClr val="tx2"/>
                </a:solidFill>
                <a:latin typeface="Times New Roman" pitchFamily="18" charset="0"/>
                <a:cs typeface="Times New Roman" pitchFamily="18" charset="0"/>
              </a:rPr>
              <a:t> :</a:t>
            </a:r>
          </a:p>
        </p:txBody>
      </p:sp>
      <p:sp>
        <p:nvSpPr>
          <p:cNvPr id="17" name="Text Box 6"/>
          <p:cNvSpPr txBox="1">
            <a:spLocks noChangeArrowheads="1"/>
          </p:cNvSpPr>
          <p:nvPr/>
        </p:nvSpPr>
        <p:spPr bwMode="auto">
          <a:xfrm>
            <a:off x="990600" y="5195887"/>
            <a:ext cx="6248400" cy="523220"/>
          </a:xfrm>
          <a:prstGeom prst="rect">
            <a:avLst/>
          </a:prstGeom>
          <a:noFill/>
          <a:ln w="9525">
            <a:noFill/>
            <a:miter lim="800000"/>
            <a:headEnd/>
            <a:tailEnd/>
          </a:ln>
          <a:effectLst/>
        </p:spPr>
        <p:txBody>
          <a:bodyPr>
            <a:spAutoFit/>
          </a:bodyPr>
          <a:lstStyle/>
          <a:p>
            <a:pPr>
              <a:spcBef>
                <a:spcPct val="50000"/>
              </a:spcBef>
            </a:pPr>
            <a:r>
              <a:rPr lang="en-US" sz="2800" dirty="0" err="1">
                <a:latin typeface="Times New Roman" pitchFamily="18" charset="0"/>
                <a:cs typeface="Times New Roman" pitchFamily="18" charset="0"/>
              </a:rPr>
              <a:t>Bán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 …</a:t>
            </a:r>
          </a:p>
        </p:txBody>
      </p:sp>
      <p:sp>
        <p:nvSpPr>
          <p:cNvPr id="18" name="Text Box 7"/>
          <p:cNvSpPr txBox="1">
            <a:spLocks noChangeArrowheads="1"/>
          </p:cNvSpPr>
          <p:nvPr/>
        </p:nvSpPr>
        <p:spPr bwMode="auto">
          <a:xfrm>
            <a:off x="6248400" y="5181600"/>
            <a:ext cx="685800" cy="523220"/>
          </a:xfrm>
          <a:prstGeom prst="rect">
            <a:avLst/>
          </a:prstGeom>
          <a:noFill/>
          <a:ln w="9525">
            <a:noFill/>
            <a:miter lim="800000"/>
            <a:headEnd/>
            <a:tailEnd/>
          </a:ln>
          <a:effectLst/>
        </p:spPr>
        <p:txBody>
          <a:bodyPr>
            <a:spAutoFit/>
          </a:bodyPr>
          <a:lstStyle/>
          <a:p>
            <a:pPr>
              <a:spcBef>
                <a:spcPct val="50000"/>
              </a:spcBef>
            </a:pPr>
            <a:r>
              <a:rPr lang="en-US" sz="2800" b="1" dirty="0">
                <a:solidFill>
                  <a:schemeClr val="tx2"/>
                </a:solidFill>
                <a:latin typeface="Times New Roman" pitchFamily="18" charset="0"/>
                <a:cs typeface="Times New Roman" pitchFamily="18" charset="0"/>
              </a:rPr>
              <a:t>r</a:t>
            </a:r>
          </a:p>
        </p:txBody>
      </p:sp>
      <p:sp>
        <p:nvSpPr>
          <p:cNvPr id="14" name="Oval 13"/>
          <p:cNvSpPr/>
          <p:nvPr/>
        </p:nvSpPr>
        <p:spPr>
          <a:xfrm>
            <a:off x="7848600" y="2438400"/>
            <a:ext cx="838200" cy="8382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a:solidFill>
                <a:srgbClr val="FF0000"/>
              </a:solidFill>
            </a:endParaRPr>
          </a:p>
        </p:txBody>
      </p:sp>
      <p:sp>
        <p:nvSpPr>
          <p:cNvPr id="15" name="Oval 14"/>
          <p:cNvSpPr/>
          <p:nvPr/>
        </p:nvSpPr>
        <p:spPr>
          <a:xfrm>
            <a:off x="8001000" y="2590800"/>
            <a:ext cx="533400" cy="533400"/>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dirty="0">
              <a:solidFill>
                <a:schemeClr val="bg2">
                  <a:lumMod val="20000"/>
                  <a:lumOff val="80000"/>
                </a:schemeClr>
              </a:solidFill>
            </a:endParaRPr>
          </a:p>
        </p:txBody>
      </p:sp>
      <p:sp>
        <p:nvSpPr>
          <p:cNvPr id="20" name="TextBox 19"/>
          <p:cNvSpPr txBox="1">
            <a:spLocks noChangeArrowheads="1"/>
          </p:cNvSpPr>
          <p:nvPr/>
        </p:nvSpPr>
        <p:spPr bwMode="auto">
          <a:xfrm>
            <a:off x="8077200" y="2554289"/>
            <a:ext cx="457200" cy="646331"/>
          </a:xfrm>
          <a:prstGeom prst="rect">
            <a:avLst/>
          </a:prstGeom>
          <a:noFill/>
          <a:ln w="9525">
            <a:noFill/>
            <a:miter lim="800000"/>
            <a:headEnd/>
            <a:tailEnd/>
          </a:ln>
        </p:spPr>
        <p:txBody>
          <a:bodyPr>
            <a:spAutoFit/>
          </a:bodyPr>
          <a:lstStyle/>
          <a:p>
            <a:r>
              <a:rPr lang="en-US" sz="3600" b="1">
                <a:solidFill>
                  <a:srgbClr val="FF0000"/>
                </a:solidFill>
              </a:rPr>
              <a:t>5</a:t>
            </a:r>
          </a:p>
        </p:txBody>
      </p:sp>
      <p:sp>
        <p:nvSpPr>
          <p:cNvPr id="21" name="TextBox 20"/>
          <p:cNvSpPr txBox="1">
            <a:spLocks noChangeArrowheads="1"/>
          </p:cNvSpPr>
          <p:nvPr/>
        </p:nvSpPr>
        <p:spPr bwMode="auto">
          <a:xfrm>
            <a:off x="8077200" y="2554289"/>
            <a:ext cx="457200" cy="646331"/>
          </a:xfrm>
          <a:prstGeom prst="rect">
            <a:avLst/>
          </a:prstGeom>
          <a:noFill/>
          <a:ln w="9525">
            <a:noFill/>
            <a:miter lim="800000"/>
            <a:headEnd/>
            <a:tailEnd/>
          </a:ln>
        </p:spPr>
        <p:txBody>
          <a:bodyPr>
            <a:spAutoFit/>
          </a:bodyPr>
          <a:lstStyle/>
          <a:p>
            <a:r>
              <a:rPr lang="en-US" sz="3600" b="1">
                <a:solidFill>
                  <a:srgbClr val="FF0000"/>
                </a:solidFill>
              </a:rPr>
              <a:t>4</a:t>
            </a:r>
          </a:p>
        </p:txBody>
      </p:sp>
      <p:sp>
        <p:nvSpPr>
          <p:cNvPr id="22" name="TextBox 21"/>
          <p:cNvSpPr txBox="1">
            <a:spLocks noChangeArrowheads="1"/>
          </p:cNvSpPr>
          <p:nvPr/>
        </p:nvSpPr>
        <p:spPr bwMode="auto">
          <a:xfrm>
            <a:off x="8077200" y="2554289"/>
            <a:ext cx="457200" cy="646331"/>
          </a:xfrm>
          <a:prstGeom prst="rect">
            <a:avLst/>
          </a:prstGeom>
          <a:noFill/>
          <a:ln w="9525">
            <a:noFill/>
            <a:miter lim="800000"/>
            <a:headEnd/>
            <a:tailEnd/>
          </a:ln>
        </p:spPr>
        <p:txBody>
          <a:bodyPr>
            <a:spAutoFit/>
          </a:bodyPr>
          <a:lstStyle/>
          <a:p>
            <a:r>
              <a:rPr lang="en-US" sz="3600" b="1">
                <a:solidFill>
                  <a:srgbClr val="FF0000"/>
                </a:solidFill>
              </a:rPr>
              <a:t>3</a:t>
            </a:r>
          </a:p>
        </p:txBody>
      </p:sp>
      <p:sp>
        <p:nvSpPr>
          <p:cNvPr id="23" name="TextBox 22"/>
          <p:cNvSpPr txBox="1">
            <a:spLocks noChangeArrowheads="1"/>
          </p:cNvSpPr>
          <p:nvPr/>
        </p:nvSpPr>
        <p:spPr bwMode="auto">
          <a:xfrm>
            <a:off x="8077200" y="2554289"/>
            <a:ext cx="457200" cy="646331"/>
          </a:xfrm>
          <a:prstGeom prst="rect">
            <a:avLst/>
          </a:prstGeom>
          <a:noFill/>
          <a:ln w="9525">
            <a:noFill/>
            <a:miter lim="800000"/>
            <a:headEnd/>
            <a:tailEnd/>
          </a:ln>
        </p:spPr>
        <p:txBody>
          <a:bodyPr>
            <a:spAutoFit/>
          </a:bodyPr>
          <a:lstStyle/>
          <a:p>
            <a:r>
              <a:rPr lang="en-US" sz="3600" b="1">
                <a:solidFill>
                  <a:srgbClr val="FF0000"/>
                </a:solidFill>
              </a:rPr>
              <a:t>2</a:t>
            </a:r>
          </a:p>
        </p:txBody>
      </p:sp>
      <p:sp>
        <p:nvSpPr>
          <p:cNvPr id="24" name="TextBox 23"/>
          <p:cNvSpPr txBox="1">
            <a:spLocks noChangeArrowheads="1"/>
          </p:cNvSpPr>
          <p:nvPr/>
        </p:nvSpPr>
        <p:spPr bwMode="auto">
          <a:xfrm>
            <a:off x="8077200" y="2554289"/>
            <a:ext cx="457200" cy="646331"/>
          </a:xfrm>
          <a:prstGeom prst="rect">
            <a:avLst/>
          </a:prstGeom>
          <a:noFill/>
          <a:ln w="9525">
            <a:noFill/>
            <a:miter lim="800000"/>
            <a:headEnd/>
            <a:tailEnd/>
          </a:ln>
        </p:spPr>
        <p:txBody>
          <a:bodyPr>
            <a:spAutoFit/>
          </a:bodyPr>
          <a:lstStyle/>
          <a:p>
            <a:r>
              <a:rPr lang="en-US" sz="3600" b="1">
                <a:solidFill>
                  <a:srgbClr val="FF0000"/>
                </a:solidFill>
              </a:rPr>
              <a:t>1</a:t>
            </a:r>
          </a:p>
        </p:txBody>
      </p:sp>
      <p:sp>
        <p:nvSpPr>
          <p:cNvPr id="25" name="TextBox 24"/>
          <p:cNvSpPr txBox="1">
            <a:spLocks noChangeArrowheads="1"/>
          </p:cNvSpPr>
          <p:nvPr/>
        </p:nvSpPr>
        <p:spPr bwMode="auto">
          <a:xfrm>
            <a:off x="7848600" y="2662237"/>
            <a:ext cx="1219200" cy="369332"/>
          </a:xfrm>
          <a:prstGeom prst="rect">
            <a:avLst/>
          </a:prstGeom>
          <a:noFill/>
          <a:ln w="9525">
            <a:noFill/>
            <a:miter lim="800000"/>
            <a:headEnd/>
            <a:tailEnd/>
          </a:ln>
        </p:spPr>
        <p:txBody>
          <a:bodyPr>
            <a:spAutoFit/>
          </a:bodyPr>
          <a:lstStyle/>
          <a:p>
            <a:r>
              <a:rPr lang="en-US" b="1" dirty="0" err="1">
                <a:solidFill>
                  <a:srgbClr val="FF0000"/>
                </a:solidFill>
                <a:latin typeface="Times New Roman" pitchFamily="18" charset="0"/>
                <a:cs typeface="Times New Roman" pitchFamily="18" charset="0"/>
              </a:rPr>
              <a:t>Hết</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giờ</a:t>
            </a:r>
            <a:endParaRPr lang="en-US"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0" fill="hold"/>
                                        <p:tgtEl>
                                          <p:spTgt spid="12"/>
                                        </p:tgtEl>
                                        <p:attrNameLst>
                                          <p:attrName>ppt_w</p:attrName>
                                        </p:attrNameLst>
                                      </p:cBhvr>
                                      <p:tavLst>
                                        <p:tav tm="0" fmla="#ppt_w*sin(2.5*pi*$)">
                                          <p:val>
                                            <p:fltVal val="0"/>
                                          </p:val>
                                        </p:tav>
                                        <p:tav tm="100000">
                                          <p:val>
                                            <p:fltVal val="1"/>
                                          </p:val>
                                        </p:tav>
                                      </p:tavLst>
                                    </p:anim>
                                    <p:anim calcmode="lin" valueType="num">
                                      <p:cBhvr>
                                        <p:cTn id="8" dur="5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6"/>
                                        </p:tgtEl>
                                        <p:attrNameLst>
                                          <p:attrName>style.visibility</p:attrName>
                                        </p:attrNameLst>
                                      </p:cBhvr>
                                      <p:to>
                                        <p:strVal val="visible"/>
                                      </p:to>
                                    </p:set>
                                    <p:anim calcmode="discrete" valueType="clr">
                                      <p:cBhvr override="childStyle">
                                        <p:cTn id="13"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6"/>
                                        </p:tgtEl>
                                        <p:attrNameLst>
                                          <p:attrName>fillcolor</p:attrName>
                                        </p:attrNameLst>
                                      </p:cBhvr>
                                      <p:tavLst>
                                        <p:tav tm="0">
                                          <p:val>
                                            <p:clrVal>
                                              <a:schemeClr val="accent2"/>
                                            </p:clrVal>
                                          </p:val>
                                        </p:tav>
                                        <p:tav tm="50000">
                                          <p:val>
                                            <p:clrVal>
                                              <a:schemeClr val="hlink"/>
                                            </p:clrVal>
                                          </p:val>
                                        </p:tav>
                                      </p:tavLst>
                                    </p:anim>
                                    <p:set>
                                      <p:cBhvr>
                                        <p:cTn id="15" dur="80"/>
                                        <p:tgtEl>
                                          <p:spTgt spid="16"/>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17"/>
                                        </p:tgtEl>
                                        <p:attrNameLst>
                                          <p:attrName>style.visibility</p:attrName>
                                        </p:attrNameLst>
                                      </p:cBhvr>
                                      <p:to>
                                        <p:strVal val="visible"/>
                                      </p:to>
                                    </p:set>
                                    <p:anim calcmode="discrete" valueType="clr">
                                      <p:cBhvr override="childStyle">
                                        <p:cTn id="20"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7"/>
                                        </p:tgtEl>
                                        <p:attrNameLst>
                                          <p:attrName>fillcolor</p:attrName>
                                        </p:attrNameLst>
                                      </p:cBhvr>
                                      <p:tavLst>
                                        <p:tav tm="0">
                                          <p:val>
                                            <p:clrVal>
                                              <a:schemeClr val="accent2"/>
                                            </p:clrVal>
                                          </p:val>
                                        </p:tav>
                                        <p:tav tm="50000">
                                          <p:val>
                                            <p:clrVal>
                                              <a:schemeClr val="hlink"/>
                                            </p:clrVal>
                                          </p:val>
                                        </p:tav>
                                      </p:tavLst>
                                    </p:anim>
                                    <p:set>
                                      <p:cBhvr>
                                        <p:cTn id="22" dur="80"/>
                                        <p:tgtEl>
                                          <p:spTgt spid="17"/>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edge">
                                      <p:cBhvr>
                                        <p:cTn id="27" dur="2000"/>
                                        <p:tgtEl>
                                          <p:spTgt spid="14"/>
                                        </p:tgtEl>
                                      </p:cBhvr>
                                    </p:animEffect>
                                  </p:childTnLst>
                                </p:cTn>
                              </p:par>
                              <p:par>
                                <p:cTn id="28" presetID="2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edge">
                                      <p:cBhvr>
                                        <p:cTn id="30" dur="2000"/>
                                        <p:tgtEl>
                                          <p:spTgt spid="20"/>
                                        </p:tgtEl>
                                      </p:cBhvr>
                                    </p:animEffect>
                                  </p:childTnLst>
                                </p:cTn>
                              </p:par>
                              <p:par>
                                <p:cTn id="31" presetID="20" presetClass="entr" presetSubtype="0" repeatCount="500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edge">
                                      <p:cBhvr>
                                        <p:cTn id="33" dur="1000"/>
                                        <p:tgtEl>
                                          <p:spTgt spid="15"/>
                                        </p:tgtEl>
                                      </p:cBhvr>
                                    </p:animEffect>
                                  </p:childTnLst>
                                </p:cTn>
                              </p:par>
                              <p:par>
                                <p:cTn id="34" presetID="1" presetClass="exit" presetSubtype="0" fill="hold" grpId="1" nodeType="withEffect">
                                  <p:stCondLst>
                                    <p:cond delay="1000"/>
                                  </p:stCondLst>
                                  <p:childTnLst>
                                    <p:set>
                                      <p:cBhvr>
                                        <p:cTn id="35" dur="1" fill="hold">
                                          <p:stCondLst>
                                            <p:cond delay="0"/>
                                          </p:stCondLst>
                                        </p:cTn>
                                        <p:tgtEl>
                                          <p:spTgt spid="20"/>
                                        </p:tgtEl>
                                        <p:attrNameLst>
                                          <p:attrName>style.visibility</p:attrName>
                                        </p:attrNameLst>
                                      </p:cBhvr>
                                      <p:to>
                                        <p:strVal val="hidden"/>
                                      </p:to>
                                    </p:set>
                                  </p:childTnLst>
                                </p:cTn>
                              </p:par>
                              <p:par>
                                <p:cTn id="36" presetID="1" presetClass="entr" presetSubtype="0" fill="hold" grpId="0" nodeType="withEffect">
                                  <p:stCondLst>
                                    <p:cond delay="1000"/>
                                  </p:stCondLst>
                                  <p:childTnLst>
                                    <p:set>
                                      <p:cBhvr>
                                        <p:cTn id="37"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2" name="click.wav"/>
                                        </p:tgtEl>
                                      </p:cMediaNode>
                                    </p:audio>
                                  </p:subTnLst>
                                </p:cTn>
                              </p:par>
                              <p:par>
                                <p:cTn id="38" presetID="1" presetClass="exit" presetSubtype="0" fill="hold" grpId="1" nodeType="withEffect">
                                  <p:stCondLst>
                                    <p:cond delay="2000"/>
                                  </p:stCondLst>
                                  <p:childTnLst>
                                    <p:set>
                                      <p:cBhvr>
                                        <p:cTn id="39" dur="1" fill="hold">
                                          <p:stCondLst>
                                            <p:cond delay="0"/>
                                          </p:stCondLst>
                                        </p:cTn>
                                        <p:tgtEl>
                                          <p:spTgt spid="21"/>
                                        </p:tgtEl>
                                        <p:attrNameLst>
                                          <p:attrName>style.visibility</p:attrName>
                                        </p:attrNameLst>
                                      </p:cBhvr>
                                      <p:to>
                                        <p:strVal val="hidden"/>
                                      </p:to>
                                    </p:set>
                                  </p:childTnLst>
                                </p:cTn>
                              </p:par>
                              <p:par>
                                <p:cTn id="40" presetID="1" presetClass="entr" presetSubtype="0" fill="hold" grpId="0" nodeType="withEffect">
                                  <p:stCondLst>
                                    <p:cond delay="2000"/>
                                  </p:stCondLst>
                                  <p:childTnLst>
                                    <p:set>
                                      <p:cBhvr>
                                        <p:cTn id="41"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2" name="click.wav"/>
                                        </p:tgtEl>
                                      </p:cMediaNode>
                                    </p:audio>
                                  </p:subTnLst>
                                </p:cTn>
                              </p:par>
                              <p:par>
                                <p:cTn id="42" presetID="1" presetClass="exit" presetSubtype="0" fill="hold" grpId="1" nodeType="withEffect">
                                  <p:stCondLst>
                                    <p:cond delay="3000"/>
                                  </p:stCondLst>
                                  <p:childTnLst>
                                    <p:set>
                                      <p:cBhvr>
                                        <p:cTn id="43" dur="1" fill="hold">
                                          <p:stCondLst>
                                            <p:cond delay="0"/>
                                          </p:stCondLst>
                                        </p:cTn>
                                        <p:tgtEl>
                                          <p:spTgt spid="22"/>
                                        </p:tgtEl>
                                        <p:attrNameLst>
                                          <p:attrName>style.visibility</p:attrName>
                                        </p:attrNameLst>
                                      </p:cBhvr>
                                      <p:to>
                                        <p:strVal val="hidden"/>
                                      </p:to>
                                    </p:set>
                                  </p:childTnLst>
                                </p:cTn>
                              </p:par>
                              <p:par>
                                <p:cTn id="44" presetID="1" presetClass="entr" presetSubtype="0" fill="hold" grpId="0" nodeType="withEffect">
                                  <p:stCondLst>
                                    <p:cond delay="3000"/>
                                  </p:stCondLst>
                                  <p:childTnLst>
                                    <p:set>
                                      <p:cBhvr>
                                        <p:cTn id="45"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2" name="click.wav"/>
                                        </p:tgtEl>
                                      </p:cMediaNode>
                                    </p:audio>
                                  </p:subTnLst>
                                </p:cTn>
                              </p:par>
                              <p:par>
                                <p:cTn id="46" presetID="1" presetClass="exit" presetSubtype="0" fill="hold" grpId="1" nodeType="withEffect">
                                  <p:stCondLst>
                                    <p:cond delay="4000"/>
                                  </p:stCondLst>
                                  <p:childTnLst>
                                    <p:set>
                                      <p:cBhvr>
                                        <p:cTn id="47" dur="1" fill="hold">
                                          <p:stCondLst>
                                            <p:cond delay="0"/>
                                          </p:stCondLst>
                                        </p:cTn>
                                        <p:tgtEl>
                                          <p:spTgt spid="23"/>
                                        </p:tgtEl>
                                        <p:attrNameLst>
                                          <p:attrName>style.visibility</p:attrName>
                                        </p:attrNameLst>
                                      </p:cBhvr>
                                      <p:to>
                                        <p:strVal val="hidden"/>
                                      </p:to>
                                    </p:set>
                                  </p:childTnLst>
                                </p:cTn>
                              </p:par>
                              <p:par>
                                <p:cTn id="48" presetID="1" presetClass="entr" presetSubtype="0" fill="hold" grpId="0" nodeType="withEffect">
                                  <p:stCondLst>
                                    <p:cond delay="4000"/>
                                  </p:stCondLst>
                                  <p:childTnLst>
                                    <p:set>
                                      <p:cBhvr>
                                        <p:cTn id="49"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0" presetID="1" presetClass="exit" presetSubtype="0" fill="hold" grpId="1" nodeType="withEffect">
                                  <p:stCondLst>
                                    <p:cond delay="5000"/>
                                  </p:stCondLst>
                                  <p:childTnLst>
                                    <p:set>
                                      <p:cBhvr>
                                        <p:cTn id="51" dur="1" fill="hold">
                                          <p:stCondLst>
                                            <p:cond delay="0"/>
                                          </p:stCondLst>
                                        </p:cTn>
                                        <p:tgtEl>
                                          <p:spTgt spid="24"/>
                                        </p:tgtEl>
                                        <p:attrNameLst>
                                          <p:attrName>style.visibility</p:attrName>
                                        </p:attrNameLst>
                                      </p:cBhvr>
                                      <p:to>
                                        <p:strVal val="hidden"/>
                                      </p:to>
                                    </p:set>
                                  </p:childTnLst>
                                </p:cTn>
                              </p:par>
                              <p:par>
                                <p:cTn id="52" presetID="1" presetClass="entr" presetSubtype="0" fill="hold" grpId="0" nodeType="withEffect">
                                  <p:stCondLst>
                                    <p:cond delay="5000"/>
                                  </p:stCondLst>
                                  <p:childTnLst>
                                    <p:set>
                                      <p:cBhvr>
                                        <p:cTn id="53"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3" name="explode.wav"/>
                                        </p:tgtEl>
                                      </p:cMediaNode>
                                    </p:audio>
                                  </p:sub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P spid="17" grpId="0"/>
      <p:bldP spid="18" grpId="0"/>
      <p:bldP spid="14" grpId="0" animBg="1"/>
      <p:bldP spid="20" grpId="0"/>
      <p:bldP spid="20" grpId="1"/>
      <p:bldP spid="21" grpId="0"/>
      <p:bldP spid="21" grpId="1"/>
      <p:bldP spid="22" grpId="0"/>
      <p:bldP spid="22" grpId="1"/>
      <p:bldP spid="23" grpId="0"/>
      <p:bldP spid="23" grpId="1"/>
      <p:bldP spid="24" grpId="0"/>
      <p:bldP spid="24" grpId="1"/>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WordArt 2"/>
          <p:cNvSpPr>
            <a:spLocks noChangeArrowheads="1" noChangeShapeType="1" noTextEdit="1"/>
          </p:cNvSpPr>
          <p:nvPr/>
        </p:nvSpPr>
        <p:spPr bwMode="auto">
          <a:xfrm rot="21347931">
            <a:off x="2133602" y="2071687"/>
            <a:ext cx="4429125" cy="1905000"/>
          </a:xfrm>
          <a:prstGeom prst="rect">
            <a:avLst/>
          </a:prstGeom>
        </p:spPr>
        <p:txBody>
          <a:bodyPr wrap="none" fromWordArt="1">
            <a:prstTxWarp prst="textWave1">
              <a:avLst>
                <a:gd name="adj1" fmla="val 14417"/>
                <a:gd name="adj2" fmla="val -2403"/>
              </a:avLst>
            </a:prstTxWarp>
          </a:bodyPr>
          <a:lstStyle/>
          <a:p>
            <a:pPr algn="ctr"/>
            <a:r>
              <a:rPr lang="vi-VN" sz="3600" kern="10" dirty="0">
                <a:ln w="25400">
                  <a:solidFill>
                    <a:srgbClr val="FFFF00"/>
                  </a:solidFill>
                  <a:round/>
                  <a:headEnd/>
                  <a:tailEnd/>
                </a:ln>
                <a:solidFill>
                  <a:srgbClr val="FF0000"/>
                </a:solidFill>
                <a:effectLst>
                  <a:outerShdw dist="35921" dir="2700000" sy="50000" kx="2115830" algn="bl" rotWithShape="0">
                    <a:srgbClr val="C0C0C0">
                      <a:alpha val="80000"/>
                    </a:srgbClr>
                  </a:outerShdw>
                </a:effectLst>
                <a:latin typeface="Times New Roman"/>
                <a:cs typeface="Times New Roman"/>
              </a:rPr>
              <a:t>Vượt qua thử thách</a:t>
            </a:r>
            <a:endParaRPr lang="en-US" sz="3600" kern="10" dirty="0">
              <a:ln w="25400">
                <a:solidFill>
                  <a:srgbClr val="FFFF00"/>
                </a:solidFill>
                <a:round/>
                <a:headEnd/>
                <a:tailEnd/>
              </a:ln>
              <a:solidFill>
                <a:srgbClr val="FF0000"/>
              </a:solidFill>
              <a:effectLst>
                <a:outerShdw dist="35921" dir="2700000" sy="50000" kx="2115830" algn="bl" rotWithShape="0">
                  <a:srgbClr val="C0C0C0">
                    <a:alpha val="80000"/>
                  </a:srgbClr>
                </a:outerShdw>
              </a:effectLst>
              <a:latin typeface="Times New Roman"/>
              <a:cs typeface="Times New Roman"/>
            </a:endParaRPr>
          </a:p>
        </p:txBody>
      </p:sp>
      <p:sp>
        <p:nvSpPr>
          <p:cNvPr id="11" name="WordArt 3"/>
          <p:cNvSpPr>
            <a:spLocks noChangeArrowheads="1" noChangeShapeType="1" noTextEdit="1"/>
          </p:cNvSpPr>
          <p:nvPr/>
        </p:nvSpPr>
        <p:spPr bwMode="auto">
          <a:xfrm>
            <a:off x="609600" y="1919287"/>
            <a:ext cx="1676400" cy="542925"/>
          </a:xfrm>
          <a:prstGeom prst="rect">
            <a:avLst/>
          </a:prstGeom>
        </p:spPr>
        <p:txBody>
          <a:bodyPr wrap="none" fromWordArt="1">
            <a:prstTxWarp prst="textPlain">
              <a:avLst>
                <a:gd name="adj" fmla="val 50000"/>
              </a:avLst>
            </a:prstTxWarp>
          </a:bodyPr>
          <a:lstStyle/>
          <a:p>
            <a:pPr algn="ctr"/>
            <a:r>
              <a:rPr lang="vi-VN" sz="3600" b="1" i="1" kern="10" dirty="0">
                <a:ln w="9525">
                  <a:solidFill>
                    <a:srgbClr val="000000"/>
                  </a:solidFill>
                  <a:round/>
                  <a:headEnd/>
                  <a:tailEnd/>
                </a:ln>
                <a:solidFill>
                  <a:srgbClr val="FFFF00"/>
                </a:solidFill>
                <a:effectLst>
                  <a:outerShdw dist="35921" dir="2700000" algn="ctr" rotWithShape="0">
                    <a:srgbClr val="808080">
                      <a:alpha val="80000"/>
                    </a:srgbClr>
                  </a:outerShdw>
                </a:effectLst>
                <a:latin typeface="Times New Roman"/>
                <a:cs typeface="Times New Roman"/>
              </a:rPr>
              <a:t>Trò chơi :</a:t>
            </a:r>
            <a:endParaRPr lang="en-US" sz="3600" b="1" i="1" kern="10" dirty="0">
              <a:ln w="9525">
                <a:solidFill>
                  <a:srgbClr val="000000"/>
                </a:solidFill>
                <a:round/>
                <a:headEnd/>
                <a:tailEnd/>
              </a:ln>
              <a:solidFill>
                <a:srgbClr val="FFFF00"/>
              </a:solidFill>
              <a:effectLst>
                <a:outerShdw dist="35921" dir="2700000" algn="ctr" rotWithShape="0">
                  <a:srgbClr val="808080">
                    <a:alpha val="80000"/>
                  </a:srgbClr>
                </a:outerShdw>
              </a:effectLst>
              <a:latin typeface="Times New Roman"/>
              <a:cs typeface="Times New Roman"/>
            </a:endParaRPr>
          </a:p>
        </p:txBody>
      </p:sp>
      <p:sp>
        <p:nvSpPr>
          <p:cNvPr id="16" name="Text Box 5"/>
          <p:cNvSpPr txBox="1">
            <a:spLocks noChangeArrowheads="1"/>
          </p:cNvSpPr>
          <p:nvPr/>
        </p:nvSpPr>
        <p:spPr bwMode="auto">
          <a:xfrm>
            <a:off x="1676400" y="4129088"/>
            <a:ext cx="7086600" cy="523220"/>
          </a:xfrm>
          <a:prstGeom prst="rect">
            <a:avLst/>
          </a:prstGeom>
          <a:noFill/>
          <a:ln w="9525">
            <a:noFill/>
            <a:miter lim="800000"/>
            <a:headEnd/>
            <a:tailEnd/>
          </a:ln>
          <a:effectLst/>
        </p:spPr>
        <p:txBody>
          <a:bodyPr>
            <a:spAutoFit/>
          </a:bodyPr>
          <a:lstStyle/>
          <a:p>
            <a:pPr>
              <a:spcBef>
                <a:spcPct val="50000"/>
              </a:spcBef>
            </a:pPr>
            <a:r>
              <a:rPr lang="en-US" sz="2800" b="1" dirty="0" err="1">
                <a:latin typeface="Times New Roman" pitchFamily="18" charset="0"/>
                <a:cs typeface="Times New Roman" pitchFamily="18" charset="0"/>
              </a:rPr>
              <a:t>Viết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còn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thiếu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chỗ</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chấm</a:t>
            </a:r>
            <a:r>
              <a:rPr lang="en-US" sz="2800" b="1" dirty="0">
                <a:latin typeface="Times New Roman" pitchFamily="18" charset="0"/>
                <a:cs typeface="Times New Roman" pitchFamily="18" charset="0"/>
              </a:rPr>
              <a:t> :</a:t>
            </a:r>
          </a:p>
        </p:txBody>
      </p:sp>
      <p:sp>
        <p:nvSpPr>
          <p:cNvPr id="19" name="Oval 18"/>
          <p:cNvSpPr/>
          <p:nvPr/>
        </p:nvSpPr>
        <p:spPr>
          <a:xfrm>
            <a:off x="7848600" y="2438400"/>
            <a:ext cx="838200" cy="8382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a:solidFill>
                <a:srgbClr val="FF0000"/>
              </a:solidFill>
            </a:endParaRPr>
          </a:p>
        </p:txBody>
      </p:sp>
      <p:sp>
        <p:nvSpPr>
          <p:cNvPr id="26" name="Oval 25"/>
          <p:cNvSpPr/>
          <p:nvPr/>
        </p:nvSpPr>
        <p:spPr>
          <a:xfrm>
            <a:off x="8001000" y="2590800"/>
            <a:ext cx="533400" cy="533400"/>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dirty="0">
              <a:solidFill>
                <a:schemeClr val="bg2">
                  <a:lumMod val="20000"/>
                  <a:lumOff val="80000"/>
                </a:schemeClr>
              </a:solidFill>
            </a:endParaRPr>
          </a:p>
        </p:txBody>
      </p:sp>
      <p:sp>
        <p:nvSpPr>
          <p:cNvPr id="27" name="TextBox 26"/>
          <p:cNvSpPr txBox="1">
            <a:spLocks noChangeArrowheads="1"/>
          </p:cNvSpPr>
          <p:nvPr/>
        </p:nvSpPr>
        <p:spPr bwMode="auto">
          <a:xfrm>
            <a:off x="8077200" y="2554289"/>
            <a:ext cx="457200" cy="646331"/>
          </a:xfrm>
          <a:prstGeom prst="rect">
            <a:avLst/>
          </a:prstGeom>
          <a:noFill/>
          <a:ln w="9525">
            <a:noFill/>
            <a:miter lim="800000"/>
            <a:headEnd/>
            <a:tailEnd/>
          </a:ln>
        </p:spPr>
        <p:txBody>
          <a:bodyPr>
            <a:spAutoFit/>
          </a:bodyPr>
          <a:lstStyle/>
          <a:p>
            <a:r>
              <a:rPr lang="en-US" sz="3600" b="1">
                <a:solidFill>
                  <a:srgbClr val="FF0000"/>
                </a:solidFill>
              </a:rPr>
              <a:t>5</a:t>
            </a:r>
          </a:p>
        </p:txBody>
      </p:sp>
      <p:sp>
        <p:nvSpPr>
          <p:cNvPr id="28" name="TextBox 27"/>
          <p:cNvSpPr txBox="1">
            <a:spLocks noChangeArrowheads="1"/>
          </p:cNvSpPr>
          <p:nvPr/>
        </p:nvSpPr>
        <p:spPr bwMode="auto">
          <a:xfrm>
            <a:off x="8077200" y="2554289"/>
            <a:ext cx="457200" cy="646331"/>
          </a:xfrm>
          <a:prstGeom prst="rect">
            <a:avLst/>
          </a:prstGeom>
          <a:noFill/>
          <a:ln w="9525">
            <a:noFill/>
            <a:miter lim="800000"/>
            <a:headEnd/>
            <a:tailEnd/>
          </a:ln>
        </p:spPr>
        <p:txBody>
          <a:bodyPr>
            <a:spAutoFit/>
          </a:bodyPr>
          <a:lstStyle/>
          <a:p>
            <a:r>
              <a:rPr lang="en-US" sz="3600" b="1">
                <a:solidFill>
                  <a:srgbClr val="FF0000"/>
                </a:solidFill>
              </a:rPr>
              <a:t>4</a:t>
            </a:r>
          </a:p>
        </p:txBody>
      </p:sp>
      <p:sp>
        <p:nvSpPr>
          <p:cNvPr id="29" name="TextBox 28"/>
          <p:cNvSpPr txBox="1">
            <a:spLocks noChangeArrowheads="1"/>
          </p:cNvSpPr>
          <p:nvPr/>
        </p:nvSpPr>
        <p:spPr bwMode="auto">
          <a:xfrm>
            <a:off x="8077200" y="2554289"/>
            <a:ext cx="457200" cy="646331"/>
          </a:xfrm>
          <a:prstGeom prst="rect">
            <a:avLst/>
          </a:prstGeom>
          <a:noFill/>
          <a:ln w="9525">
            <a:noFill/>
            <a:miter lim="800000"/>
            <a:headEnd/>
            <a:tailEnd/>
          </a:ln>
        </p:spPr>
        <p:txBody>
          <a:bodyPr>
            <a:spAutoFit/>
          </a:bodyPr>
          <a:lstStyle/>
          <a:p>
            <a:r>
              <a:rPr lang="en-US" sz="3600" b="1">
                <a:solidFill>
                  <a:srgbClr val="FF0000"/>
                </a:solidFill>
              </a:rPr>
              <a:t>3</a:t>
            </a:r>
          </a:p>
        </p:txBody>
      </p:sp>
      <p:sp>
        <p:nvSpPr>
          <p:cNvPr id="30" name="TextBox 29"/>
          <p:cNvSpPr txBox="1">
            <a:spLocks noChangeArrowheads="1"/>
          </p:cNvSpPr>
          <p:nvPr/>
        </p:nvSpPr>
        <p:spPr bwMode="auto">
          <a:xfrm>
            <a:off x="8077200" y="2554289"/>
            <a:ext cx="457200" cy="646331"/>
          </a:xfrm>
          <a:prstGeom prst="rect">
            <a:avLst/>
          </a:prstGeom>
          <a:noFill/>
          <a:ln w="9525">
            <a:noFill/>
            <a:miter lim="800000"/>
            <a:headEnd/>
            <a:tailEnd/>
          </a:ln>
        </p:spPr>
        <p:txBody>
          <a:bodyPr>
            <a:spAutoFit/>
          </a:bodyPr>
          <a:lstStyle/>
          <a:p>
            <a:r>
              <a:rPr lang="en-US" sz="3600" b="1">
                <a:solidFill>
                  <a:srgbClr val="FF0000"/>
                </a:solidFill>
              </a:rPr>
              <a:t>2</a:t>
            </a:r>
          </a:p>
        </p:txBody>
      </p:sp>
      <p:sp>
        <p:nvSpPr>
          <p:cNvPr id="31" name="TextBox 30"/>
          <p:cNvSpPr txBox="1">
            <a:spLocks noChangeArrowheads="1"/>
          </p:cNvSpPr>
          <p:nvPr/>
        </p:nvSpPr>
        <p:spPr bwMode="auto">
          <a:xfrm>
            <a:off x="8077200" y="2554289"/>
            <a:ext cx="457200" cy="646331"/>
          </a:xfrm>
          <a:prstGeom prst="rect">
            <a:avLst/>
          </a:prstGeom>
          <a:noFill/>
          <a:ln w="9525">
            <a:noFill/>
            <a:miter lim="800000"/>
            <a:headEnd/>
            <a:tailEnd/>
          </a:ln>
        </p:spPr>
        <p:txBody>
          <a:bodyPr>
            <a:spAutoFit/>
          </a:bodyPr>
          <a:lstStyle/>
          <a:p>
            <a:r>
              <a:rPr lang="en-US" sz="3600" b="1">
                <a:solidFill>
                  <a:srgbClr val="FF0000"/>
                </a:solidFill>
              </a:rPr>
              <a:t>1</a:t>
            </a:r>
          </a:p>
        </p:txBody>
      </p:sp>
      <p:sp>
        <p:nvSpPr>
          <p:cNvPr id="32" name="TextBox 31"/>
          <p:cNvSpPr txBox="1">
            <a:spLocks noChangeArrowheads="1"/>
          </p:cNvSpPr>
          <p:nvPr/>
        </p:nvSpPr>
        <p:spPr bwMode="auto">
          <a:xfrm>
            <a:off x="7848600" y="2662237"/>
            <a:ext cx="1219200" cy="369332"/>
          </a:xfrm>
          <a:prstGeom prst="rect">
            <a:avLst/>
          </a:prstGeom>
          <a:noFill/>
          <a:ln w="9525">
            <a:noFill/>
            <a:miter lim="800000"/>
            <a:headEnd/>
            <a:tailEnd/>
          </a:ln>
        </p:spPr>
        <p:txBody>
          <a:bodyPr>
            <a:spAutoFit/>
          </a:bodyPr>
          <a:lstStyle/>
          <a:p>
            <a:r>
              <a:rPr lang="en-US" b="1" dirty="0" err="1">
                <a:solidFill>
                  <a:srgbClr val="FF0000"/>
                </a:solidFill>
                <a:latin typeface="Times New Roman" pitchFamily="18" charset="0"/>
                <a:cs typeface="Times New Roman" pitchFamily="18" charset="0"/>
              </a:rPr>
              <a:t>Hết</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giờ</a:t>
            </a:r>
            <a:endParaRPr lang="en-US" b="1" dirty="0">
              <a:solidFill>
                <a:srgbClr val="FF0000"/>
              </a:solidFill>
              <a:latin typeface="Times New Roman" pitchFamily="18" charset="0"/>
              <a:cs typeface="Times New Roman" pitchFamily="18" charset="0"/>
            </a:endParaRPr>
          </a:p>
        </p:txBody>
      </p:sp>
      <p:sp>
        <p:nvSpPr>
          <p:cNvPr id="33" name="Oval 4"/>
          <p:cNvSpPr>
            <a:spLocks noChangeArrowheads="1"/>
          </p:cNvSpPr>
          <p:nvPr/>
        </p:nvSpPr>
        <p:spPr bwMode="auto">
          <a:xfrm>
            <a:off x="304800" y="3810000"/>
            <a:ext cx="1219200" cy="1219200"/>
          </a:xfrm>
          <a:prstGeom prst="ellipse">
            <a:avLst/>
          </a:prstGeom>
          <a:solidFill>
            <a:srgbClr val="FF0000"/>
          </a:solidFill>
          <a:ln w="50800">
            <a:solidFill>
              <a:srgbClr val="FFFF00"/>
            </a:solidFill>
            <a:round/>
            <a:headEnd/>
            <a:tailEnd/>
          </a:ln>
          <a:effectLst/>
        </p:spPr>
        <p:txBody>
          <a:bodyPr wrap="none" anchor="ctr"/>
          <a:lstStyle/>
          <a:p>
            <a:pPr algn="ctr"/>
            <a:r>
              <a:rPr lang="en-US" sz="8000" b="1" dirty="0">
                <a:latin typeface="Times New Roman" pitchFamily="18" charset="0"/>
                <a:cs typeface="Times New Roman" pitchFamily="18" charset="0"/>
              </a:rPr>
              <a:t>2</a:t>
            </a:r>
          </a:p>
        </p:txBody>
      </p:sp>
      <p:sp>
        <p:nvSpPr>
          <p:cNvPr id="34" name="Text Box 6"/>
          <p:cNvSpPr txBox="1">
            <a:spLocks noChangeArrowheads="1"/>
          </p:cNvSpPr>
          <p:nvPr/>
        </p:nvSpPr>
        <p:spPr bwMode="auto">
          <a:xfrm>
            <a:off x="990600" y="5194300"/>
            <a:ext cx="6858000" cy="523220"/>
          </a:xfrm>
          <a:prstGeom prst="rect">
            <a:avLst/>
          </a:prstGeom>
          <a:noFill/>
          <a:ln w="9525">
            <a:noFill/>
            <a:miter lim="800000"/>
            <a:headEnd/>
            <a:tailEnd/>
          </a:ln>
          <a:effectLst/>
        </p:spPr>
        <p:txBody>
          <a:bodyPr>
            <a:spAutoFit/>
          </a:bodyPr>
          <a:lstStyle/>
          <a:p>
            <a:pPr>
              <a:spcBef>
                <a:spcPct val="50000"/>
              </a:spcBef>
            </a:pP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 …</a:t>
            </a:r>
          </a:p>
        </p:txBody>
      </p:sp>
      <p:sp>
        <p:nvSpPr>
          <p:cNvPr id="35" name="Text Box 7"/>
          <p:cNvSpPr txBox="1">
            <a:spLocks noChangeArrowheads="1"/>
          </p:cNvSpPr>
          <p:nvPr/>
        </p:nvSpPr>
        <p:spPr bwMode="auto">
          <a:xfrm>
            <a:off x="6553200" y="5181600"/>
            <a:ext cx="685800" cy="523220"/>
          </a:xfrm>
          <a:prstGeom prst="rect">
            <a:avLst/>
          </a:prstGeom>
          <a:noFill/>
          <a:ln w="9525">
            <a:noFill/>
            <a:miter lim="800000"/>
            <a:headEnd/>
            <a:tailEnd/>
          </a:ln>
          <a:effectLst/>
        </p:spPr>
        <p:txBody>
          <a:bodyPr>
            <a:spAutoFit/>
          </a:bodyPr>
          <a:lstStyle/>
          <a:p>
            <a:pPr>
              <a:spcBef>
                <a:spcPct val="50000"/>
              </a:spcBef>
            </a:pPr>
            <a:r>
              <a:rPr lang="en-US" sz="2800" b="1" dirty="0">
                <a:solidFill>
                  <a:srgbClr val="FF0000"/>
                </a:solidFill>
                <a:latin typeface="Times New Roman" pitchFamily="18" charset="0"/>
                <a:cs typeface="Times New Roman" pitchFamily="18" charset="0"/>
              </a:rPr>
              <a:t>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0" fill="hold"/>
                                        <p:tgtEl>
                                          <p:spTgt spid="33"/>
                                        </p:tgtEl>
                                        <p:attrNameLst>
                                          <p:attrName>ppt_w</p:attrName>
                                        </p:attrNameLst>
                                      </p:cBhvr>
                                      <p:tavLst>
                                        <p:tav tm="0" fmla="#ppt_w*sin(2.5*pi*$)">
                                          <p:val>
                                            <p:fltVal val="0"/>
                                          </p:val>
                                        </p:tav>
                                        <p:tav tm="100000">
                                          <p:val>
                                            <p:fltVal val="1"/>
                                          </p:val>
                                        </p:tav>
                                      </p:tavLst>
                                    </p:anim>
                                    <p:anim calcmode="lin" valueType="num">
                                      <p:cBhvr>
                                        <p:cTn id="8" dur="50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34"/>
                                        </p:tgtEl>
                                        <p:attrNameLst>
                                          <p:attrName>style.visibility</p:attrName>
                                        </p:attrNameLst>
                                      </p:cBhvr>
                                      <p:to>
                                        <p:strVal val="visible"/>
                                      </p:to>
                                    </p:set>
                                    <p:anim calcmode="discrete" valueType="clr">
                                      <p:cBhvr override="childStyle">
                                        <p:cTn id="13" dur="80"/>
                                        <p:tgtEl>
                                          <p:spTgt spid="3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4"/>
                                        </p:tgtEl>
                                        <p:attrNameLst>
                                          <p:attrName>fillcolor</p:attrName>
                                        </p:attrNameLst>
                                      </p:cBhvr>
                                      <p:tavLst>
                                        <p:tav tm="0">
                                          <p:val>
                                            <p:clrVal>
                                              <a:schemeClr val="accent2"/>
                                            </p:clrVal>
                                          </p:val>
                                        </p:tav>
                                        <p:tav tm="50000">
                                          <p:val>
                                            <p:clrVal>
                                              <a:schemeClr val="hlink"/>
                                            </p:clrVal>
                                          </p:val>
                                        </p:tav>
                                      </p:tavLst>
                                    </p:anim>
                                    <p:set>
                                      <p:cBhvr>
                                        <p:cTn id="15" dur="80"/>
                                        <p:tgtEl>
                                          <p:spTgt spid="34"/>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edge">
                                      <p:cBhvr>
                                        <p:cTn id="20" dur="2000"/>
                                        <p:tgtEl>
                                          <p:spTgt spid="19"/>
                                        </p:tgtEl>
                                      </p:cBhvr>
                                    </p:animEffect>
                                  </p:childTnLst>
                                </p:cTn>
                              </p:par>
                              <p:par>
                                <p:cTn id="21" presetID="20"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edge">
                                      <p:cBhvr>
                                        <p:cTn id="23" dur="2000"/>
                                        <p:tgtEl>
                                          <p:spTgt spid="27"/>
                                        </p:tgtEl>
                                      </p:cBhvr>
                                    </p:animEffect>
                                  </p:childTnLst>
                                </p:cTn>
                              </p:par>
                              <p:par>
                                <p:cTn id="24" presetID="20" presetClass="entr" presetSubtype="0" repeatCount="500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edge">
                                      <p:cBhvr>
                                        <p:cTn id="26" dur="1000"/>
                                        <p:tgtEl>
                                          <p:spTgt spid="26"/>
                                        </p:tgtEl>
                                      </p:cBhvr>
                                    </p:animEffect>
                                  </p:childTnLst>
                                </p:cTn>
                              </p:par>
                              <p:par>
                                <p:cTn id="27" presetID="1" presetClass="exit" presetSubtype="0" fill="hold" grpId="1" nodeType="withEffect">
                                  <p:stCondLst>
                                    <p:cond delay="1000"/>
                                  </p:stCondLst>
                                  <p:childTnLst>
                                    <p:set>
                                      <p:cBhvr>
                                        <p:cTn id="28" dur="1" fill="hold">
                                          <p:stCondLst>
                                            <p:cond delay="0"/>
                                          </p:stCondLst>
                                        </p:cTn>
                                        <p:tgtEl>
                                          <p:spTgt spid="27"/>
                                        </p:tgtEl>
                                        <p:attrNameLst>
                                          <p:attrName>style.visibility</p:attrName>
                                        </p:attrNameLst>
                                      </p:cBhvr>
                                      <p:to>
                                        <p:strVal val="hidden"/>
                                      </p:to>
                                    </p:set>
                                  </p:childTnLst>
                                </p:cTn>
                              </p:par>
                              <p:par>
                                <p:cTn id="29" presetID="1" presetClass="entr" presetSubtype="0" fill="hold" grpId="0" nodeType="withEffect">
                                  <p:stCondLst>
                                    <p:cond delay="1000"/>
                                  </p:stCondLst>
                                  <p:childTnLst>
                                    <p:set>
                                      <p:cBhvr>
                                        <p:cTn id="30"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par>
                                <p:cTn id="31" presetID="1" presetClass="exit" presetSubtype="0" fill="hold" grpId="1" nodeType="withEffect">
                                  <p:stCondLst>
                                    <p:cond delay="2000"/>
                                  </p:stCondLst>
                                  <p:childTnLst>
                                    <p:set>
                                      <p:cBhvr>
                                        <p:cTn id="32" dur="1" fill="hold">
                                          <p:stCondLst>
                                            <p:cond delay="0"/>
                                          </p:stCondLst>
                                        </p:cTn>
                                        <p:tgtEl>
                                          <p:spTgt spid="28"/>
                                        </p:tgtEl>
                                        <p:attrNameLst>
                                          <p:attrName>style.visibility</p:attrName>
                                        </p:attrNameLst>
                                      </p:cBhvr>
                                      <p:to>
                                        <p:strVal val="hidden"/>
                                      </p:to>
                                    </p:set>
                                  </p:childTnLst>
                                </p:cTn>
                              </p:par>
                              <p:par>
                                <p:cTn id="33" presetID="1" presetClass="entr" presetSubtype="0" fill="hold" grpId="0" nodeType="withEffect">
                                  <p:stCondLst>
                                    <p:cond delay="2000"/>
                                  </p:stCondLst>
                                  <p:childTnLst>
                                    <p:set>
                                      <p:cBhvr>
                                        <p:cTn id="34"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5" presetID="1" presetClass="exit" presetSubtype="0" fill="hold" grpId="1" nodeType="withEffect">
                                  <p:stCondLst>
                                    <p:cond delay="3000"/>
                                  </p:stCondLst>
                                  <p:childTnLst>
                                    <p:set>
                                      <p:cBhvr>
                                        <p:cTn id="36" dur="1" fill="hold">
                                          <p:stCondLst>
                                            <p:cond delay="0"/>
                                          </p:stCondLst>
                                        </p:cTn>
                                        <p:tgtEl>
                                          <p:spTgt spid="29"/>
                                        </p:tgtEl>
                                        <p:attrNameLst>
                                          <p:attrName>style.visibility</p:attrName>
                                        </p:attrNameLst>
                                      </p:cBhvr>
                                      <p:to>
                                        <p:strVal val="hidden"/>
                                      </p:to>
                                    </p:set>
                                  </p:childTnLst>
                                </p:cTn>
                              </p:par>
                              <p:par>
                                <p:cTn id="37" presetID="1" presetClass="entr" presetSubtype="0" fill="hold" grpId="0" nodeType="withEffect">
                                  <p:stCondLst>
                                    <p:cond delay="3000"/>
                                  </p:stCondLst>
                                  <p:childTnLst>
                                    <p:set>
                                      <p:cBhvr>
                                        <p:cTn id="38"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par>
                                <p:cTn id="39" presetID="1" presetClass="exit" presetSubtype="0" fill="hold" grpId="1" nodeType="withEffect">
                                  <p:stCondLst>
                                    <p:cond delay="4000"/>
                                  </p:stCondLst>
                                  <p:childTnLst>
                                    <p:set>
                                      <p:cBhvr>
                                        <p:cTn id="40" dur="1" fill="hold">
                                          <p:stCondLst>
                                            <p:cond delay="0"/>
                                          </p:stCondLst>
                                        </p:cTn>
                                        <p:tgtEl>
                                          <p:spTgt spid="30"/>
                                        </p:tgtEl>
                                        <p:attrNameLst>
                                          <p:attrName>style.visibility</p:attrName>
                                        </p:attrNameLst>
                                      </p:cBhvr>
                                      <p:to>
                                        <p:strVal val="hidden"/>
                                      </p:to>
                                    </p:set>
                                  </p:childTnLst>
                                </p:cTn>
                              </p:par>
                              <p:par>
                                <p:cTn id="41" presetID="1" presetClass="entr" presetSubtype="0" fill="hold" grpId="0" nodeType="withEffect">
                                  <p:stCondLst>
                                    <p:cond delay="4000"/>
                                  </p:stCondLst>
                                  <p:childTnLst>
                                    <p:set>
                                      <p:cBhvr>
                                        <p:cTn id="42"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par>
                                <p:cTn id="43" presetID="1" presetClass="exit" presetSubtype="0" fill="hold" grpId="1" nodeType="withEffect">
                                  <p:stCondLst>
                                    <p:cond delay="5000"/>
                                  </p:stCondLst>
                                  <p:childTnLst>
                                    <p:set>
                                      <p:cBhvr>
                                        <p:cTn id="44" dur="1" fill="hold">
                                          <p:stCondLst>
                                            <p:cond delay="0"/>
                                          </p:stCondLst>
                                        </p:cTn>
                                        <p:tgtEl>
                                          <p:spTgt spid="31"/>
                                        </p:tgtEl>
                                        <p:attrNameLst>
                                          <p:attrName>style.visibility</p:attrName>
                                        </p:attrNameLst>
                                      </p:cBhvr>
                                      <p:to>
                                        <p:strVal val="hidden"/>
                                      </p:to>
                                    </p:set>
                                  </p:childTnLst>
                                </p:cTn>
                              </p:par>
                              <p:par>
                                <p:cTn id="45" presetID="1" presetClass="entr" presetSubtype="0" fill="hold" grpId="0" nodeType="withEffect">
                                  <p:stCondLst>
                                    <p:cond delay="5000"/>
                                  </p:stCondLst>
                                  <p:childTnLst>
                                    <p:set>
                                      <p:cBhvr>
                                        <p:cTn id="46"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3" name="explode.wav"/>
                                        </p:tgtEl>
                                      </p:cMediaNode>
                                    </p:audio>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7" grpId="0"/>
      <p:bldP spid="27" grpId="1"/>
      <p:bldP spid="28" grpId="0"/>
      <p:bldP spid="28" grpId="1"/>
      <p:bldP spid="29" grpId="0"/>
      <p:bldP spid="29" grpId="1"/>
      <p:bldP spid="30" grpId="0"/>
      <p:bldP spid="30" grpId="1"/>
      <p:bldP spid="31" grpId="0"/>
      <p:bldP spid="31" grpId="1"/>
      <p:bldP spid="32" grpId="0"/>
      <p:bldP spid="33" grpId="0" animBg="1"/>
      <p:bldP spid="34" grpId="0"/>
      <p:bldP spid="3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WordArt 2"/>
          <p:cNvSpPr>
            <a:spLocks noChangeArrowheads="1" noChangeShapeType="1" noTextEdit="1"/>
          </p:cNvSpPr>
          <p:nvPr/>
        </p:nvSpPr>
        <p:spPr bwMode="auto">
          <a:xfrm rot="21347931">
            <a:off x="2133602" y="2071687"/>
            <a:ext cx="4429125" cy="1905000"/>
          </a:xfrm>
          <a:prstGeom prst="rect">
            <a:avLst/>
          </a:prstGeom>
        </p:spPr>
        <p:txBody>
          <a:bodyPr wrap="none" fromWordArt="1">
            <a:prstTxWarp prst="textWave1">
              <a:avLst>
                <a:gd name="adj1" fmla="val 14417"/>
                <a:gd name="adj2" fmla="val -2403"/>
              </a:avLst>
            </a:prstTxWarp>
          </a:bodyPr>
          <a:lstStyle/>
          <a:p>
            <a:pPr algn="ctr"/>
            <a:r>
              <a:rPr lang="vi-VN" sz="3600" kern="10">
                <a:ln w="25400">
                  <a:solidFill>
                    <a:srgbClr val="FFFF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252069" scaled="1"/>
                </a:gradFill>
                <a:effectLst>
                  <a:outerShdw dist="35921" dir="2700000" sy="50000" kx="2115830" algn="bl" rotWithShape="0">
                    <a:srgbClr val="C0C0C0">
                      <a:alpha val="80000"/>
                    </a:srgbClr>
                  </a:outerShdw>
                </a:effectLst>
                <a:latin typeface="Times New Roman"/>
                <a:cs typeface="Times New Roman"/>
              </a:rPr>
              <a:t>Vượt qua thử thách</a:t>
            </a:r>
            <a:endParaRPr lang="en-US" sz="3600" kern="10">
              <a:ln w="25400">
                <a:solidFill>
                  <a:srgbClr val="FFFF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252069" scaled="1"/>
              </a:gradFill>
              <a:effectLst>
                <a:outerShdw dist="35921" dir="2700000" sy="50000" kx="2115830" algn="bl" rotWithShape="0">
                  <a:srgbClr val="C0C0C0">
                    <a:alpha val="80000"/>
                  </a:srgbClr>
                </a:outerShdw>
              </a:effectLst>
              <a:latin typeface="Times New Roman"/>
              <a:cs typeface="Times New Roman"/>
            </a:endParaRPr>
          </a:p>
        </p:txBody>
      </p:sp>
      <p:sp>
        <p:nvSpPr>
          <p:cNvPr id="11" name="WordArt 3"/>
          <p:cNvSpPr>
            <a:spLocks noChangeArrowheads="1" noChangeShapeType="1" noTextEdit="1"/>
          </p:cNvSpPr>
          <p:nvPr/>
        </p:nvSpPr>
        <p:spPr bwMode="auto">
          <a:xfrm>
            <a:off x="609600" y="1919287"/>
            <a:ext cx="1676400" cy="542925"/>
          </a:xfrm>
          <a:prstGeom prst="rect">
            <a:avLst/>
          </a:prstGeom>
        </p:spPr>
        <p:txBody>
          <a:bodyPr wrap="none" fromWordArt="1">
            <a:prstTxWarp prst="textPlain">
              <a:avLst>
                <a:gd name="adj" fmla="val 50000"/>
              </a:avLst>
            </a:prstTxWarp>
          </a:bodyPr>
          <a:lstStyle/>
          <a:p>
            <a:pPr algn="ctr"/>
            <a:r>
              <a:rPr lang="vi-VN" sz="3600" b="1" i="1" kern="10" dirty="0">
                <a:ln w="9525">
                  <a:solidFill>
                    <a:srgbClr val="000000"/>
                  </a:solidFill>
                  <a:round/>
                  <a:headEnd/>
                  <a:tailEnd/>
                </a:ln>
                <a:solidFill>
                  <a:srgbClr val="FFFF00"/>
                </a:solidFill>
                <a:effectLst>
                  <a:outerShdw dist="35921" dir="2700000" algn="ctr" rotWithShape="0">
                    <a:srgbClr val="808080">
                      <a:alpha val="80000"/>
                    </a:srgbClr>
                  </a:outerShdw>
                </a:effectLst>
                <a:latin typeface="Times New Roman"/>
                <a:cs typeface="Times New Roman"/>
              </a:rPr>
              <a:t>Trò chơi :</a:t>
            </a:r>
            <a:endParaRPr lang="en-US" sz="3600" b="1" i="1" kern="10" dirty="0">
              <a:ln w="9525">
                <a:solidFill>
                  <a:srgbClr val="000000"/>
                </a:solidFill>
                <a:round/>
                <a:headEnd/>
                <a:tailEnd/>
              </a:ln>
              <a:solidFill>
                <a:srgbClr val="FFFF00"/>
              </a:solidFill>
              <a:effectLst>
                <a:outerShdw dist="35921" dir="2700000" algn="ctr" rotWithShape="0">
                  <a:srgbClr val="808080">
                    <a:alpha val="80000"/>
                  </a:srgbClr>
                </a:outerShdw>
              </a:effectLst>
              <a:latin typeface="Times New Roman"/>
              <a:cs typeface="Times New Roman"/>
            </a:endParaRPr>
          </a:p>
        </p:txBody>
      </p:sp>
      <p:sp>
        <p:nvSpPr>
          <p:cNvPr id="16" name="Text Box 5"/>
          <p:cNvSpPr txBox="1">
            <a:spLocks noChangeArrowheads="1"/>
          </p:cNvSpPr>
          <p:nvPr/>
        </p:nvSpPr>
        <p:spPr bwMode="auto">
          <a:xfrm>
            <a:off x="1676400" y="4129088"/>
            <a:ext cx="7086600" cy="523220"/>
          </a:xfrm>
          <a:prstGeom prst="rect">
            <a:avLst/>
          </a:prstGeom>
          <a:noFill/>
          <a:ln w="9525">
            <a:noFill/>
            <a:miter lim="800000"/>
            <a:headEnd/>
            <a:tailEnd/>
          </a:ln>
          <a:effectLst/>
        </p:spPr>
        <p:txBody>
          <a:bodyPr>
            <a:spAutoFit/>
          </a:bodyPr>
          <a:lstStyle/>
          <a:p>
            <a:pPr>
              <a:spcBef>
                <a:spcPct val="50000"/>
              </a:spcBef>
            </a:pPr>
            <a:r>
              <a:rPr lang="en-US" sz="2800" b="1" dirty="0" err="1">
                <a:latin typeface="Times New Roman" pitchFamily="18" charset="0"/>
                <a:cs typeface="Times New Roman" pitchFamily="18" charset="0"/>
              </a:rPr>
              <a:t>Viết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từ</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còn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thiếu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chỗ</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chấm</a:t>
            </a:r>
            <a:r>
              <a:rPr lang="en-US" sz="2800" b="1" dirty="0">
                <a:latin typeface="Times New Roman" pitchFamily="18" charset="0"/>
                <a:cs typeface="Times New Roman" pitchFamily="18" charset="0"/>
              </a:rPr>
              <a:t> :</a:t>
            </a:r>
          </a:p>
        </p:txBody>
      </p:sp>
      <p:sp>
        <p:nvSpPr>
          <p:cNvPr id="19" name="Oval 18"/>
          <p:cNvSpPr/>
          <p:nvPr/>
        </p:nvSpPr>
        <p:spPr>
          <a:xfrm>
            <a:off x="7848600" y="2438400"/>
            <a:ext cx="838200" cy="8382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a:solidFill>
                <a:srgbClr val="FF0000"/>
              </a:solidFill>
            </a:endParaRPr>
          </a:p>
        </p:txBody>
      </p:sp>
      <p:sp>
        <p:nvSpPr>
          <p:cNvPr id="26" name="Oval 25"/>
          <p:cNvSpPr/>
          <p:nvPr/>
        </p:nvSpPr>
        <p:spPr>
          <a:xfrm>
            <a:off x="8001000" y="2590800"/>
            <a:ext cx="533400" cy="533400"/>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dirty="0">
              <a:solidFill>
                <a:schemeClr val="bg2">
                  <a:lumMod val="20000"/>
                  <a:lumOff val="80000"/>
                </a:schemeClr>
              </a:solidFill>
            </a:endParaRPr>
          </a:p>
        </p:txBody>
      </p:sp>
      <p:sp>
        <p:nvSpPr>
          <p:cNvPr id="27" name="TextBox 26"/>
          <p:cNvSpPr txBox="1">
            <a:spLocks noChangeArrowheads="1"/>
          </p:cNvSpPr>
          <p:nvPr/>
        </p:nvSpPr>
        <p:spPr bwMode="auto">
          <a:xfrm>
            <a:off x="8077200" y="2554289"/>
            <a:ext cx="457200" cy="646331"/>
          </a:xfrm>
          <a:prstGeom prst="rect">
            <a:avLst/>
          </a:prstGeom>
          <a:noFill/>
          <a:ln w="9525">
            <a:noFill/>
            <a:miter lim="800000"/>
            <a:headEnd/>
            <a:tailEnd/>
          </a:ln>
        </p:spPr>
        <p:txBody>
          <a:bodyPr>
            <a:spAutoFit/>
          </a:bodyPr>
          <a:lstStyle/>
          <a:p>
            <a:r>
              <a:rPr lang="en-US" sz="3600" b="1">
                <a:solidFill>
                  <a:srgbClr val="FF0000"/>
                </a:solidFill>
              </a:rPr>
              <a:t>5</a:t>
            </a:r>
          </a:p>
        </p:txBody>
      </p:sp>
      <p:sp>
        <p:nvSpPr>
          <p:cNvPr id="28" name="TextBox 27"/>
          <p:cNvSpPr txBox="1">
            <a:spLocks noChangeArrowheads="1"/>
          </p:cNvSpPr>
          <p:nvPr/>
        </p:nvSpPr>
        <p:spPr bwMode="auto">
          <a:xfrm>
            <a:off x="8077200" y="2554289"/>
            <a:ext cx="457200" cy="646331"/>
          </a:xfrm>
          <a:prstGeom prst="rect">
            <a:avLst/>
          </a:prstGeom>
          <a:noFill/>
          <a:ln w="9525">
            <a:noFill/>
            <a:miter lim="800000"/>
            <a:headEnd/>
            <a:tailEnd/>
          </a:ln>
        </p:spPr>
        <p:txBody>
          <a:bodyPr>
            <a:spAutoFit/>
          </a:bodyPr>
          <a:lstStyle/>
          <a:p>
            <a:r>
              <a:rPr lang="en-US" sz="3600" b="1">
                <a:solidFill>
                  <a:srgbClr val="FF0000"/>
                </a:solidFill>
              </a:rPr>
              <a:t>4</a:t>
            </a:r>
          </a:p>
        </p:txBody>
      </p:sp>
      <p:sp>
        <p:nvSpPr>
          <p:cNvPr id="29" name="TextBox 28"/>
          <p:cNvSpPr txBox="1">
            <a:spLocks noChangeArrowheads="1"/>
          </p:cNvSpPr>
          <p:nvPr/>
        </p:nvSpPr>
        <p:spPr bwMode="auto">
          <a:xfrm>
            <a:off x="8077200" y="2554289"/>
            <a:ext cx="457200" cy="646331"/>
          </a:xfrm>
          <a:prstGeom prst="rect">
            <a:avLst/>
          </a:prstGeom>
          <a:noFill/>
          <a:ln w="9525">
            <a:noFill/>
            <a:miter lim="800000"/>
            <a:headEnd/>
            <a:tailEnd/>
          </a:ln>
        </p:spPr>
        <p:txBody>
          <a:bodyPr>
            <a:spAutoFit/>
          </a:bodyPr>
          <a:lstStyle/>
          <a:p>
            <a:r>
              <a:rPr lang="en-US" sz="3600" b="1">
                <a:solidFill>
                  <a:srgbClr val="FF0000"/>
                </a:solidFill>
              </a:rPr>
              <a:t>3</a:t>
            </a:r>
          </a:p>
        </p:txBody>
      </p:sp>
      <p:sp>
        <p:nvSpPr>
          <p:cNvPr id="30" name="TextBox 29"/>
          <p:cNvSpPr txBox="1">
            <a:spLocks noChangeArrowheads="1"/>
          </p:cNvSpPr>
          <p:nvPr/>
        </p:nvSpPr>
        <p:spPr bwMode="auto">
          <a:xfrm>
            <a:off x="8077200" y="2554289"/>
            <a:ext cx="457200" cy="646331"/>
          </a:xfrm>
          <a:prstGeom prst="rect">
            <a:avLst/>
          </a:prstGeom>
          <a:noFill/>
          <a:ln w="9525">
            <a:noFill/>
            <a:miter lim="800000"/>
            <a:headEnd/>
            <a:tailEnd/>
          </a:ln>
        </p:spPr>
        <p:txBody>
          <a:bodyPr>
            <a:spAutoFit/>
          </a:bodyPr>
          <a:lstStyle/>
          <a:p>
            <a:r>
              <a:rPr lang="en-US" sz="3600" b="1">
                <a:solidFill>
                  <a:srgbClr val="FF0000"/>
                </a:solidFill>
              </a:rPr>
              <a:t>2</a:t>
            </a:r>
          </a:p>
        </p:txBody>
      </p:sp>
      <p:sp>
        <p:nvSpPr>
          <p:cNvPr id="31" name="TextBox 30"/>
          <p:cNvSpPr txBox="1">
            <a:spLocks noChangeArrowheads="1"/>
          </p:cNvSpPr>
          <p:nvPr/>
        </p:nvSpPr>
        <p:spPr bwMode="auto">
          <a:xfrm>
            <a:off x="8077200" y="2554289"/>
            <a:ext cx="457200" cy="646331"/>
          </a:xfrm>
          <a:prstGeom prst="rect">
            <a:avLst/>
          </a:prstGeom>
          <a:noFill/>
          <a:ln w="9525">
            <a:noFill/>
            <a:miter lim="800000"/>
            <a:headEnd/>
            <a:tailEnd/>
          </a:ln>
        </p:spPr>
        <p:txBody>
          <a:bodyPr>
            <a:spAutoFit/>
          </a:bodyPr>
          <a:lstStyle/>
          <a:p>
            <a:r>
              <a:rPr lang="en-US" sz="3600" b="1">
                <a:solidFill>
                  <a:srgbClr val="FF0000"/>
                </a:solidFill>
              </a:rPr>
              <a:t>1</a:t>
            </a:r>
          </a:p>
        </p:txBody>
      </p:sp>
      <p:sp>
        <p:nvSpPr>
          <p:cNvPr id="32" name="TextBox 31"/>
          <p:cNvSpPr txBox="1">
            <a:spLocks noChangeArrowheads="1"/>
          </p:cNvSpPr>
          <p:nvPr/>
        </p:nvSpPr>
        <p:spPr bwMode="auto">
          <a:xfrm>
            <a:off x="7848600" y="2662237"/>
            <a:ext cx="1219200" cy="369332"/>
          </a:xfrm>
          <a:prstGeom prst="rect">
            <a:avLst/>
          </a:prstGeom>
          <a:noFill/>
          <a:ln w="9525">
            <a:noFill/>
            <a:miter lim="800000"/>
            <a:headEnd/>
            <a:tailEnd/>
          </a:ln>
        </p:spPr>
        <p:txBody>
          <a:bodyPr>
            <a:spAutoFit/>
          </a:bodyPr>
          <a:lstStyle/>
          <a:p>
            <a:r>
              <a:rPr lang="en-US" b="1" dirty="0" err="1">
                <a:solidFill>
                  <a:srgbClr val="FF0000"/>
                </a:solidFill>
                <a:latin typeface="Times New Roman" pitchFamily="18" charset="0"/>
                <a:cs typeface="Times New Roman" pitchFamily="18" charset="0"/>
              </a:rPr>
              <a:t>Hết</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giờ</a:t>
            </a:r>
            <a:endParaRPr lang="en-US" b="1" dirty="0">
              <a:solidFill>
                <a:srgbClr val="FF0000"/>
              </a:solidFill>
              <a:latin typeface="Times New Roman" pitchFamily="18" charset="0"/>
              <a:cs typeface="Times New Roman" pitchFamily="18" charset="0"/>
            </a:endParaRPr>
          </a:p>
        </p:txBody>
      </p:sp>
      <p:sp>
        <p:nvSpPr>
          <p:cNvPr id="20" name="Oval 6"/>
          <p:cNvSpPr>
            <a:spLocks noChangeArrowheads="1"/>
          </p:cNvSpPr>
          <p:nvPr/>
        </p:nvSpPr>
        <p:spPr bwMode="auto">
          <a:xfrm>
            <a:off x="304800" y="3810000"/>
            <a:ext cx="1219200" cy="1219200"/>
          </a:xfrm>
          <a:prstGeom prst="ellipse">
            <a:avLst/>
          </a:prstGeom>
          <a:solidFill>
            <a:srgbClr val="FF0000"/>
          </a:solidFill>
          <a:ln w="50800">
            <a:solidFill>
              <a:srgbClr val="FFFF00"/>
            </a:solidFill>
            <a:round/>
            <a:headEnd/>
            <a:tailEnd/>
          </a:ln>
          <a:effectLst/>
        </p:spPr>
        <p:txBody>
          <a:bodyPr wrap="none" anchor="ctr"/>
          <a:lstStyle/>
          <a:p>
            <a:pPr algn="ctr"/>
            <a:r>
              <a:rPr lang="en-US" sz="8000" b="1" dirty="0">
                <a:latin typeface="Times New Roman" pitchFamily="18" charset="0"/>
                <a:cs typeface="Times New Roman" pitchFamily="18" charset="0"/>
              </a:rPr>
              <a:t>3</a:t>
            </a:r>
          </a:p>
        </p:txBody>
      </p:sp>
      <p:sp>
        <p:nvSpPr>
          <p:cNvPr id="21" name="Text Box 8"/>
          <p:cNvSpPr txBox="1">
            <a:spLocks noChangeArrowheads="1"/>
          </p:cNvSpPr>
          <p:nvPr/>
        </p:nvSpPr>
        <p:spPr bwMode="auto">
          <a:xfrm>
            <a:off x="685800" y="5149850"/>
            <a:ext cx="8458200" cy="954107"/>
          </a:xfrm>
          <a:prstGeom prst="rect">
            <a:avLst/>
          </a:prstGeom>
          <a:noFill/>
          <a:ln w="9525">
            <a:noFill/>
            <a:miter lim="800000"/>
            <a:headEnd/>
            <a:tailEnd/>
          </a:ln>
          <a:effectLst/>
        </p:spPr>
        <p:txBody>
          <a:bodyPr>
            <a:spAutoFit/>
          </a:bodyPr>
          <a:lstStyle/>
          <a:p>
            <a:pPr>
              <a:spcBef>
                <a:spcPct val="50000"/>
              </a:spcBef>
            </a:pP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a:t>
            </a:r>
          </a:p>
        </p:txBody>
      </p:sp>
      <p:sp>
        <p:nvSpPr>
          <p:cNvPr id="22" name="Text Box 9"/>
          <p:cNvSpPr txBox="1">
            <a:spLocks noChangeArrowheads="1"/>
          </p:cNvSpPr>
          <p:nvPr/>
        </p:nvSpPr>
        <p:spPr bwMode="auto">
          <a:xfrm>
            <a:off x="5638800" y="5149851"/>
            <a:ext cx="1447800" cy="523220"/>
          </a:xfrm>
          <a:prstGeom prst="rect">
            <a:avLst/>
          </a:prstGeom>
          <a:noFill/>
          <a:ln w="9525">
            <a:noFill/>
            <a:miter lim="800000"/>
            <a:headEnd/>
            <a:tailEnd/>
          </a:ln>
          <a:effectLst/>
        </p:spPr>
        <p:txBody>
          <a:bodyPr>
            <a:spAutoFit/>
          </a:bodyPr>
          <a:lstStyle/>
          <a:p>
            <a:pPr>
              <a:spcBef>
                <a:spcPct val="50000"/>
              </a:spcBef>
            </a:pPr>
            <a:r>
              <a:rPr lang="en-US" sz="2800" b="1" dirty="0" err="1">
                <a:solidFill>
                  <a:srgbClr val="FF0000"/>
                </a:solidFill>
                <a:latin typeface="Times New Roman" pitchFamily="18" charset="0"/>
                <a:cs typeface="Times New Roman" pitchFamily="18" charset="0"/>
              </a:rPr>
              <a:t>chu</a:t>
            </a:r>
            <a:r>
              <a:rPr lang="en-US" sz="2800" b="1" dirty="0">
                <a:solidFill>
                  <a:srgbClr val="FF0000"/>
                </a:solidFill>
                <a:latin typeface="Times New Roman" pitchFamily="18" charset="0"/>
                <a:cs typeface="Times New Roman" pitchFamily="18" charset="0"/>
              </a:rPr>
              <a:t> vi</a:t>
            </a:r>
          </a:p>
        </p:txBody>
      </p:sp>
      <p:sp>
        <p:nvSpPr>
          <p:cNvPr id="24" name="Rectangle 59"/>
          <p:cNvSpPr>
            <a:spLocks noChangeArrowheads="1"/>
          </p:cNvSpPr>
          <p:nvPr/>
        </p:nvSpPr>
        <p:spPr bwMode="auto">
          <a:xfrm>
            <a:off x="2069772" y="639763"/>
            <a:ext cx="4876800" cy="533400"/>
          </a:xfrm>
          <a:prstGeom prst="rect">
            <a:avLst/>
          </a:prstGeom>
          <a:solidFill>
            <a:srgbClr val="FFFFFF"/>
          </a:solidFill>
          <a:ln w="9525">
            <a:noFill/>
            <a:miter lim="800000"/>
            <a:headEnd/>
            <a:tailEnd/>
          </a:ln>
          <a:effectLst/>
        </p:spPr>
        <p:txBody>
          <a:bodyPr wrap="none" anchor="ctr"/>
          <a:lstStyle/>
          <a:p>
            <a:pPr algn="ctr"/>
            <a:r>
              <a:rPr lang="en-US" sz="2400" i="1">
                <a:latin typeface="Times New Roman" pitchFamily="18" charset="0"/>
                <a:cs typeface="Times New Roman" pitchFamily="18" charset="0"/>
              </a:rPr>
              <a:t>Thứ sáu ngày 10 tháng 1 năm 2020</a:t>
            </a:r>
          </a:p>
          <a:p>
            <a:pPr algn="ctr"/>
            <a:r>
              <a:rPr lang="en-US" sz="2400" b="1" u="sng">
                <a:latin typeface="Times New Roman" pitchFamily="18" charset="0"/>
                <a:cs typeface="Times New Roman" pitchFamily="18" charset="0"/>
              </a:rPr>
              <a:t>Toán </a:t>
            </a:r>
            <a:endParaRPr lang="en-US" sz="2400" b="1" u="sng" dirty="0">
              <a:latin typeface="Times New Roman" pitchFamily="18" charset="0"/>
              <a:cs typeface="Times New Roman" pitchFamily="18" charset="0"/>
            </a:endParaRPr>
          </a:p>
          <a:p>
            <a:pPr algn="ctr"/>
            <a:r>
              <a:rPr lang="en-US" sz="3200" b="1" kern="10" dirty="0">
                <a:ln w="12700">
                  <a:solidFill>
                    <a:srgbClr val="EAEAEA"/>
                  </a:solidFill>
                  <a:round/>
                  <a:headEnd/>
                  <a:tailEnd/>
                </a:ln>
                <a:solidFill>
                  <a:srgbClr val="0070C0"/>
                </a:solidFill>
                <a:effectLst>
                  <a:outerShdw blurRad="38100" dist="38100" dir="2700000" algn="tl">
                    <a:srgbClr val="000000">
                      <a:alpha val="43137"/>
                    </a:srgbClr>
                  </a:outerShdw>
                </a:effectLst>
                <a:latin typeface="Times New Roman"/>
                <a:cs typeface="Times New Roman"/>
              </a:rPr>
              <a:t>Chu vi </a:t>
            </a:r>
            <a:r>
              <a:rPr lang="en-US" sz="3200" b="1" kern="10" dirty="0" err="1">
                <a:ln w="12700">
                  <a:solidFill>
                    <a:srgbClr val="EAEAEA"/>
                  </a:solidFill>
                  <a:round/>
                  <a:headEnd/>
                  <a:tailEnd/>
                </a:ln>
                <a:solidFill>
                  <a:srgbClr val="0070C0"/>
                </a:solidFill>
                <a:effectLst>
                  <a:outerShdw blurRad="38100" dist="38100" dir="2700000" algn="tl">
                    <a:srgbClr val="000000">
                      <a:alpha val="43137"/>
                    </a:srgbClr>
                  </a:outerShdw>
                </a:effectLst>
                <a:latin typeface="Times New Roman"/>
                <a:cs typeface="Times New Roman"/>
              </a:rPr>
              <a:t>hình</a:t>
            </a:r>
            <a:r>
              <a:rPr lang="en-US" sz="3200" b="1" kern="10" dirty="0">
                <a:ln w="12700">
                  <a:solidFill>
                    <a:srgbClr val="EAEAEA"/>
                  </a:solidFill>
                  <a:round/>
                  <a:headEnd/>
                  <a:tailEnd/>
                </a:ln>
                <a:solidFill>
                  <a:srgbClr val="0070C0"/>
                </a:solidFill>
                <a:effectLst>
                  <a:outerShdw blurRad="38100" dist="38100" dir="2700000" algn="tl">
                    <a:srgbClr val="000000">
                      <a:alpha val="43137"/>
                    </a:srgbClr>
                  </a:outerShdw>
                </a:effectLst>
                <a:latin typeface="Times New Roman"/>
                <a:cs typeface="Times New Roman"/>
              </a:rPr>
              <a:t> </a:t>
            </a:r>
            <a:r>
              <a:rPr lang="en-US" sz="3200" b="1" kern="10" dirty="0" err="1">
                <a:ln w="12700">
                  <a:solidFill>
                    <a:srgbClr val="EAEAEA"/>
                  </a:solidFill>
                  <a:round/>
                  <a:headEnd/>
                  <a:tailEnd/>
                </a:ln>
                <a:solidFill>
                  <a:srgbClr val="0070C0"/>
                </a:solidFill>
                <a:effectLst>
                  <a:outerShdw blurRad="38100" dist="38100" dir="2700000" algn="tl">
                    <a:srgbClr val="000000">
                      <a:alpha val="43137"/>
                    </a:srgbClr>
                  </a:outerShdw>
                </a:effectLst>
                <a:latin typeface="Times New Roman"/>
                <a:cs typeface="Times New Roman"/>
              </a:rPr>
              <a:t>tròn</a:t>
            </a:r>
            <a:endParaRPr lang="en-US" sz="3200" b="1" kern="10" dirty="0">
              <a:ln w="12700">
                <a:solidFill>
                  <a:srgbClr val="EAEAEA"/>
                </a:solidFill>
                <a:round/>
                <a:headEnd/>
                <a:tailEnd/>
              </a:ln>
              <a:solidFill>
                <a:srgbClr val="0070C0"/>
              </a:solidFill>
              <a:effectLst>
                <a:outerShdw blurRad="38100" dist="38100" dir="2700000" algn="tl">
                  <a:srgbClr val="000000">
                    <a:alpha val="43137"/>
                  </a:srgbClr>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0" fill="hold"/>
                                        <p:tgtEl>
                                          <p:spTgt spid="20"/>
                                        </p:tgtEl>
                                        <p:attrNameLst>
                                          <p:attrName>ppt_w</p:attrName>
                                        </p:attrNameLst>
                                      </p:cBhvr>
                                      <p:tavLst>
                                        <p:tav tm="0" fmla="#ppt_w*sin(2.5*pi*$)">
                                          <p:val>
                                            <p:fltVal val="0"/>
                                          </p:val>
                                        </p:tav>
                                        <p:tav tm="100000">
                                          <p:val>
                                            <p:fltVal val="1"/>
                                          </p:val>
                                        </p:tav>
                                      </p:tavLst>
                                    </p:anim>
                                    <p:anim calcmode="lin" valueType="num">
                                      <p:cBhvr>
                                        <p:cTn id="8" dur="5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21"/>
                                        </p:tgtEl>
                                        <p:attrNameLst>
                                          <p:attrName>style.visibility</p:attrName>
                                        </p:attrNameLst>
                                      </p:cBhvr>
                                      <p:to>
                                        <p:strVal val="visible"/>
                                      </p:to>
                                    </p:set>
                                    <p:anim calcmode="discrete" valueType="clr">
                                      <p:cBhvr override="childStyle">
                                        <p:cTn id="13"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1"/>
                                        </p:tgtEl>
                                        <p:attrNameLst>
                                          <p:attrName>fillcolor</p:attrName>
                                        </p:attrNameLst>
                                      </p:cBhvr>
                                      <p:tavLst>
                                        <p:tav tm="0">
                                          <p:val>
                                            <p:clrVal>
                                              <a:schemeClr val="accent2"/>
                                            </p:clrVal>
                                          </p:val>
                                        </p:tav>
                                        <p:tav tm="50000">
                                          <p:val>
                                            <p:clrVal>
                                              <a:schemeClr val="hlink"/>
                                            </p:clrVal>
                                          </p:val>
                                        </p:tav>
                                      </p:tavLst>
                                    </p:anim>
                                    <p:set>
                                      <p:cBhvr>
                                        <p:cTn id="15" dur="80"/>
                                        <p:tgtEl>
                                          <p:spTgt spid="21"/>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edge">
                                      <p:cBhvr>
                                        <p:cTn id="20" dur="2000"/>
                                        <p:tgtEl>
                                          <p:spTgt spid="19"/>
                                        </p:tgtEl>
                                      </p:cBhvr>
                                    </p:animEffect>
                                  </p:childTnLst>
                                </p:cTn>
                              </p:par>
                              <p:par>
                                <p:cTn id="21" presetID="20"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edge">
                                      <p:cBhvr>
                                        <p:cTn id="23" dur="2000"/>
                                        <p:tgtEl>
                                          <p:spTgt spid="27"/>
                                        </p:tgtEl>
                                      </p:cBhvr>
                                    </p:animEffect>
                                  </p:childTnLst>
                                </p:cTn>
                              </p:par>
                              <p:par>
                                <p:cTn id="24" presetID="20" presetClass="entr" presetSubtype="0" repeatCount="500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edge">
                                      <p:cBhvr>
                                        <p:cTn id="26" dur="1000"/>
                                        <p:tgtEl>
                                          <p:spTgt spid="26"/>
                                        </p:tgtEl>
                                      </p:cBhvr>
                                    </p:animEffect>
                                  </p:childTnLst>
                                </p:cTn>
                              </p:par>
                              <p:par>
                                <p:cTn id="27" presetID="1" presetClass="exit" presetSubtype="0" fill="hold" grpId="1" nodeType="withEffect">
                                  <p:stCondLst>
                                    <p:cond delay="1000"/>
                                  </p:stCondLst>
                                  <p:childTnLst>
                                    <p:set>
                                      <p:cBhvr>
                                        <p:cTn id="28" dur="1" fill="hold">
                                          <p:stCondLst>
                                            <p:cond delay="0"/>
                                          </p:stCondLst>
                                        </p:cTn>
                                        <p:tgtEl>
                                          <p:spTgt spid="27"/>
                                        </p:tgtEl>
                                        <p:attrNameLst>
                                          <p:attrName>style.visibility</p:attrName>
                                        </p:attrNameLst>
                                      </p:cBhvr>
                                      <p:to>
                                        <p:strVal val="hidden"/>
                                      </p:to>
                                    </p:set>
                                  </p:childTnLst>
                                </p:cTn>
                              </p:par>
                              <p:par>
                                <p:cTn id="29" presetID="1" presetClass="entr" presetSubtype="0" fill="hold" grpId="0" nodeType="withEffect">
                                  <p:stCondLst>
                                    <p:cond delay="1000"/>
                                  </p:stCondLst>
                                  <p:childTnLst>
                                    <p:set>
                                      <p:cBhvr>
                                        <p:cTn id="30"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par>
                                <p:cTn id="31" presetID="1" presetClass="exit" presetSubtype="0" fill="hold" grpId="1" nodeType="withEffect">
                                  <p:stCondLst>
                                    <p:cond delay="2000"/>
                                  </p:stCondLst>
                                  <p:childTnLst>
                                    <p:set>
                                      <p:cBhvr>
                                        <p:cTn id="32" dur="1" fill="hold">
                                          <p:stCondLst>
                                            <p:cond delay="0"/>
                                          </p:stCondLst>
                                        </p:cTn>
                                        <p:tgtEl>
                                          <p:spTgt spid="28"/>
                                        </p:tgtEl>
                                        <p:attrNameLst>
                                          <p:attrName>style.visibility</p:attrName>
                                        </p:attrNameLst>
                                      </p:cBhvr>
                                      <p:to>
                                        <p:strVal val="hidden"/>
                                      </p:to>
                                    </p:set>
                                  </p:childTnLst>
                                </p:cTn>
                              </p:par>
                              <p:par>
                                <p:cTn id="33" presetID="1" presetClass="entr" presetSubtype="0" fill="hold" grpId="0" nodeType="withEffect">
                                  <p:stCondLst>
                                    <p:cond delay="2000"/>
                                  </p:stCondLst>
                                  <p:childTnLst>
                                    <p:set>
                                      <p:cBhvr>
                                        <p:cTn id="34"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5" presetID="1" presetClass="exit" presetSubtype="0" fill="hold" grpId="1" nodeType="withEffect">
                                  <p:stCondLst>
                                    <p:cond delay="3000"/>
                                  </p:stCondLst>
                                  <p:childTnLst>
                                    <p:set>
                                      <p:cBhvr>
                                        <p:cTn id="36" dur="1" fill="hold">
                                          <p:stCondLst>
                                            <p:cond delay="0"/>
                                          </p:stCondLst>
                                        </p:cTn>
                                        <p:tgtEl>
                                          <p:spTgt spid="29"/>
                                        </p:tgtEl>
                                        <p:attrNameLst>
                                          <p:attrName>style.visibility</p:attrName>
                                        </p:attrNameLst>
                                      </p:cBhvr>
                                      <p:to>
                                        <p:strVal val="hidden"/>
                                      </p:to>
                                    </p:set>
                                  </p:childTnLst>
                                </p:cTn>
                              </p:par>
                              <p:par>
                                <p:cTn id="37" presetID="1" presetClass="entr" presetSubtype="0" fill="hold" grpId="0" nodeType="withEffect">
                                  <p:stCondLst>
                                    <p:cond delay="3000"/>
                                  </p:stCondLst>
                                  <p:childTnLst>
                                    <p:set>
                                      <p:cBhvr>
                                        <p:cTn id="38"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par>
                                <p:cTn id="39" presetID="1" presetClass="exit" presetSubtype="0" fill="hold" grpId="1" nodeType="withEffect">
                                  <p:stCondLst>
                                    <p:cond delay="4000"/>
                                  </p:stCondLst>
                                  <p:childTnLst>
                                    <p:set>
                                      <p:cBhvr>
                                        <p:cTn id="40" dur="1" fill="hold">
                                          <p:stCondLst>
                                            <p:cond delay="0"/>
                                          </p:stCondLst>
                                        </p:cTn>
                                        <p:tgtEl>
                                          <p:spTgt spid="30"/>
                                        </p:tgtEl>
                                        <p:attrNameLst>
                                          <p:attrName>style.visibility</p:attrName>
                                        </p:attrNameLst>
                                      </p:cBhvr>
                                      <p:to>
                                        <p:strVal val="hidden"/>
                                      </p:to>
                                    </p:set>
                                  </p:childTnLst>
                                </p:cTn>
                              </p:par>
                              <p:par>
                                <p:cTn id="41" presetID="1" presetClass="entr" presetSubtype="0" fill="hold" grpId="0" nodeType="withEffect">
                                  <p:stCondLst>
                                    <p:cond delay="4000"/>
                                  </p:stCondLst>
                                  <p:childTnLst>
                                    <p:set>
                                      <p:cBhvr>
                                        <p:cTn id="42"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par>
                                <p:cTn id="43" presetID="1" presetClass="exit" presetSubtype="0" fill="hold" grpId="1" nodeType="withEffect">
                                  <p:stCondLst>
                                    <p:cond delay="5000"/>
                                  </p:stCondLst>
                                  <p:childTnLst>
                                    <p:set>
                                      <p:cBhvr>
                                        <p:cTn id="44" dur="1" fill="hold">
                                          <p:stCondLst>
                                            <p:cond delay="0"/>
                                          </p:stCondLst>
                                        </p:cTn>
                                        <p:tgtEl>
                                          <p:spTgt spid="31"/>
                                        </p:tgtEl>
                                        <p:attrNameLst>
                                          <p:attrName>style.visibility</p:attrName>
                                        </p:attrNameLst>
                                      </p:cBhvr>
                                      <p:to>
                                        <p:strVal val="hidden"/>
                                      </p:to>
                                    </p:set>
                                  </p:childTnLst>
                                </p:cTn>
                              </p:par>
                              <p:par>
                                <p:cTn id="45" presetID="1" presetClass="entr" presetSubtype="0" fill="hold" grpId="0" nodeType="withEffect">
                                  <p:stCondLst>
                                    <p:cond delay="5000"/>
                                  </p:stCondLst>
                                  <p:childTnLst>
                                    <p:set>
                                      <p:cBhvr>
                                        <p:cTn id="46"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3" name="explode.wav"/>
                                        </p:tgtEl>
                                      </p:cMediaNode>
                                    </p:audio>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7" grpId="0"/>
      <p:bldP spid="27" grpId="1"/>
      <p:bldP spid="28" grpId="0"/>
      <p:bldP spid="28" grpId="1"/>
      <p:bldP spid="29" grpId="0"/>
      <p:bldP spid="29" grpId="1"/>
      <p:bldP spid="30" grpId="0"/>
      <p:bldP spid="30" grpId="1"/>
      <p:bldP spid="31" grpId="0"/>
      <p:bldP spid="31" grpId="1"/>
      <p:bldP spid="32" grpId="0"/>
      <p:bldP spid="20" grpId="0" animBg="1"/>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WordArt 2"/>
          <p:cNvSpPr>
            <a:spLocks noChangeArrowheads="1" noChangeShapeType="1" noTextEdit="1"/>
          </p:cNvSpPr>
          <p:nvPr/>
        </p:nvSpPr>
        <p:spPr bwMode="auto">
          <a:xfrm rot="21347931">
            <a:off x="2133602" y="2071687"/>
            <a:ext cx="4429125" cy="1905000"/>
          </a:xfrm>
          <a:prstGeom prst="rect">
            <a:avLst/>
          </a:prstGeom>
        </p:spPr>
        <p:txBody>
          <a:bodyPr wrap="none" fromWordArt="1">
            <a:prstTxWarp prst="textWave1">
              <a:avLst>
                <a:gd name="adj1" fmla="val 14417"/>
                <a:gd name="adj2" fmla="val -2403"/>
              </a:avLst>
            </a:prstTxWarp>
          </a:bodyPr>
          <a:lstStyle/>
          <a:p>
            <a:pPr algn="ctr"/>
            <a:r>
              <a:rPr lang="vi-VN" sz="3600" kern="10">
                <a:ln w="25400">
                  <a:solidFill>
                    <a:srgbClr val="FFFF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252069" scaled="1"/>
                </a:gradFill>
                <a:effectLst>
                  <a:outerShdw dist="35921" dir="2700000" sy="50000" kx="2115830" algn="bl" rotWithShape="0">
                    <a:srgbClr val="C0C0C0">
                      <a:alpha val="80000"/>
                    </a:srgbClr>
                  </a:outerShdw>
                </a:effectLst>
                <a:latin typeface="Times New Roman"/>
                <a:cs typeface="Times New Roman"/>
              </a:rPr>
              <a:t>Vượt qua thử thách</a:t>
            </a:r>
            <a:endParaRPr lang="en-US" sz="3600" kern="10">
              <a:ln w="25400">
                <a:solidFill>
                  <a:srgbClr val="FFFF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252069" scaled="1"/>
              </a:gradFill>
              <a:effectLst>
                <a:outerShdw dist="35921" dir="2700000" sy="50000" kx="2115830" algn="bl" rotWithShape="0">
                  <a:srgbClr val="C0C0C0">
                    <a:alpha val="80000"/>
                  </a:srgbClr>
                </a:outerShdw>
              </a:effectLst>
              <a:latin typeface="Times New Roman"/>
              <a:cs typeface="Times New Roman"/>
            </a:endParaRPr>
          </a:p>
        </p:txBody>
      </p:sp>
      <p:sp>
        <p:nvSpPr>
          <p:cNvPr id="11" name="WordArt 3"/>
          <p:cNvSpPr>
            <a:spLocks noChangeArrowheads="1" noChangeShapeType="1" noTextEdit="1"/>
          </p:cNvSpPr>
          <p:nvPr/>
        </p:nvSpPr>
        <p:spPr bwMode="auto">
          <a:xfrm>
            <a:off x="609600" y="1919287"/>
            <a:ext cx="1676400" cy="542925"/>
          </a:xfrm>
          <a:prstGeom prst="rect">
            <a:avLst/>
          </a:prstGeom>
        </p:spPr>
        <p:txBody>
          <a:bodyPr wrap="none" fromWordArt="1">
            <a:prstTxWarp prst="textPlain">
              <a:avLst>
                <a:gd name="adj" fmla="val 50000"/>
              </a:avLst>
            </a:prstTxWarp>
          </a:bodyPr>
          <a:lstStyle/>
          <a:p>
            <a:pPr algn="ctr"/>
            <a:r>
              <a:rPr lang="vi-VN" sz="3600" b="1" i="1" kern="10" dirty="0">
                <a:ln w="9525">
                  <a:solidFill>
                    <a:srgbClr val="000000"/>
                  </a:solidFill>
                  <a:round/>
                  <a:headEnd/>
                  <a:tailEnd/>
                </a:ln>
                <a:solidFill>
                  <a:srgbClr val="FFFF00"/>
                </a:solidFill>
                <a:effectLst>
                  <a:outerShdw dist="35921" dir="2700000" algn="ctr" rotWithShape="0">
                    <a:srgbClr val="808080">
                      <a:alpha val="80000"/>
                    </a:srgbClr>
                  </a:outerShdw>
                </a:effectLst>
                <a:latin typeface="Times New Roman"/>
                <a:cs typeface="Times New Roman"/>
              </a:rPr>
              <a:t>Trò chơi :</a:t>
            </a:r>
            <a:endParaRPr lang="en-US" sz="3600" b="1" i="1" kern="10" dirty="0">
              <a:ln w="9525">
                <a:solidFill>
                  <a:srgbClr val="000000"/>
                </a:solidFill>
                <a:round/>
                <a:headEnd/>
                <a:tailEnd/>
              </a:ln>
              <a:solidFill>
                <a:srgbClr val="FFFF00"/>
              </a:solidFill>
              <a:effectLst>
                <a:outerShdw dist="35921" dir="2700000" algn="ctr" rotWithShape="0">
                  <a:srgbClr val="808080">
                    <a:alpha val="80000"/>
                  </a:srgbClr>
                </a:outerShdw>
              </a:effectLst>
              <a:latin typeface="Times New Roman"/>
              <a:cs typeface="Times New Roman"/>
            </a:endParaRPr>
          </a:p>
        </p:txBody>
      </p:sp>
      <p:sp>
        <p:nvSpPr>
          <p:cNvPr id="16" name="Text Box 5"/>
          <p:cNvSpPr txBox="1">
            <a:spLocks noChangeArrowheads="1"/>
          </p:cNvSpPr>
          <p:nvPr/>
        </p:nvSpPr>
        <p:spPr bwMode="auto">
          <a:xfrm>
            <a:off x="1676400" y="4129088"/>
            <a:ext cx="7086600" cy="523220"/>
          </a:xfrm>
          <a:prstGeom prst="rect">
            <a:avLst/>
          </a:prstGeom>
          <a:noFill/>
          <a:ln w="9525">
            <a:noFill/>
            <a:miter lim="800000"/>
            <a:headEnd/>
            <a:tailEnd/>
          </a:ln>
          <a:effectLst/>
        </p:spPr>
        <p:txBody>
          <a:bodyPr>
            <a:spAutoFit/>
          </a:bodyPr>
          <a:lstStyle/>
          <a:p>
            <a:pPr>
              <a:spcBef>
                <a:spcPct val="50000"/>
              </a:spcBef>
            </a:pPr>
            <a:r>
              <a:rPr lang="en-US" sz="2800" b="1" dirty="0" err="1">
                <a:latin typeface="Times New Roman" pitchFamily="18" charset="0"/>
                <a:cs typeface="Times New Roman" pitchFamily="18" charset="0"/>
              </a:rPr>
              <a:t>Viết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còn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thiếu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chỗ</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chấm</a:t>
            </a:r>
            <a:r>
              <a:rPr lang="en-US" sz="2800" b="1" dirty="0">
                <a:latin typeface="Times New Roman" pitchFamily="18" charset="0"/>
                <a:cs typeface="Times New Roman" pitchFamily="18" charset="0"/>
              </a:rPr>
              <a:t> :</a:t>
            </a:r>
          </a:p>
        </p:txBody>
      </p:sp>
      <p:sp>
        <p:nvSpPr>
          <p:cNvPr id="19" name="Oval 18"/>
          <p:cNvSpPr/>
          <p:nvPr/>
        </p:nvSpPr>
        <p:spPr>
          <a:xfrm>
            <a:off x="7848600" y="2438400"/>
            <a:ext cx="838200" cy="8382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a:solidFill>
                <a:srgbClr val="FF0000"/>
              </a:solidFill>
            </a:endParaRPr>
          </a:p>
        </p:txBody>
      </p:sp>
      <p:sp>
        <p:nvSpPr>
          <p:cNvPr id="26" name="Oval 25"/>
          <p:cNvSpPr/>
          <p:nvPr/>
        </p:nvSpPr>
        <p:spPr>
          <a:xfrm>
            <a:off x="8001000" y="2590800"/>
            <a:ext cx="533400" cy="533400"/>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dirty="0">
              <a:solidFill>
                <a:schemeClr val="bg2">
                  <a:lumMod val="20000"/>
                  <a:lumOff val="80000"/>
                </a:schemeClr>
              </a:solidFill>
            </a:endParaRPr>
          </a:p>
        </p:txBody>
      </p:sp>
      <p:sp>
        <p:nvSpPr>
          <p:cNvPr id="27" name="TextBox 26"/>
          <p:cNvSpPr txBox="1">
            <a:spLocks noChangeArrowheads="1"/>
          </p:cNvSpPr>
          <p:nvPr/>
        </p:nvSpPr>
        <p:spPr bwMode="auto">
          <a:xfrm>
            <a:off x="8077200" y="2554289"/>
            <a:ext cx="457200" cy="646331"/>
          </a:xfrm>
          <a:prstGeom prst="rect">
            <a:avLst/>
          </a:prstGeom>
          <a:noFill/>
          <a:ln w="9525">
            <a:noFill/>
            <a:miter lim="800000"/>
            <a:headEnd/>
            <a:tailEnd/>
          </a:ln>
        </p:spPr>
        <p:txBody>
          <a:bodyPr>
            <a:spAutoFit/>
          </a:bodyPr>
          <a:lstStyle/>
          <a:p>
            <a:r>
              <a:rPr lang="en-US" sz="3600" b="1">
                <a:solidFill>
                  <a:srgbClr val="FF0000"/>
                </a:solidFill>
              </a:rPr>
              <a:t>5</a:t>
            </a:r>
          </a:p>
        </p:txBody>
      </p:sp>
      <p:sp>
        <p:nvSpPr>
          <p:cNvPr id="28" name="TextBox 27"/>
          <p:cNvSpPr txBox="1">
            <a:spLocks noChangeArrowheads="1"/>
          </p:cNvSpPr>
          <p:nvPr/>
        </p:nvSpPr>
        <p:spPr bwMode="auto">
          <a:xfrm>
            <a:off x="8077200" y="2554289"/>
            <a:ext cx="457200" cy="646331"/>
          </a:xfrm>
          <a:prstGeom prst="rect">
            <a:avLst/>
          </a:prstGeom>
          <a:noFill/>
          <a:ln w="9525">
            <a:noFill/>
            <a:miter lim="800000"/>
            <a:headEnd/>
            <a:tailEnd/>
          </a:ln>
        </p:spPr>
        <p:txBody>
          <a:bodyPr>
            <a:spAutoFit/>
          </a:bodyPr>
          <a:lstStyle/>
          <a:p>
            <a:r>
              <a:rPr lang="en-US" sz="3600" b="1">
                <a:solidFill>
                  <a:srgbClr val="FF0000"/>
                </a:solidFill>
              </a:rPr>
              <a:t>4</a:t>
            </a:r>
          </a:p>
        </p:txBody>
      </p:sp>
      <p:sp>
        <p:nvSpPr>
          <p:cNvPr id="29" name="TextBox 28"/>
          <p:cNvSpPr txBox="1">
            <a:spLocks noChangeArrowheads="1"/>
          </p:cNvSpPr>
          <p:nvPr/>
        </p:nvSpPr>
        <p:spPr bwMode="auto">
          <a:xfrm>
            <a:off x="8077200" y="2554289"/>
            <a:ext cx="457200" cy="646331"/>
          </a:xfrm>
          <a:prstGeom prst="rect">
            <a:avLst/>
          </a:prstGeom>
          <a:noFill/>
          <a:ln w="9525">
            <a:noFill/>
            <a:miter lim="800000"/>
            <a:headEnd/>
            <a:tailEnd/>
          </a:ln>
        </p:spPr>
        <p:txBody>
          <a:bodyPr>
            <a:spAutoFit/>
          </a:bodyPr>
          <a:lstStyle/>
          <a:p>
            <a:r>
              <a:rPr lang="en-US" sz="3600" b="1">
                <a:solidFill>
                  <a:srgbClr val="FF0000"/>
                </a:solidFill>
              </a:rPr>
              <a:t>3</a:t>
            </a:r>
          </a:p>
        </p:txBody>
      </p:sp>
      <p:sp>
        <p:nvSpPr>
          <p:cNvPr id="30" name="TextBox 29"/>
          <p:cNvSpPr txBox="1">
            <a:spLocks noChangeArrowheads="1"/>
          </p:cNvSpPr>
          <p:nvPr/>
        </p:nvSpPr>
        <p:spPr bwMode="auto">
          <a:xfrm>
            <a:off x="8077200" y="2554289"/>
            <a:ext cx="457200" cy="646331"/>
          </a:xfrm>
          <a:prstGeom prst="rect">
            <a:avLst/>
          </a:prstGeom>
          <a:noFill/>
          <a:ln w="9525">
            <a:noFill/>
            <a:miter lim="800000"/>
            <a:headEnd/>
            <a:tailEnd/>
          </a:ln>
        </p:spPr>
        <p:txBody>
          <a:bodyPr>
            <a:spAutoFit/>
          </a:bodyPr>
          <a:lstStyle/>
          <a:p>
            <a:r>
              <a:rPr lang="en-US" sz="3600" b="1">
                <a:solidFill>
                  <a:srgbClr val="FF0000"/>
                </a:solidFill>
              </a:rPr>
              <a:t>2</a:t>
            </a:r>
          </a:p>
        </p:txBody>
      </p:sp>
      <p:sp>
        <p:nvSpPr>
          <p:cNvPr id="31" name="TextBox 30"/>
          <p:cNvSpPr txBox="1">
            <a:spLocks noChangeArrowheads="1"/>
          </p:cNvSpPr>
          <p:nvPr/>
        </p:nvSpPr>
        <p:spPr bwMode="auto">
          <a:xfrm>
            <a:off x="8077200" y="2554289"/>
            <a:ext cx="457200" cy="646331"/>
          </a:xfrm>
          <a:prstGeom prst="rect">
            <a:avLst/>
          </a:prstGeom>
          <a:noFill/>
          <a:ln w="9525">
            <a:noFill/>
            <a:miter lim="800000"/>
            <a:headEnd/>
            <a:tailEnd/>
          </a:ln>
        </p:spPr>
        <p:txBody>
          <a:bodyPr>
            <a:spAutoFit/>
          </a:bodyPr>
          <a:lstStyle/>
          <a:p>
            <a:r>
              <a:rPr lang="en-US" sz="3600" b="1">
                <a:solidFill>
                  <a:srgbClr val="FF0000"/>
                </a:solidFill>
              </a:rPr>
              <a:t>1</a:t>
            </a:r>
          </a:p>
        </p:txBody>
      </p:sp>
      <p:sp>
        <p:nvSpPr>
          <p:cNvPr id="32" name="TextBox 31"/>
          <p:cNvSpPr txBox="1">
            <a:spLocks noChangeArrowheads="1"/>
          </p:cNvSpPr>
          <p:nvPr/>
        </p:nvSpPr>
        <p:spPr bwMode="auto">
          <a:xfrm>
            <a:off x="7848600" y="2662237"/>
            <a:ext cx="1219200" cy="369332"/>
          </a:xfrm>
          <a:prstGeom prst="rect">
            <a:avLst/>
          </a:prstGeom>
          <a:noFill/>
          <a:ln w="9525">
            <a:noFill/>
            <a:miter lim="800000"/>
            <a:headEnd/>
            <a:tailEnd/>
          </a:ln>
        </p:spPr>
        <p:txBody>
          <a:bodyPr>
            <a:spAutoFit/>
          </a:bodyPr>
          <a:lstStyle/>
          <a:p>
            <a:r>
              <a:rPr lang="en-US" b="1" dirty="0" err="1">
                <a:solidFill>
                  <a:srgbClr val="FF0000"/>
                </a:solidFill>
                <a:latin typeface="Times New Roman" pitchFamily="18" charset="0"/>
                <a:cs typeface="Times New Roman" pitchFamily="18" charset="0"/>
              </a:rPr>
              <a:t>Hết</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giờ</a:t>
            </a:r>
            <a:endParaRPr lang="en-US" b="1" dirty="0">
              <a:solidFill>
                <a:srgbClr val="FF0000"/>
              </a:solidFill>
              <a:latin typeface="Times New Roman" pitchFamily="18" charset="0"/>
              <a:cs typeface="Times New Roman" pitchFamily="18" charset="0"/>
            </a:endParaRPr>
          </a:p>
        </p:txBody>
      </p:sp>
      <p:sp>
        <p:nvSpPr>
          <p:cNvPr id="23" name="Oval 4"/>
          <p:cNvSpPr>
            <a:spLocks noChangeArrowheads="1"/>
          </p:cNvSpPr>
          <p:nvPr/>
        </p:nvSpPr>
        <p:spPr bwMode="auto">
          <a:xfrm>
            <a:off x="304800" y="3810000"/>
            <a:ext cx="1219200" cy="1219200"/>
          </a:xfrm>
          <a:prstGeom prst="ellipse">
            <a:avLst/>
          </a:prstGeom>
          <a:solidFill>
            <a:srgbClr val="FF0000"/>
          </a:solidFill>
          <a:ln w="50800">
            <a:solidFill>
              <a:srgbClr val="FFFF00"/>
            </a:solidFill>
            <a:round/>
            <a:headEnd/>
            <a:tailEnd/>
          </a:ln>
          <a:effectLst/>
        </p:spPr>
        <p:txBody>
          <a:bodyPr wrap="none" anchor="ctr"/>
          <a:lstStyle/>
          <a:p>
            <a:pPr algn="ctr"/>
            <a:r>
              <a:rPr lang="en-US" sz="8000" b="1" dirty="0">
                <a:latin typeface="Times New Roman" pitchFamily="18" charset="0"/>
                <a:cs typeface="Times New Roman" pitchFamily="18" charset="0"/>
              </a:rPr>
              <a:t>4</a:t>
            </a:r>
          </a:p>
        </p:txBody>
      </p:sp>
      <p:sp>
        <p:nvSpPr>
          <p:cNvPr id="24" name="Text Box 6"/>
          <p:cNvSpPr txBox="1">
            <a:spLocks noChangeArrowheads="1"/>
          </p:cNvSpPr>
          <p:nvPr/>
        </p:nvSpPr>
        <p:spPr bwMode="auto">
          <a:xfrm>
            <a:off x="2590800" y="5105401"/>
            <a:ext cx="3886200" cy="646331"/>
          </a:xfrm>
          <a:prstGeom prst="rect">
            <a:avLst/>
          </a:prstGeom>
          <a:noFill/>
          <a:ln w="9525">
            <a:noFill/>
            <a:miter lim="800000"/>
            <a:headEnd/>
            <a:tailEnd/>
          </a:ln>
          <a:effectLst/>
        </p:spPr>
        <p:txBody>
          <a:bodyPr>
            <a:spAutoFit/>
          </a:bodyPr>
          <a:lstStyle/>
          <a:p>
            <a:pPr>
              <a:spcBef>
                <a:spcPct val="50000"/>
              </a:spcBef>
            </a:pPr>
            <a:r>
              <a:rPr lang="en-US" sz="3600" dirty="0">
                <a:latin typeface="Times New Roman" pitchFamily="18" charset="0"/>
                <a:cs typeface="Times New Roman" pitchFamily="18" charset="0"/>
              </a:rPr>
              <a:t>C = … x 3,14</a:t>
            </a:r>
          </a:p>
        </p:txBody>
      </p:sp>
      <p:sp>
        <p:nvSpPr>
          <p:cNvPr id="25" name="Text Box 7"/>
          <p:cNvSpPr txBox="1">
            <a:spLocks noChangeArrowheads="1"/>
          </p:cNvSpPr>
          <p:nvPr/>
        </p:nvSpPr>
        <p:spPr bwMode="auto">
          <a:xfrm>
            <a:off x="3505200" y="5105401"/>
            <a:ext cx="685800" cy="646331"/>
          </a:xfrm>
          <a:prstGeom prst="rect">
            <a:avLst/>
          </a:prstGeom>
          <a:noFill/>
          <a:ln w="9525">
            <a:noFill/>
            <a:miter lim="800000"/>
            <a:headEnd/>
            <a:tailEnd/>
          </a:ln>
          <a:effectLst/>
        </p:spPr>
        <p:txBody>
          <a:bodyPr>
            <a:spAutoFit/>
          </a:bodyPr>
          <a:lstStyle/>
          <a:p>
            <a:pPr>
              <a:spcBef>
                <a:spcPct val="50000"/>
              </a:spcBef>
            </a:pPr>
            <a:r>
              <a:rPr lang="en-US" sz="3600" b="1" dirty="0">
                <a:solidFill>
                  <a:srgbClr val="FF0000"/>
                </a:solidFill>
                <a:latin typeface="Times New Roman" pitchFamily="18" charset="0"/>
                <a:cs typeface="Times New Roman" pitchFamily="18" charset="0"/>
              </a:rPr>
              <a:t>d</a:t>
            </a:r>
          </a:p>
        </p:txBody>
      </p:sp>
      <p:sp>
        <p:nvSpPr>
          <p:cNvPr id="33" name="TextBox 32"/>
          <p:cNvSpPr txBox="1"/>
          <p:nvPr/>
        </p:nvSpPr>
        <p:spPr>
          <a:xfrm>
            <a:off x="1676400" y="5707726"/>
            <a:ext cx="6248400" cy="646331"/>
          </a:xfrm>
          <a:prstGeom prst="rect">
            <a:avLst/>
          </a:prstGeom>
          <a:noFill/>
        </p:spPr>
        <p:txBody>
          <a:bodyPr wrap="square" rtlCol="0">
            <a:spAutoFit/>
          </a:bodyPr>
          <a:lstStyle/>
          <a:p>
            <a:r>
              <a:rPr lang="en-US" sz="3600" dirty="0" err="1">
                <a:latin typeface="Times New Roman" pitchFamily="18" charset="0"/>
                <a:cs typeface="Times New Roman" pitchFamily="18" charset="0"/>
              </a:rPr>
              <a:t>Hoặc</a:t>
            </a:r>
            <a:r>
              <a:rPr lang="en-US" sz="3600" dirty="0">
                <a:latin typeface="Times New Roman" pitchFamily="18" charset="0"/>
                <a:cs typeface="Times New Roman" pitchFamily="18" charset="0"/>
              </a:rPr>
              <a:t> : C = </a:t>
            </a:r>
            <a:r>
              <a:rPr lang="en-US" sz="3600" b="1" dirty="0">
                <a:solidFill>
                  <a:srgbClr val="FF0000"/>
                </a:solidFill>
                <a:latin typeface="Times New Roman" pitchFamily="18" charset="0"/>
                <a:cs typeface="Times New Roman" pitchFamily="18" charset="0"/>
              </a:rPr>
              <a:t>r x 2 </a:t>
            </a:r>
            <a:r>
              <a:rPr lang="en-US" sz="3600" dirty="0">
                <a:latin typeface="Times New Roman" pitchFamily="18" charset="0"/>
                <a:cs typeface="Times New Roman" pitchFamily="18" charset="0"/>
              </a:rPr>
              <a:t>x 3,14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0" fill="hold"/>
                                        <p:tgtEl>
                                          <p:spTgt spid="23"/>
                                        </p:tgtEl>
                                        <p:attrNameLst>
                                          <p:attrName>ppt_w</p:attrName>
                                        </p:attrNameLst>
                                      </p:cBhvr>
                                      <p:tavLst>
                                        <p:tav tm="0" fmla="#ppt_w*sin(2.5*pi*$)">
                                          <p:val>
                                            <p:fltVal val="0"/>
                                          </p:val>
                                        </p:tav>
                                        <p:tav tm="100000">
                                          <p:val>
                                            <p:fltVal val="1"/>
                                          </p:val>
                                        </p:tav>
                                      </p:tavLst>
                                    </p:anim>
                                    <p:anim calcmode="lin" valueType="num">
                                      <p:cBhvr>
                                        <p:cTn id="8" dur="50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24"/>
                                        </p:tgtEl>
                                        <p:attrNameLst>
                                          <p:attrName>style.visibility</p:attrName>
                                        </p:attrNameLst>
                                      </p:cBhvr>
                                      <p:to>
                                        <p:strVal val="visible"/>
                                      </p:to>
                                    </p:set>
                                    <p:anim calcmode="discrete" valueType="clr">
                                      <p:cBhvr override="childStyle">
                                        <p:cTn id="13" dur="80"/>
                                        <p:tgtEl>
                                          <p:spTgt spid="2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4"/>
                                        </p:tgtEl>
                                        <p:attrNameLst>
                                          <p:attrName>fillcolor</p:attrName>
                                        </p:attrNameLst>
                                      </p:cBhvr>
                                      <p:tavLst>
                                        <p:tav tm="0">
                                          <p:val>
                                            <p:clrVal>
                                              <a:schemeClr val="accent2"/>
                                            </p:clrVal>
                                          </p:val>
                                        </p:tav>
                                        <p:tav tm="50000">
                                          <p:val>
                                            <p:clrVal>
                                              <a:schemeClr val="hlink"/>
                                            </p:clrVal>
                                          </p:val>
                                        </p:tav>
                                      </p:tavLst>
                                    </p:anim>
                                    <p:set>
                                      <p:cBhvr>
                                        <p:cTn id="15" dur="80"/>
                                        <p:tgtEl>
                                          <p:spTgt spid="24"/>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edge">
                                      <p:cBhvr>
                                        <p:cTn id="20" dur="2000"/>
                                        <p:tgtEl>
                                          <p:spTgt spid="19"/>
                                        </p:tgtEl>
                                      </p:cBhvr>
                                    </p:animEffect>
                                  </p:childTnLst>
                                </p:cTn>
                              </p:par>
                              <p:par>
                                <p:cTn id="21" presetID="20"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edge">
                                      <p:cBhvr>
                                        <p:cTn id="23" dur="2000"/>
                                        <p:tgtEl>
                                          <p:spTgt spid="27"/>
                                        </p:tgtEl>
                                      </p:cBhvr>
                                    </p:animEffect>
                                  </p:childTnLst>
                                </p:cTn>
                              </p:par>
                              <p:par>
                                <p:cTn id="24" presetID="20" presetClass="entr" presetSubtype="0" repeatCount="500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edge">
                                      <p:cBhvr>
                                        <p:cTn id="26" dur="1000"/>
                                        <p:tgtEl>
                                          <p:spTgt spid="26"/>
                                        </p:tgtEl>
                                      </p:cBhvr>
                                    </p:animEffect>
                                  </p:childTnLst>
                                </p:cTn>
                              </p:par>
                              <p:par>
                                <p:cTn id="27" presetID="1" presetClass="exit" presetSubtype="0" fill="hold" grpId="1" nodeType="withEffect">
                                  <p:stCondLst>
                                    <p:cond delay="1000"/>
                                  </p:stCondLst>
                                  <p:childTnLst>
                                    <p:set>
                                      <p:cBhvr>
                                        <p:cTn id="28" dur="1" fill="hold">
                                          <p:stCondLst>
                                            <p:cond delay="0"/>
                                          </p:stCondLst>
                                        </p:cTn>
                                        <p:tgtEl>
                                          <p:spTgt spid="27"/>
                                        </p:tgtEl>
                                        <p:attrNameLst>
                                          <p:attrName>style.visibility</p:attrName>
                                        </p:attrNameLst>
                                      </p:cBhvr>
                                      <p:to>
                                        <p:strVal val="hidden"/>
                                      </p:to>
                                    </p:set>
                                  </p:childTnLst>
                                </p:cTn>
                              </p:par>
                              <p:par>
                                <p:cTn id="29" presetID="1" presetClass="entr" presetSubtype="0" fill="hold" grpId="0" nodeType="withEffect">
                                  <p:stCondLst>
                                    <p:cond delay="1000"/>
                                  </p:stCondLst>
                                  <p:childTnLst>
                                    <p:set>
                                      <p:cBhvr>
                                        <p:cTn id="30"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par>
                                <p:cTn id="31" presetID="1" presetClass="exit" presetSubtype="0" fill="hold" grpId="1" nodeType="withEffect">
                                  <p:stCondLst>
                                    <p:cond delay="2000"/>
                                  </p:stCondLst>
                                  <p:childTnLst>
                                    <p:set>
                                      <p:cBhvr>
                                        <p:cTn id="32" dur="1" fill="hold">
                                          <p:stCondLst>
                                            <p:cond delay="0"/>
                                          </p:stCondLst>
                                        </p:cTn>
                                        <p:tgtEl>
                                          <p:spTgt spid="28"/>
                                        </p:tgtEl>
                                        <p:attrNameLst>
                                          <p:attrName>style.visibility</p:attrName>
                                        </p:attrNameLst>
                                      </p:cBhvr>
                                      <p:to>
                                        <p:strVal val="hidden"/>
                                      </p:to>
                                    </p:set>
                                  </p:childTnLst>
                                </p:cTn>
                              </p:par>
                              <p:par>
                                <p:cTn id="33" presetID="1" presetClass="entr" presetSubtype="0" fill="hold" grpId="0" nodeType="withEffect">
                                  <p:stCondLst>
                                    <p:cond delay="2000"/>
                                  </p:stCondLst>
                                  <p:childTnLst>
                                    <p:set>
                                      <p:cBhvr>
                                        <p:cTn id="34"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5" presetID="1" presetClass="exit" presetSubtype="0" fill="hold" grpId="1" nodeType="withEffect">
                                  <p:stCondLst>
                                    <p:cond delay="3000"/>
                                  </p:stCondLst>
                                  <p:childTnLst>
                                    <p:set>
                                      <p:cBhvr>
                                        <p:cTn id="36" dur="1" fill="hold">
                                          <p:stCondLst>
                                            <p:cond delay="0"/>
                                          </p:stCondLst>
                                        </p:cTn>
                                        <p:tgtEl>
                                          <p:spTgt spid="29"/>
                                        </p:tgtEl>
                                        <p:attrNameLst>
                                          <p:attrName>style.visibility</p:attrName>
                                        </p:attrNameLst>
                                      </p:cBhvr>
                                      <p:to>
                                        <p:strVal val="hidden"/>
                                      </p:to>
                                    </p:set>
                                  </p:childTnLst>
                                </p:cTn>
                              </p:par>
                              <p:par>
                                <p:cTn id="37" presetID="1" presetClass="entr" presetSubtype="0" fill="hold" grpId="0" nodeType="withEffect">
                                  <p:stCondLst>
                                    <p:cond delay="3000"/>
                                  </p:stCondLst>
                                  <p:childTnLst>
                                    <p:set>
                                      <p:cBhvr>
                                        <p:cTn id="38"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par>
                                <p:cTn id="39" presetID="1" presetClass="exit" presetSubtype="0" fill="hold" grpId="1" nodeType="withEffect">
                                  <p:stCondLst>
                                    <p:cond delay="4000"/>
                                  </p:stCondLst>
                                  <p:childTnLst>
                                    <p:set>
                                      <p:cBhvr>
                                        <p:cTn id="40" dur="1" fill="hold">
                                          <p:stCondLst>
                                            <p:cond delay="0"/>
                                          </p:stCondLst>
                                        </p:cTn>
                                        <p:tgtEl>
                                          <p:spTgt spid="30"/>
                                        </p:tgtEl>
                                        <p:attrNameLst>
                                          <p:attrName>style.visibility</p:attrName>
                                        </p:attrNameLst>
                                      </p:cBhvr>
                                      <p:to>
                                        <p:strVal val="hidden"/>
                                      </p:to>
                                    </p:set>
                                  </p:childTnLst>
                                </p:cTn>
                              </p:par>
                              <p:par>
                                <p:cTn id="41" presetID="1" presetClass="entr" presetSubtype="0" fill="hold" grpId="0" nodeType="withEffect">
                                  <p:stCondLst>
                                    <p:cond delay="4000"/>
                                  </p:stCondLst>
                                  <p:childTnLst>
                                    <p:set>
                                      <p:cBhvr>
                                        <p:cTn id="42"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par>
                                <p:cTn id="43" presetID="1" presetClass="exit" presetSubtype="0" fill="hold" grpId="1" nodeType="withEffect">
                                  <p:stCondLst>
                                    <p:cond delay="5000"/>
                                  </p:stCondLst>
                                  <p:childTnLst>
                                    <p:set>
                                      <p:cBhvr>
                                        <p:cTn id="44" dur="1" fill="hold">
                                          <p:stCondLst>
                                            <p:cond delay="0"/>
                                          </p:stCondLst>
                                        </p:cTn>
                                        <p:tgtEl>
                                          <p:spTgt spid="31"/>
                                        </p:tgtEl>
                                        <p:attrNameLst>
                                          <p:attrName>style.visibility</p:attrName>
                                        </p:attrNameLst>
                                      </p:cBhvr>
                                      <p:to>
                                        <p:strVal val="hidden"/>
                                      </p:to>
                                    </p:set>
                                  </p:childTnLst>
                                </p:cTn>
                              </p:par>
                              <p:par>
                                <p:cTn id="45" presetID="1" presetClass="entr" presetSubtype="0" fill="hold" grpId="0" nodeType="withEffect">
                                  <p:stCondLst>
                                    <p:cond delay="5000"/>
                                  </p:stCondLst>
                                  <p:childTnLst>
                                    <p:set>
                                      <p:cBhvr>
                                        <p:cTn id="46"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3" name="explode.wav"/>
                                        </p:tgtEl>
                                      </p:cMediaNode>
                                    </p:audio>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chimes.wav"/>
                                        </p:tgtEl>
                                      </p:cMediaNode>
                                    </p:audio>
                                  </p:subTnLst>
                                </p:cTn>
                              </p:par>
                              <p:par>
                                <p:cTn id="51" presetID="1"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7" grpId="0"/>
      <p:bldP spid="27" grpId="1"/>
      <p:bldP spid="28" grpId="0"/>
      <p:bldP spid="28" grpId="1"/>
      <p:bldP spid="29" grpId="0"/>
      <p:bldP spid="29" grpId="1"/>
      <p:bldP spid="30" grpId="0"/>
      <p:bldP spid="30" grpId="1"/>
      <p:bldP spid="31" grpId="0"/>
      <p:bldP spid="31" grpId="1"/>
      <p:bldP spid="32" grpId="0"/>
      <p:bldP spid="23" grpId="0" animBg="1"/>
      <p:bldP spid="24" grpId="0"/>
      <p:bldP spid="25" grpId="0"/>
      <p:bldP spid="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a:extLst>
              <a:ext uri="{FF2B5EF4-FFF2-40B4-BE49-F238E27FC236}">
                <a16:creationId xmlns:a16="http://schemas.microsoft.com/office/drawing/2014/main" id="{2939F6AF-2E73-E707-8B7E-01BE2016312E}"/>
              </a:ext>
            </a:extLst>
          </p:cNvPr>
          <p:cNvSpPr txBox="1">
            <a:spLocks noChangeArrowheads="1"/>
          </p:cNvSpPr>
          <p:nvPr/>
        </p:nvSpPr>
        <p:spPr bwMode="auto">
          <a:xfrm>
            <a:off x="1524000" y="2965453"/>
            <a:ext cx="62293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Wingdings" panose="05000000000000000000" pitchFamily="2" charset="2"/>
              <a:buChar char="v"/>
            </a:pPr>
            <a:r>
              <a:rPr lang="en-US" altLang="en-US" sz="3000" b="1">
                <a:solidFill>
                  <a:srgbClr val="FF0000"/>
                </a:solidFill>
                <a:latin typeface="Arial" panose="020B0604020202020204" pitchFamily="34" charset="0"/>
                <a:cs typeface="Arial" panose="020B0604020202020204" pitchFamily="34" charset="0"/>
              </a:rPr>
              <a:t>Bài sau: Bài 27.</a:t>
            </a:r>
            <a:r>
              <a:rPr lang="en-US" sz="3000" b="1" i="1">
                <a:latin typeface="Arial" panose="020B0604020202020204" pitchFamily="34" charset="0"/>
                <a:cs typeface="Arial" panose="020B0604020202020204" pitchFamily="34" charset="0"/>
              </a:rPr>
              <a:t> </a:t>
            </a:r>
            <a:r>
              <a:rPr lang="vi-VN" sz="3000" b="1" i="1">
                <a:solidFill>
                  <a:srgbClr val="FF0000"/>
                </a:solidFill>
                <a:latin typeface="Arial" panose="020B0604020202020204" pitchFamily="34" charset="0"/>
                <a:cs typeface="Arial" panose="020B0604020202020204" pitchFamily="34" charset="0"/>
              </a:rPr>
              <a:t>Đường tròn. Chu vi và diện tích hình tròn.</a:t>
            </a:r>
            <a:r>
              <a:rPr lang="vi-VN" sz="3000" b="1">
                <a:solidFill>
                  <a:srgbClr val="FF0000"/>
                </a:solidFill>
                <a:latin typeface="Arial" panose="020B0604020202020204" pitchFamily="34" charset="0"/>
                <a:cs typeface="Arial" panose="020B0604020202020204" pitchFamily="34" charset="0"/>
              </a:rPr>
              <a:t> </a:t>
            </a:r>
            <a:r>
              <a:rPr lang="en-US" altLang="en-US" sz="3000" b="1">
                <a:solidFill>
                  <a:srgbClr val="FF0000"/>
                </a:solidFill>
                <a:latin typeface="Arial" panose="020B0604020202020204" pitchFamily="34" charset="0"/>
                <a:cs typeface="Arial" panose="020B0604020202020204" pitchFamily="34" charset="0"/>
              </a:rPr>
              <a:t>(Tiết 3)</a:t>
            </a:r>
          </a:p>
          <a:p>
            <a:pPr eaLnBrk="1" hangingPunct="1">
              <a:spcBef>
                <a:spcPct val="0"/>
              </a:spcBef>
              <a:buFontTx/>
              <a:buNone/>
            </a:pPr>
            <a:r>
              <a:rPr lang="en-US" altLang="en-US" sz="3600" b="1">
                <a:solidFill>
                  <a:srgbClr val="FF0000"/>
                </a:solidFill>
                <a:latin typeface="Times New Roman" panose="02020603050405020304" pitchFamily="18" charset="0"/>
              </a:rPr>
              <a:t>  </a:t>
            </a:r>
            <a:endParaRPr lang="en-US" altLang="en-US" sz="3600" b="1">
              <a:solidFill>
                <a:srgbClr val="0F15C9"/>
              </a:solidFill>
              <a:latin typeface="Times New Roman" panose="02020603050405020304" pitchFamily="18" charset="0"/>
            </a:endParaRPr>
          </a:p>
        </p:txBody>
      </p:sp>
      <p:sp>
        <p:nvSpPr>
          <p:cNvPr id="6" name="WordArt 13">
            <a:extLst>
              <a:ext uri="{FF2B5EF4-FFF2-40B4-BE49-F238E27FC236}">
                <a16:creationId xmlns:a16="http://schemas.microsoft.com/office/drawing/2014/main" id="{807EE775-88BA-F965-B3CA-721372D5EF6C}"/>
              </a:ext>
            </a:extLst>
          </p:cNvPr>
          <p:cNvSpPr>
            <a:spLocks noChangeArrowheads="1" noChangeShapeType="1" noTextEdit="1"/>
          </p:cNvSpPr>
          <p:nvPr/>
        </p:nvSpPr>
        <p:spPr bwMode="auto">
          <a:xfrm>
            <a:off x="2914650" y="2235995"/>
            <a:ext cx="2457450" cy="392906"/>
          </a:xfrm>
          <a:prstGeom prst="rect">
            <a:avLst/>
          </a:prstGeom>
        </p:spPr>
        <p:txBody>
          <a:bodyPr wrap="none" fromWordArt="1">
            <a:prstTxWarp prst="textPlain">
              <a:avLst>
                <a:gd name="adj" fmla="val 50000"/>
              </a:avLst>
            </a:prstTxWarp>
          </a:bodyPr>
          <a:lstStyle/>
          <a:p>
            <a:pPr algn="ctr"/>
            <a:r>
              <a:rPr lang="vi-VN" sz="1350" b="1"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DẶN DÒ:</a:t>
            </a:r>
          </a:p>
        </p:txBody>
      </p:sp>
      <p:sp>
        <p:nvSpPr>
          <p:cNvPr id="27652" name="Rectangle 36">
            <a:extLst>
              <a:ext uri="{FF2B5EF4-FFF2-40B4-BE49-F238E27FC236}">
                <a16:creationId xmlns:a16="http://schemas.microsoft.com/office/drawing/2014/main" id="{F847C833-26D1-70C2-95E1-C947BA1E92A2}"/>
              </a:ext>
            </a:extLst>
          </p:cNvPr>
          <p:cNvSpPr>
            <a:spLocks noChangeArrowheads="1"/>
          </p:cNvSpPr>
          <p:nvPr/>
        </p:nvSpPr>
        <p:spPr bwMode="auto">
          <a:xfrm>
            <a:off x="304800" y="228600"/>
            <a:ext cx="8458200" cy="6629399"/>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350">
              <a:latin typeface="Arial" panose="020B0604020202020204" pitchFamily="34" charset="0"/>
            </a:endParaRPr>
          </a:p>
        </p:txBody>
      </p:sp>
      <p:pic>
        <p:nvPicPr>
          <p:cNvPr id="27653" name="Picture 11" descr="sun14[1]">
            <a:extLst>
              <a:ext uri="{FF2B5EF4-FFF2-40B4-BE49-F238E27FC236}">
                <a16:creationId xmlns:a16="http://schemas.microsoft.com/office/drawing/2014/main" id="{D0377EDB-17DF-2E8F-B23D-89652D2B3A8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14449" y="123063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11" descr="sun14[1]">
            <a:extLst>
              <a:ext uri="{FF2B5EF4-FFF2-40B4-BE49-F238E27FC236}">
                <a16:creationId xmlns:a16="http://schemas.microsoft.com/office/drawing/2014/main" id="{2F28D751-C6C1-FCC1-80B6-24AFCA9AC88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3063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11" descr="sun14[1]">
            <a:extLst>
              <a:ext uri="{FF2B5EF4-FFF2-40B4-BE49-F238E27FC236}">
                <a16:creationId xmlns:a16="http://schemas.microsoft.com/office/drawing/2014/main" id="{64C9FD39-0E31-CD68-6D8B-3E90EBFE5E7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120379"/>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diamond(in)">
                                      <p:cBhvr>
                                        <p:cTn id="7" dur="20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kh5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3315" name="Picture 3" descr="mmmm"/>
          <p:cNvPicPr>
            <a:picLocks noChangeAspect="1" noChangeArrowheads="1" noCrop="1"/>
          </p:cNvPicPr>
          <p:nvPr/>
        </p:nvPicPr>
        <p:blipFill>
          <a:blip r:embed="rId3"/>
          <a:srcRect/>
          <a:stretch>
            <a:fillRect/>
          </a:stretch>
        </p:blipFill>
        <p:spPr bwMode="auto">
          <a:xfrm rot="-1306556">
            <a:off x="6324601" y="4267201"/>
            <a:ext cx="1666875" cy="1325033"/>
          </a:xfrm>
          <a:prstGeom prst="rect">
            <a:avLst/>
          </a:prstGeom>
          <a:noFill/>
          <a:ln w="9525">
            <a:noFill/>
            <a:miter lim="800000"/>
            <a:headEnd/>
            <a:tailEnd/>
          </a:ln>
        </p:spPr>
      </p:pic>
      <p:pic>
        <p:nvPicPr>
          <p:cNvPr id="13316" name="Picture 4" descr="mmmm"/>
          <p:cNvPicPr>
            <a:picLocks noChangeAspect="1" noChangeArrowheads="1" noCrop="1"/>
          </p:cNvPicPr>
          <p:nvPr/>
        </p:nvPicPr>
        <p:blipFill>
          <a:blip r:embed="rId3"/>
          <a:srcRect/>
          <a:stretch>
            <a:fillRect/>
          </a:stretch>
        </p:blipFill>
        <p:spPr bwMode="auto">
          <a:xfrm flipH="1">
            <a:off x="6248401" y="721785"/>
            <a:ext cx="1376363" cy="1136649"/>
          </a:xfrm>
          <a:prstGeom prst="rect">
            <a:avLst/>
          </a:prstGeom>
          <a:noFill/>
          <a:ln w="9525">
            <a:noFill/>
            <a:miter lim="800000"/>
            <a:headEnd/>
            <a:tailEnd/>
          </a:ln>
        </p:spPr>
      </p:pic>
      <p:pic>
        <p:nvPicPr>
          <p:cNvPr id="13317" name="Picture 5" descr="mmmm"/>
          <p:cNvPicPr>
            <a:picLocks noChangeAspect="1" noChangeArrowheads="1" noCrop="1"/>
          </p:cNvPicPr>
          <p:nvPr/>
        </p:nvPicPr>
        <p:blipFill>
          <a:blip r:embed="rId3"/>
          <a:srcRect/>
          <a:stretch>
            <a:fillRect/>
          </a:stretch>
        </p:blipFill>
        <p:spPr bwMode="auto">
          <a:xfrm rot="-470356">
            <a:off x="1905000" y="1752601"/>
            <a:ext cx="1447800" cy="1149351"/>
          </a:xfrm>
          <a:prstGeom prst="rect">
            <a:avLst/>
          </a:prstGeom>
          <a:noFill/>
          <a:ln w="9525">
            <a:noFill/>
            <a:miter lim="800000"/>
            <a:headEnd/>
            <a:tailEnd/>
          </a:ln>
        </p:spPr>
      </p:pic>
      <p:sp>
        <p:nvSpPr>
          <p:cNvPr id="13318" name="WordArt 6"/>
          <p:cNvSpPr>
            <a:spLocks noChangeArrowheads="1" noChangeShapeType="1" noTextEdit="1"/>
          </p:cNvSpPr>
          <p:nvPr/>
        </p:nvSpPr>
        <p:spPr bwMode="auto">
          <a:xfrm rot="-335868">
            <a:off x="839789" y="1742018"/>
            <a:ext cx="7202487" cy="3780367"/>
          </a:xfrm>
          <a:prstGeom prst="rect">
            <a:avLst/>
          </a:prstGeom>
        </p:spPr>
        <p:txBody>
          <a:bodyPr wrap="none" fromWordArt="1">
            <a:prstTxWarp prst="textWave2">
              <a:avLst>
                <a:gd name="adj1" fmla="val 13005"/>
                <a:gd name="adj2" fmla="val 0"/>
              </a:avLst>
            </a:prstTxWarp>
          </a:bodyPr>
          <a:lstStyle/>
          <a:p>
            <a:pPr algn="ctr"/>
            <a:r>
              <a:rPr lang="en-US" sz="3600" b="1" kern="10">
                <a:ln w="19050">
                  <a:solidFill>
                    <a:srgbClr val="FF99CC"/>
                  </a:solidFill>
                  <a:round/>
                  <a:headEnd/>
                  <a:tailEnd/>
                </a:ln>
                <a:solidFill>
                  <a:srgbClr val="FF0000"/>
                </a:solidFill>
                <a:effectLst>
                  <a:outerShdw dist="35921" dir="2700000" algn="ctr" rotWithShape="0">
                    <a:srgbClr val="990000"/>
                  </a:outerShdw>
                </a:effectLst>
                <a:latin typeface="Times New Roman"/>
                <a:cs typeface="Times New Roman"/>
              </a:rPr>
              <a:t>HẸN GẶP LẠI Ở BÀI HỌC SAU !</a:t>
            </a:r>
          </a:p>
        </p:txBody>
      </p:sp>
      <p:sp>
        <p:nvSpPr>
          <p:cNvPr id="7" name="AutoShape 29"/>
          <p:cNvSpPr>
            <a:spLocks noChangeArrowheads="1"/>
          </p:cNvSpPr>
          <p:nvPr/>
        </p:nvSpPr>
        <p:spPr bwMode="auto">
          <a:xfrm>
            <a:off x="4495800" y="4445000"/>
            <a:ext cx="1447800" cy="1828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endParaRPr lang="en-US"/>
          </a:p>
        </p:txBody>
      </p:sp>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repeatCount="indefinite"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p:val>
                                            <p:fltVal val="0.5"/>
                                          </p:val>
                                        </p:tav>
                                        <p:tav tm="100000">
                                          <p:val>
                                            <p:strVal val="#ppt_x"/>
                                          </p:val>
                                        </p:tav>
                                      </p:tavLst>
                                    </p:anim>
                                    <p:anim calcmode="lin" valueType="num">
                                      <p:cBhvr>
                                        <p:cTn id="10" dur="100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Oval 3"/>
          <p:cNvSpPr>
            <a:spLocks noChangeArrowheads="1"/>
          </p:cNvSpPr>
          <p:nvPr/>
        </p:nvSpPr>
        <p:spPr bwMode="auto">
          <a:xfrm>
            <a:off x="381000" y="1828800"/>
            <a:ext cx="2286000" cy="2286000"/>
          </a:xfrm>
          <a:prstGeom prst="ellipse">
            <a:avLst/>
          </a:prstGeom>
          <a:solidFill>
            <a:srgbClr val="FF3300"/>
          </a:solidFill>
          <a:ln w="38100">
            <a:solidFill>
              <a:schemeClr val="tx1"/>
            </a:solidFill>
            <a:round/>
            <a:headEnd/>
            <a:tailEnd/>
          </a:ln>
        </p:spPr>
        <p:txBody>
          <a:bodyPr wrap="none" anchor="ctr"/>
          <a:lstStyle/>
          <a:p>
            <a:pPr algn="ctr"/>
            <a:endParaRPr lang="en-US">
              <a:solidFill>
                <a:srgbClr val="FF3300"/>
              </a:solidFill>
              <a:latin typeface="Times New Roman" panose="02020603050405020304" pitchFamily="18" charset="0"/>
              <a:cs typeface="Times New Roman" panose="02020603050405020304" pitchFamily="18" charset="0"/>
            </a:endParaRPr>
          </a:p>
        </p:txBody>
      </p:sp>
      <p:sp>
        <p:nvSpPr>
          <p:cNvPr id="16388" name="Oval 4"/>
          <p:cNvSpPr>
            <a:spLocks noChangeArrowheads="1"/>
          </p:cNvSpPr>
          <p:nvPr/>
        </p:nvSpPr>
        <p:spPr bwMode="auto">
          <a:xfrm>
            <a:off x="2971800" y="1981200"/>
            <a:ext cx="2286000" cy="22860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6389" name="Oval 5"/>
          <p:cNvSpPr>
            <a:spLocks noChangeArrowheads="1"/>
          </p:cNvSpPr>
          <p:nvPr/>
        </p:nvSpPr>
        <p:spPr bwMode="auto">
          <a:xfrm>
            <a:off x="5718175" y="1905000"/>
            <a:ext cx="2286000" cy="22860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6390" name="Line 6"/>
          <p:cNvSpPr>
            <a:spLocks noChangeShapeType="1"/>
          </p:cNvSpPr>
          <p:nvPr/>
        </p:nvSpPr>
        <p:spPr bwMode="auto">
          <a:xfrm flipV="1">
            <a:off x="1066800" y="3124200"/>
            <a:ext cx="38100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6391" name="Text Box 7"/>
          <p:cNvSpPr txBox="1">
            <a:spLocks noChangeArrowheads="1"/>
          </p:cNvSpPr>
          <p:nvPr/>
        </p:nvSpPr>
        <p:spPr bwMode="auto">
          <a:xfrm>
            <a:off x="136525" y="4343401"/>
            <a:ext cx="13724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latin typeface="Times New Roman" panose="02020603050405020304" pitchFamily="18" charset="0"/>
                <a:cs typeface="Times New Roman" panose="02020603050405020304" pitchFamily="18" charset="0"/>
              </a:rPr>
              <a:t>Hình tròn</a:t>
            </a:r>
          </a:p>
        </p:txBody>
      </p:sp>
      <p:sp>
        <p:nvSpPr>
          <p:cNvPr id="16392" name="Line 8"/>
          <p:cNvSpPr>
            <a:spLocks noChangeShapeType="1"/>
          </p:cNvSpPr>
          <p:nvPr/>
        </p:nvSpPr>
        <p:spPr bwMode="auto">
          <a:xfrm flipV="1">
            <a:off x="2819400" y="3733800"/>
            <a:ext cx="3048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6393" name="Text Box 9"/>
          <p:cNvSpPr txBox="1">
            <a:spLocks noChangeArrowheads="1"/>
          </p:cNvSpPr>
          <p:nvPr/>
        </p:nvSpPr>
        <p:spPr bwMode="auto">
          <a:xfrm>
            <a:off x="1981202" y="4343401"/>
            <a:ext cx="16177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latin typeface="Times New Roman" panose="02020603050405020304" pitchFamily="18" charset="0"/>
                <a:cs typeface="Times New Roman" panose="02020603050405020304" pitchFamily="18" charset="0"/>
              </a:rPr>
              <a:t>Đường tròn</a:t>
            </a:r>
          </a:p>
        </p:txBody>
      </p:sp>
      <p:sp>
        <p:nvSpPr>
          <p:cNvPr id="16394" name="Line 10"/>
          <p:cNvSpPr>
            <a:spLocks noChangeShapeType="1"/>
          </p:cNvSpPr>
          <p:nvPr/>
        </p:nvSpPr>
        <p:spPr bwMode="auto">
          <a:xfrm>
            <a:off x="5700713" y="3048000"/>
            <a:ext cx="2286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6395" name="AutoShape 11"/>
          <p:cNvSpPr>
            <a:spLocks noChangeArrowheads="1"/>
          </p:cNvSpPr>
          <p:nvPr/>
        </p:nvSpPr>
        <p:spPr bwMode="auto">
          <a:xfrm flipV="1">
            <a:off x="6826250" y="3013075"/>
            <a:ext cx="76200" cy="76200"/>
          </a:xfrm>
          <a:prstGeom prst="flowChartConnector">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6396" name="AutoShape 12"/>
          <p:cNvSpPr>
            <a:spLocks noChangeArrowheads="1"/>
          </p:cNvSpPr>
          <p:nvPr/>
        </p:nvSpPr>
        <p:spPr bwMode="auto">
          <a:xfrm flipV="1">
            <a:off x="7948613" y="3006725"/>
            <a:ext cx="76200" cy="76200"/>
          </a:xfrm>
          <a:prstGeom prst="flowChartConnector">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6397" name="AutoShape 13"/>
          <p:cNvSpPr>
            <a:spLocks noChangeArrowheads="1"/>
          </p:cNvSpPr>
          <p:nvPr/>
        </p:nvSpPr>
        <p:spPr bwMode="auto">
          <a:xfrm flipV="1">
            <a:off x="5691188" y="3006725"/>
            <a:ext cx="76200" cy="76200"/>
          </a:xfrm>
          <a:prstGeom prst="flowChartConnector">
            <a:avLst/>
          </a:prstGeom>
          <a:solidFill>
            <a:schemeClr val="tx1"/>
          </a:solidFill>
          <a:ln w="38100">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6398" name="Line 14"/>
          <p:cNvSpPr>
            <a:spLocks noChangeShapeType="1"/>
          </p:cNvSpPr>
          <p:nvPr/>
        </p:nvSpPr>
        <p:spPr bwMode="auto">
          <a:xfrm flipH="1">
            <a:off x="7239000" y="1981200"/>
            <a:ext cx="6858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6399" name="Text Box 15"/>
          <p:cNvSpPr txBox="1">
            <a:spLocks noChangeArrowheads="1"/>
          </p:cNvSpPr>
          <p:nvPr/>
        </p:nvSpPr>
        <p:spPr bwMode="auto">
          <a:xfrm>
            <a:off x="7334252" y="1600201"/>
            <a:ext cx="16690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latin typeface="Times New Roman" panose="02020603050405020304" pitchFamily="18" charset="0"/>
                <a:cs typeface="Times New Roman" panose="02020603050405020304" pitchFamily="18" charset="0"/>
              </a:rPr>
              <a:t>Đường kính</a:t>
            </a:r>
          </a:p>
        </p:txBody>
      </p:sp>
      <p:sp>
        <p:nvSpPr>
          <p:cNvPr id="16400" name="AutoShape 16"/>
          <p:cNvSpPr>
            <a:spLocks noChangeArrowheads="1"/>
          </p:cNvSpPr>
          <p:nvPr/>
        </p:nvSpPr>
        <p:spPr bwMode="auto">
          <a:xfrm flipV="1">
            <a:off x="6975475" y="4135439"/>
            <a:ext cx="76200" cy="76200"/>
          </a:xfrm>
          <a:prstGeom prst="flowChartConnector">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6401" name="Line 17"/>
          <p:cNvSpPr>
            <a:spLocks noChangeShapeType="1"/>
          </p:cNvSpPr>
          <p:nvPr/>
        </p:nvSpPr>
        <p:spPr bwMode="auto">
          <a:xfrm>
            <a:off x="6872288" y="3048000"/>
            <a:ext cx="138112" cy="1143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6402" name="Line 18"/>
          <p:cNvSpPr>
            <a:spLocks noChangeShapeType="1"/>
          </p:cNvSpPr>
          <p:nvPr/>
        </p:nvSpPr>
        <p:spPr bwMode="auto">
          <a:xfrm flipV="1">
            <a:off x="5867400" y="3581400"/>
            <a:ext cx="10668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6403" name="Text Box 19"/>
          <p:cNvSpPr txBox="1">
            <a:spLocks noChangeArrowheads="1"/>
          </p:cNvSpPr>
          <p:nvPr/>
        </p:nvSpPr>
        <p:spPr bwMode="auto">
          <a:xfrm>
            <a:off x="5089525" y="4383089"/>
            <a:ext cx="13805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err="1">
                <a:latin typeface="Times New Roman" panose="02020603050405020304" pitchFamily="18" charset="0"/>
                <a:cs typeface="Times New Roman" panose="02020603050405020304" pitchFamily="18" charset="0"/>
              </a:rPr>
              <a:t>Bán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kính</a:t>
            </a:r>
            <a:r>
              <a:rPr lang="en-US" sz="2400" dirty="0">
                <a:latin typeface="Times New Roman" panose="02020603050405020304" pitchFamily="18" charset="0"/>
                <a:cs typeface="Times New Roman" panose="02020603050405020304" pitchFamily="18" charset="0"/>
              </a:rPr>
              <a:t> </a:t>
            </a:r>
          </a:p>
        </p:txBody>
      </p:sp>
      <p:sp>
        <p:nvSpPr>
          <p:cNvPr id="16404" name="Text Box 20"/>
          <p:cNvSpPr txBox="1">
            <a:spLocks noChangeArrowheads="1"/>
          </p:cNvSpPr>
          <p:nvPr/>
        </p:nvSpPr>
        <p:spPr bwMode="auto">
          <a:xfrm>
            <a:off x="6629400" y="2757488"/>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anose="02020603050405020304" pitchFamily="18" charset="0"/>
                <a:cs typeface="Times New Roman" panose="02020603050405020304" pitchFamily="18" charset="0"/>
              </a:rPr>
              <a:t>O</a:t>
            </a:r>
          </a:p>
        </p:txBody>
      </p:sp>
      <p:sp>
        <p:nvSpPr>
          <p:cNvPr id="16405" name="Text Box 21"/>
          <p:cNvSpPr txBox="1">
            <a:spLocks noChangeArrowheads="1"/>
          </p:cNvSpPr>
          <p:nvPr/>
        </p:nvSpPr>
        <p:spPr bwMode="auto">
          <a:xfrm>
            <a:off x="5416550" y="28702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anose="02020603050405020304" pitchFamily="18" charset="0"/>
                <a:cs typeface="Times New Roman" panose="02020603050405020304" pitchFamily="18" charset="0"/>
              </a:rPr>
              <a:t>A</a:t>
            </a:r>
          </a:p>
        </p:txBody>
      </p:sp>
      <p:sp>
        <p:nvSpPr>
          <p:cNvPr id="16406" name="Text Box 22"/>
          <p:cNvSpPr txBox="1">
            <a:spLocks noChangeArrowheads="1"/>
          </p:cNvSpPr>
          <p:nvPr/>
        </p:nvSpPr>
        <p:spPr bwMode="auto">
          <a:xfrm>
            <a:off x="8035925" y="2874963"/>
            <a:ext cx="3385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anose="02020603050405020304" pitchFamily="18" charset="0"/>
                <a:cs typeface="Times New Roman" panose="02020603050405020304" pitchFamily="18" charset="0"/>
              </a:rPr>
              <a:t>B</a:t>
            </a:r>
          </a:p>
        </p:txBody>
      </p:sp>
      <p:sp>
        <p:nvSpPr>
          <p:cNvPr id="16407" name="Text Box 23"/>
          <p:cNvSpPr txBox="1">
            <a:spLocks noChangeArrowheads="1"/>
          </p:cNvSpPr>
          <p:nvPr/>
        </p:nvSpPr>
        <p:spPr bwMode="auto">
          <a:xfrm>
            <a:off x="6858000" y="4164013"/>
            <a:ext cx="3385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anose="02020603050405020304" pitchFamily="18" charset="0"/>
                <a:cs typeface="Times New Roman" panose="02020603050405020304" pitchFamily="18" charset="0"/>
              </a:rPr>
              <a:t>C</a:t>
            </a:r>
          </a:p>
        </p:txBody>
      </p:sp>
      <p:sp>
        <p:nvSpPr>
          <p:cNvPr id="16408" name="Rectangle 24"/>
          <p:cNvSpPr>
            <a:spLocks noChangeArrowheads="1"/>
          </p:cNvSpPr>
          <p:nvPr/>
        </p:nvSpPr>
        <p:spPr bwMode="auto">
          <a:xfrm>
            <a:off x="609600" y="5440363"/>
            <a:ext cx="6629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n-US" sz="2400" b="1">
                <a:latin typeface="Times New Roman" pitchFamily="18" charset="0"/>
                <a:cs typeface="Times New Roman" panose="02020603050405020304" pitchFamily="18" charset="0"/>
              </a:rPr>
              <a:t>+ Độ dài đường kính gấp 2 lần độ dài bán kính.</a:t>
            </a:r>
          </a:p>
          <a:p>
            <a:pPr eaLnBrk="0" hangingPunct="0"/>
            <a:endParaRPr lang="en-US" sz="2400" b="1">
              <a:latin typeface="Times New Roman" pitchFamily="18" charset="0"/>
              <a:cs typeface="Times New Roman" panose="02020603050405020304" pitchFamily="18" charset="0"/>
            </a:endParaRPr>
          </a:p>
          <a:p>
            <a:pPr eaLnBrk="0" hangingPunct="0"/>
            <a:r>
              <a:rPr lang="en-US" sz="2400" b="1">
                <a:latin typeface="Times New Roman" pitchFamily="18" charset="0"/>
                <a:cs typeface="Times New Roman" panose="02020603050405020304" pitchFamily="18" charset="0"/>
              </a:rPr>
              <a:t> + Độ dài bán kính bằng 1/2độ dài đường kính.</a:t>
            </a:r>
          </a:p>
          <a:p>
            <a:pPr algn="ctr"/>
            <a:endParaRPr lang="en-US" sz="2400" b="1">
              <a:latin typeface="Times New Roman" pitchFamily="18" charset="0"/>
              <a:cs typeface="Times New Roman" panose="02020603050405020304" pitchFamily="18" charset="0"/>
            </a:endParaRPr>
          </a:p>
        </p:txBody>
      </p:sp>
      <p:sp>
        <p:nvSpPr>
          <p:cNvPr id="16409" name="Rectangle 25"/>
          <p:cNvSpPr>
            <a:spLocks noChangeArrowheads="1"/>
          </p:cNvSpPr>
          <p:nvPr/>
        </p:nvSpPr>
        <p:spPr bwMode="auto">
          <a:xfrm>
            <a:off x="609600" y="4800601"/>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n-US" sz="2400" b="1">
                <a:latin typeface="Times New Roman" panose="02020603050405020304" pitchFamily="18" charset="0"/>
                <a:cs typeface="Times New Roman" panose="02020603050405020304" pitchFamily="18" charset="0"/>
              </a:rPr>
              <a:t>+ Các bán kính đều bằng nhau.</a:t>
            </a:r>
          </a:p>
        </p:txBody>
      </p:sp>
    </p:spTree>
    <p:extLst>
      <p:ext uri="{BB962C8B-B14F-4D97-AF65-F5344CB8AC3E}">
        <p14:creationId xmlns:p14="http://schemas.microsoft.com/office/powerpoint/2010/main" val="10368396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p:cTn id="7" dur="500" fill="hold"/>
                                        <p:tgtEl>
                                          <p:spTgt spid="16387"/>
                                        </p:tgtEl>
                                        <p:attrNameLst>
                                          <p:attrName>ppt_w</p:attrName>
                                        </p:attrNameLst>
                                      </p:cBhvr>
                                      <p:tavLst>
                                        <p:tav tm="0">
                                          <p:val>
                                            <p:strVal val="#ppt_w*0.05"/>
                                          </p:val>
                                        </p:tav>
                                        <p:tav tm="100000">
                                          <p:val>
                                            <p:strVal val="#ppt_w"/>
                                          </p:val>
                                        </p:tav>
                                      </p:tavLst>
                                    </p:anim>
                                    <p:anim calcmode="lin" valueType="num">
                                      <p:cBhvr>
                                        <p:cTn id="8" dur="500" fill="hold"/>
                                        <p:tgtEl>
                                          <p:spTgt spid="16387"/>
                                        </p:tgtEl>
                                        <p:attrNameLst>
                                          <p:attrName>ppt_h</p:attrName>
                                        </p:attrNameLst>
                                      </p:cBhvr>
                                      <p:tavLst>
                                        <p:tav tm="0">
                                          <p:val>
                                            <p:strVal val="#ppt_h"/>
                                          </p:val>
                                        </p:tav>
                                        <p:tav tm="100000">
                                          <p:val>
                                            <p:strVal val="#ppt_h"/>
                                          </p:val>
                                        </p:tav>
                                      </p:tavLst>
                                    </p:anim>
                                    <p:anim calcmode="lin" valueType="num">
                                      <p:cBhvr>
                                        <p:cTn id="9" dur="500" fill="hold"/>
                                        <p:tgtEl>
                                          <p:spTgt spid="16387"/>
                                        </p:tgtEl>
                                        <p:attrNameLst>
                                          <p:attrName>ppt_x</p:attrName>
                                        </p:attrNameLst>
                                      </p:cBhvr>
                                      <p:tavLst>
                                        <p:tav tm="0">
                                          <p:val>
                                            <p:strVal val="#ppt_x-.2"/>
                                          </p:val>
                                        </p:tav>
                                        <p:tav tm="100000">
                                          <p:val>
                                            <p:strVal val="#ppt_x"/>
                                          </p:val>
                                        </p:tav>
                                      </p:tavLst>
                                    </p:anim>
                                    <p:anim calcmode="lin" valueType="num">
                                      <p:cBhvr>
                                        <p:cTn id="10" dur="500" fill="hold"/>
                                        <p:tgtEl>
                                          <p:spTgt spid="16387"/>
                                        </p:tgtEl>
                                        <p:attrNameLst>
                                          <p:attrName>ppt_y</p:attrName>
                                        </p:attrNameLst>
                                      </p:cBhvr>
                                      <p:tavLst>
                                        <p:tav tm="0">
                                          <p:val>
                                            <p:strVal val="#ppt_y"/>
                                          </p:val>
                                        </p:tav>
                                        <p:tav tm="100000">
                                          <p:val>
                                            <p:strVal val="#ppt_y"/>
                                          </p:val>
                                        </p:tav>
                                      </p:tavLst>
                                    </p:anim>
                                    <p:animEffect transition="in" filter="fade">
                                      <p:cBhvr>
                                        <p:cTn id="11" dur="500"/>
                                        <p:tgtEl>
                                          <p:spTgt spid="1638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16391"/>
                                        </p:tgtEl>
                                        <p:attrNameLst>
                                          <p:attrName>style.visibility</p:attrName>
                                        </p:attrNameLst>
                                      </p:cBhvr>
                                      <p:to>
                                        <p:strVal val="visible"/>
                                      </p:to>
                                    </p:set>
                                    <p:animEffect transition="in" filter="wipe(down)">
                                      <p:cBhvr>
                                        <p:cTn id="16" dur="580">
                                          <p:stCondLst>
                                            <p:cond delay="0"/>
                                          </p:stCondLst>
                                        </p:cTn>
                                        <p:tgtEl>
                                          <p:spTgt spid="16391"/>
                                        </p:tgtEl>
                                      </p:cBhvr>
                                    </p:animEffect>
                                    <p:anim calcmode="lin" valueType="num">
                                      <p:cBhvr>
                                        <p:cTn id="17" dur="1822" tmFilter="0,0; 0.14,0.36; 0.43,0.73; 0.71,0.91; 1.0,1.0">
                                          <p:stCondLst>
                                            <p:cond delay="0"/>
                                          </p:stCondLst>
                                        </p:cTn>
                                        <p:tgtEl>
                                          <p:spTgt spid="16391"/>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6391"/>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6391"/>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6391"/>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6391"/>
                                        </p:tgtEl>
                                        <p:attrNameLst>
                                          <p:attrName>ppt_y</p:attrName>
                                        </p:attrNameLst>
                                      </p:cBhvr>
                                      <p:tavLst>
                                        <p:tav tm="0" fmla="#ppt_y-sin(pi*$)/81">
                                          <p:val>
                                            <p:fltVal val="0"/>
                                          </p:val>
                                        </p:tav>
                                        <p:tav tm="100000">
                                          <p:val>
                                            <p:fltVal val="1"/>
                                          </p:val>
                                        </p:tav>
                                      </p:tavLst>
                                    </p:anim>
                                    <p:animScale>
                                      <p:cBhvr>
                                        <p:cTn id="22" dur="26">
                                          <p:stCondLst>
                                            <p:cond delay="650"/>
                                          </p:stCondLst>
                                        </p:cTn>
                                        <p:tgtEl>
                                          <p:spTgt spid="16391"/>
                                        </p:tgtEl>
                                      </p:cBhvr>
                                      <p:to x="100000" y="60000"/>
                                    </p:animScale>
                                    <p:animScale>
                                      <p:cBhvr>
                                        <p:cTn id="23" dur="166" decel="50000">
                                          <p:stCondLst>
                                            <p:cond delay="676"/>
                                          </p:stCondLst>
                                        </p:cTn>
                                        <p:tgtEl>
                                          <p:spTgt spid="16391"/>
                                        </p:tgtEl>
                                      </p:cBhvr>
                                      <p:to x="100000" y="100000"/>
                                    </p:animScale>
                                    <p:animScale>
                                      <p:cBhvr>
                                        <p:cTn id="24" dur="26">
                                          <p:stCondLst>
                                            <p:cond delay="1312"/>
                                          </p:stCondLst>
                                        </p:cTn>
                                        <p:tgtEl>
                                          <p:spTgt spid="16391"/>
                                        </p:tgtEl>
                                      </p:cBhvr>
                                      <p:to x="100000" y="80000"/>
                                    </p:animScale>
                                    <p:animScale>
                                      <p:cBhvr>
                                        <p:cTn id="25" dur="166" decel="50000">
                                          <p:stCondLst>
                                            <p:cond delay="1338"/>
                                          </p:stCondLst>
                                        </p:cTn>
                                        <p:tgtEl>
                                          <p:spTgt spid="16391"/>
                                        </p:tgtEl>
                                      </p:cBhvr>
                                      <p:to x="100000" y="100000"/>
                                    </p:animScale>
                                    <p:animScale>
                                      <p:cBhvr>
                                        <p:cTn id="26" dur="26">
                                          <p:stCondLst>
                                            <p:cond delay="1642"/>
                                          </p:stCondLst>
                                        </p:cTn>
                                        <p:tgtEl>
                                          <p:spTgt spid="16391"/>
                                        </p:tgtEl>
                                      </p:cBhvr>
                                      <p:to x="100000" y="90000"/>
                                    </p:animScale>
                                    <p:animScale>
                                      <p:cBhvr>
                                        <p:cTn id="27" dur="166" decel="50000">
                                          <p:stCondLst>
                                            <p:cond delay="1668"/>
                                          </p:stCondLst>
                                        </p:cTn>
                                        <p:tgtEl>
                                          <p:spTgt spid="16391"/>
                                        </p:tgtEl>
                                      </p:cBhvr>
                                      <p:to x="100000" y="100000"/>
                                    </p:animScale>
                                    <p:animScale>
                                      <p:cBhvr>
                                        <p:cTn id="28" dur="26">
                                          <p:stCondLst>
                                            <p:cond delay="1808"/>
                                          </p:stCondLst>
                                        </p:cTn>
                                        <p:tgtEl>
                                          <p:spTgt spid="16391"/>
                                        </p:tgtEl>
                                      </p:cBhvr>
                                      <p:to x="100000" y="95000"/>
                                    </p:animScale>
                                    <p:animScale>
                                      <p:cBhvr>
                                        <p:cTn id="29" dur="166" decel="50000">
                                          <p:stCondLst>
                                            <p:cond delay="1834"/>
                                          </p:stCondLst>
                                        </p:cTn>
                                        <p:tgtEl>
                                          <p:spTgt spid="16391"/>
                                        </p:tgtEl>
                                      </p:cBhvr>
                                      <p:to x="100000" y="100000"/>
                                    </p:animScale>
                                  </p:childTnLst>
                                </p:cTn>
                              </p:par>
                            </p:childTnLst>
                          </p:cTn>
                        </p:par>
                      </p:childTnLst>
                    </p:cTn>
                  </p:par>
                  <p:par>
                    <p:cTn id="30" fill="hold" nodeType="clickPar">
                      <p:stCondLst>
                        <p:cond delay="indefinite"/>
                      </p:stCondLst>
                      <p:childTnLst>
                        <p:par>
                          <p:cTn id="31" fill="hold" nodeType="withGroup">
                            <p:stCondLst>
                              <p:cond delay="0"/>
                            </p:stCondLst>
                            <p:childTnLst>
                              <p:par>
                                <p:cTn id="32" presetID="39" presetClass="entr" presetSubtype="0" accel="100000" fill="hold" grpId="0" nodeType="clickEffect">
                                  <p:stCondLst>
                                    <p:cond delay="0"/>
                                  </p:stCondLst>
                                  <p:childTnLst>
                                    <p:set>
                                      <p:cBhvr>
                                        <p:cTn id="33" dur="1" fill="hold">
                                          <p:stCondLst>
                                            <p:cond delay="0"/>
                                          </p:stCondLst>
                                        </p:cTn>
                                        <p:tgtEl>
                                          <p:spTgt spid="16390"/>
                                        </p:tgtEl>
                                        <p:attrNameLst>
                                          <p:attrName>style.visibility</p:attrName>
                                        </p:attrNameLst>
                                      </p:cBhvr>
                                      <p:to>
                                        <p:strVal val="visible"/>
                                      </p:to>
                                    </p:set>
                                    <p:anim calcmode="lin" valueType="num">
                                      <p:cBhvr>
                                        <p:cTn id="34" dur="500" fill="hold"/>
                                        <p:tgtEl>
                                          <p:spTgt spid="16390"/>
                                        </p:tgtEl>
                                        <p:attrNameLst>
                                          <p:attrName>ppt_h</p:attrName>
                                        </p:attrNameLst>
                                      </p:cBhvr>
                                      <p:tavLst>
                                        <p:tav tm="0">
                                          <p:val>
                                            <p:strVal val="#ppt_h/20"/>
                                          </p:val>
                                        </p:tav>
                                        <p:tav tm="50000">
                                          <p:val>
                                            <p:strVal val="#ppt_h/20"/>
                                          </p:val>
                                        </p:tav>
                                        <p:tav tm="100000">
                                          <p:val>
                                            <p:strVal val="#ppt_h"/>
                                          </p:val>
                                        </p:tav>
                                      </p:tavLst>
                                    </p:anim>
                                    <p:anim calcmode="lin" valueType="num">
                                      <p:cBhvr>
                                        <p:cTn id="35" dur="500" fill="hold"/>
                                        <p:tgtEl>
                                          <p:spTgt spid="16390"/>
                                        </p:tgtEl>
                                        <p:attrNameLst>
                                          <p:attrName>ppt_w</p:attrName>
                                        </p:attrNameLst>
                                      </p:cBhvr>
                                      <p:tavLst>
                                        <p:tav tm="0">
                                          <p:val>
                                            <p:strVal val="#ppt_w+.3"/>
                                          </p:val>
                                        </p:tav>
                                        <p:tav tm="50000">
                                          <p:val>
                                            <p:strVal val="#ppt_w+.3"/>
                                          </p:val>
                                        </p:tav>
                                        <p:tav tm="100000">
                                          <p:val>
                                            <p:strVal val="#ppt_w"/>
                                          </p:val>
                                        </p:tav>
                                      </p:tavLst>
                                    </p:anim>
                                    <p:anim calcmode="lin" valueType="num">
                                      <p:cBhvr>
                                        <p:cTn id="36" dur="500" fill="hold"/>
                                        <p:tgtEl>
                                          <p:spTgt spid="16390"/>
                                        </p:tgtEl>
                                        <p:attrNameLst>
                                          <p:attrName>ppt_x</p:attrName>
                                        </p:attrNameLst>
                                      </p:cBhvr>
                                      <p:tavLst>
                                        <p:tav tm="0">
                                          <p:val>
                                            <p:strVal val="#ppt_x-.3"/>
                                          </p:val>
                                        </p:tav>
                                        <p:tav tm="50000">
                                          <p:val>
                                            <p:strVal val="#ppt_x"/>
                                          </p:val>
                                        </p:tav>
                                        <p:tav tm="100000">
                                          <p:val>
                                            <p:strVal val="#ppt_x"/>
                                          </p:val>
                                        </p:tav>
                                      </p:tavLst>
                                    </p:anim>
                                    <p:anim calcmode="lin" valueType="num">
                                      <p:cBhvr>
                                        <p:cTn id="37" dur="500" fill="hold"/>
                                        <p:tgtEl>
                                          <p:spTgt spid="16390"/>
                                        </p:tgtEl>
                                        <p:attrNameLst>
                                          <p:attrName>ppt_y</p:attrName>
                                        </p:attrNameLst>
                                      </p:cBhvr>
                                      <p:tavLst>
                                        <p:tav tm="0">
                                          <p:val>
                                            <p:strVal val="#ppt_y"/>
                                          </p:val>
                                        </p:tav>
                                        <p:tav tm="100000">
                                          <p:val>
                                            <p:strVal val="#ppt_y"/>
                                          </p:val>
                                        </p:tav>
                                      </p:tavLst>
                                    </p:anim>
                                  </p:childTnLst>
                                </p:cTn>
                              </p:par>
                              <p:par>
                                <p:cTn id="38" presetID="20" presetClass="entr" presetSubtype="0" fill="hold" grpId="0" nodeType="withEffect">
                                  <p:stCondLst>
                                    <p:cond delay="0"/>
                                  </p:stCondLst>
                                  <p:childTnLst>
                                    <p:set>
                                      <p:cBhvr>
                                        <p:cTn id="39" dur="1" fill="hold">
                                          <p:stCondLst>
                                            <p:cond delay="0"/>
                                          </p:stCondLst>
                                        </p:cTn>
                                        <p:tgtEl>
                                          <p:spTgt spid="16388"/>
                                        </p:tgtEl>
                                        <p:attrNameLst>
                                          <p:attrName>style.visibility</p:attrName>
                                        </p:attrNameLst>
                                      </p:cBhvr>
                                      <p:to>
                                        <p:strVal val="visible"/>
                                      </p:to>
                                    </p:set>
                                    <p:animEffect transition="in" filter="wedge">
                                      <p:cBhvr>
                                        <p:cTn id="40" dur="2000"/>
                                        <p:tgtEl>
                                          <p:spTgt spid="1638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7" presetClass="entr" presetSubtype="10" fill="hold" grpId="0" nodeType="clickEffect">
                                  <p:stCondLst>
                                    <p:cond delay="0"/>
                                  </p:stCondLst>
                                  <p:childTnLst>
                                    <p:set>
                                      <p:cBhvr>
                                        <p:cTn id="44" dur="1" fill="hold">
                                          <p:stCondLst>
                                            <p:cond delay="0"/>
                                          </p:stCondLst>
                                        </p:cTn>
                                        <p:tgtEl>
                                          <p:spTgt spid="16393"/>
                                        </p:tgtEl>
                                        <p:attrNameLst>
                                          <p:attrName>style.visibility</p:attrName>
                                        </p:attrNameLst>
                                      </p:cBhvr>
                                      <p:to>
                                        <p:strVal val="visible"/>
                                      </p:to>
                                    </p:set>
                                    <p:anim calcmode="lin" valueType="num">
                                      <p:cBhvr>
                                        <p:cTn id="45" dur="500" fill="hold"/>
                                        <p:tgtEl>
                                          <p:spTgt spid="16393"/>
                                        </p:tgtEl>
                                        <p:attrNameLst>
                                          <p:attrName>ppt_w</p:attrName>
                                        </p:attrNameLst>
                                      </p:cBhvr>
                                      <p:tavLst>
                                        <p:tav tm="0">
                                          <p:val>
                                            <p:fltVal val="0"/>
                                          </p:val>
                                        </p:tav>
                                        <p:tav tm="100000">
                                          <p:val>
                                            <p:strVal val="#ppt_w"/>
                                          </p:val>
                                        </p:tav>
                                      </p:tavLst>
                                    </p:anim>
                                    <p:anim calcmode="lin" valueType="num">
                                      <p:cBhvr>
                                        <p:cTn id="46" dur="500" fill="hold"/>
                                        <p:tgtEl>
                                          <p:spTgt spid="16393"/>
                                        </p:tgtEl>
                                        <p:attrNameLst>
                                          <p:attrName>ppt_h</p:attrName>
                                        </p:attrNameLst>
                                      </p:cBhvr>
                                      <p:tavLst>
                                        <p:tav tm="0">
                                          <p:val>
                                            <p:strVal val="#ppt_h"/>
                                          </p:val>
                                        </p:tav>
                                        <p:tav tm="100000">
                                          <p:val>
                                            <p:strVal val="#ppt_h"/>
                                          </p:val>
                                        </p:tav>
                                      </p:tavLst>
                                    </p:anim>
                                  </p:childTnLst>
                                </p:cTn>
                              </p:par>
                              <p:par>
                                <p:cTn id="47" presetID="17" presetClass="entr" presetSubtype="10" fill="hold" grpId="0" nodeType="withEffect">
                                  <p:stCondLst>
                                    <p:cond delay="0"/>
                                  </p:stCondLst>
                                  <p:childTnLst>
                                    <p:set>
                                      <p:cBhvr>
                                        <p:cTn id="48" dur="1" fill="hold">
                                          <p:stCondLst>
                                            <p:cond delay="0"/>
                                          </p:stCondLst>
                                        </p:cTn>
                                        <p:tgtEl>
                                          <p:spTgt spid="16392"/>
                                        </p:tgtEl>
                                        <p:attrNameLst>
                                          <p:attrName>style.visibility</p:attrName>
                                        </p:attrNameLst>
                                      </p:cBhvr>
                                      <p:to>
                                        <p:strVal val="visible"/>
                                      </p:to>
                                    </p:set>
                                    <p:anim calcmode="lin" valueType="num">
                                      <p:cBhvr>
                                        <p:cTn id="49" dur="500" fill="hold"/>
                                        <p:tgtEl>
                                          <p:spTgt spid="16392"/>
                                        </p:tgtEl>
                                        <p:attrNameLst>
                                          <p:attrName>ppt_w</p:attrName>
                                        </p:attrNameLst>
                                      </p:cBhvr>
                                      <p:tavLst>
                                        <p:tav tm="0">
                                          <p:val>
                                            <p:fltVal val="0"/>
                                          </p:val>
                                        </p:tav>
                                        <p:tav tm="100000">
                                          <p:val>
                                            <p:strVal val="#ppt_w"/>
                                          </p:val>
                                        </p:tav>
                                      </p:tavLst>
                                    </p:anim>
                                    <p:anim calcmode="lin" valueType="num">
                                      <p:cBhvr>
                                        <p:cTn id="50" dur="500" fill="hold"/>
                                        <p:tgtEl>
                                          <p:spTgt spid="16392"/>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0" presetClass="entr" presetSubtype="0" fill="hold" grpId="0" nodeType="clickEffect">
                                  <p:stCondLst>
                                    <p:cond delay="0"/>
                                  </p:stCondLst>
                                  <p:childTnLst>
                                    <p:set>
                                      <p:cBhvr>
                                        <p:cTn id="54" dur="1" fill="hold">
                                          <p:stCondLst>
                                            <p:cond delay="0"/>
                                          </p:stCondLst>
                                        </p:cTn>
                                        <p:tgtEl>
                                          <p:spTgt spid="16389"/>
                                        </p:tgtEl>
                                        <p:attrNameLst>
                                          <p:attrName>style.visibility</p:attrName>
                                        </p:attrNameLst>
                                      </p:cBhvr>
                                      <p:to>
                                        <p:strVal val="visible"/>
                                      </p:to>
                                    </p:set>
                                    <p:animEffect transition="in" filter="wedge">
                                      <p:cBhvr>
                                        <p:cTn id="55" dur="2000"/>
                                        <p:tgtEl>
                                          <p:spTgt spid="16389"/>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0" presetClass="entr" presetSubtype="0" fill="hold" grpId="0" nodeType="clickEffect">
                                  <p:stCondLst>
                                    <p:cond delay="0"/>
                                  </p:stCondLst>
                                  <p:childTnLst>
                                    <p:set>
                                      <p:cBhvr>
                                        <p:cTn id="59" dur="1" fill="hold">
                                          <p:stCondLst>
                                            <p:cond delay="0"/>
                                          </p:stCondLst>
                                        </p:cTn>
                                        <p:tgtEl>
                                          <p:spTgt spid="16407"/>
                                        </p:tgtEl>
                                        <p:attrNameLst>
                                          <p:attrName>style.visibility</p:attrName>
                                        </p:attrNameLst>
                                      </p:cBhvr>
                                      <p:to>
                                        <p:strVal val="visible"/>
                                      </p:to>
                                    </p:set>
                                    <p:animEffect transition="in" filter="wedge">
                                      <p:cBhvr>
                                        <p:cTn id="60" dur="2000"/>
                                        <p:tgtEl>
                                          <p:spTgt spid="16407"/>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54" presetClass="entr" presetSubtype="0" accel="100000" fill="hold" grpId="0" nodeType="clickEffect">
                                  <p:stCondLst>
                                    <p:cond delay="0"/>
                                  </p:stCondLst>
                                  <p:childTnLst>
                                    <p:set>
                                      <p:cBhvr>
                                        <p:cTn id="64" dur="1" fill="hold">
                                          <p:stCondLst>
                                            <p:cond delay="0"/>
                                          </p:stCondLst>
                                        </p:cTn>
                                        <p:tgtEl>
                                          <p:spTgt spid="16395"/>
                                        </p:tgtEl>
                                        <p:attrNameLst>
                                          <p:attrName>style.visibility</p:attrName>
                                        </p:attrNameLst>
                                      </p:cBhvr>
                                      <p:to>
                                        <p:strVal val="visible"/>
                                      </p:to>
                                    </p:set>
                                    <p:anim calcmode="lin" valueType="num">
                                      <p:cBhvr>
                                        <p:cTn id="65" dur="500" fill="hold"/>
                                        <p:tgtEl>
                                          <p:spTgt spid="16395"/>
                                        </p:tgtEl>
                                        <p:attrNameLst>
                                          <p:attrName>ppt_w</p:attrName>
                                        </p:attrNameLst>
                                      </p:cBhvr>
                                      <p:tavLst>
                                        <p:tav tm="0">
                                          <p:val>
                                            <p:strVal val="#ppt_w*0.05"/>
                                          </p:val>
                                        </p:tav>
                                        <p:tav tm="100000">
                                          <p:val>
                                            <p:strVal val="#ppt_w"/>
                                          </p:val>
                                        </p:tav>
                                      </p:tavLst>
                                    </p:anim>
                                    <p:anim calcmode="lin" valueType="num">
                                      <p:cBhvr>
                                        <p:cTn id="66" dur="500" fill="hold"/>
                                        <p:tgtEl>
                                          <p:spTgt spid="16395"/>
                                        </p:tgtEl>
                                        <p:attrNameLst>
                                          <p:attrName>ppt_h</p:attrName>
                                        </p:attrNameLst>
                                      </p:cBhvr>
                                      <p:tavLst>
                                        <p:tav tm="0">
                                          <p:val>
                                            <p:strVal val="#ppt_h"/>
                                          </p:val>
                                        </p:tav>
                                        <p:tav tm="100000">
                                          <p:val>
                                            <p:strVal val="#ppt_h"/>
                                          </p:val>
                                        </p:tav>
                                      </p:tavLst>
                                    </p:anim>
                                    <p:anim calcmode="lin" valueType="num">
                                      <p:cBhvr>
                                        <p:cTn id="67" dur="500" fill="hold"/>
                                        <p:tgtEl>
                                          <p:spTgt spid="16395"/>
                                        </p:tgtEl>
                                        <p:attrNameLst>
                                          <p:attrName>ppt_x</p:attrName>
                                        </p:attrNameLst>
                                      </p:cBhvr>
                                      <p:tavLst>
                                        <p:tav tm="0">
                                          <p:val>
                                            <p:strVal val="#ppt_x-.2"/>
                                          </p:val>
                                        </p:tav>
                                        <p:tav tm="100000">
                                          <p:val>
                                            <p:strVal val="#ppt_x"/>
                                          </p:val>
                                        </p:tav>
                                      </p:tavLst>
                                    </p:anim>
                                    <p:anim calcmode="lin" valueType="num">
                                      <p:cBhvr>
                                        <p:cTn id="68" dur="500" fill="hold"/>
                                        <p:tgtEl>
                                          <p:spTgt spid="16395"/>
                                        </p:tgtEl>
                                        <p:attrNameLst>
                                          <p:attrName>ppt_y</p:attrName>
                                        </p:attrNameLst>
                                      </p:cBhvr>
                                      <p:tavLst>
                                        <p:tav tm="0">
                                          <p:val>
                                            <p:strVal val="#ppt_y"/>
                                          </p:val>
                                        </p:tav>
                                        <p:tav tm="100000">
                                          <p:val>
                                            <p:strVal val="#ppt_y"/>
                                          </p:val>
                                        </p:tav>
                                      </p:tavLst>
                                    </p:anim>
                                    <p:animEffect transition="in" filter="fade">
                                      <p:cBhvr>
                                        <p:cTn id="69" dur="500"/>
                                        <p:tgtEl>
                                          <p:spTgt spid="16395"/>
                                        </p:tgtEl>
                                      </p:cBhvr>
                                    </p:animEffect>
                                  </p:childTnLst>
                                </p:cTn>
                              </p:par>
                              <p:par>
                                <p:cTn id="70" presetID="54" presetClass="entr" presetSubtype="0" accel="100000" fill="hold" grpId="0" nodeType="withEffect">
                                  <p:stCondLst>
                                    <p:cond delay="0"/>
                                  </p:stCondLst>
                                  <p:childTnLst>
                                    <p:set>
                                      <p:cBhvr>
                                        <p:cTn id="71" dur="1" fill="hold">
                                          <p:stCondLst>
                                            <p:cond delay="0"/>
                                          </p:stCondLst>
                                        </p:cTn>
                                        <p:tgtEl>
                                          <p:spTgt spid="16404"/>
                                        </p:tgtEl>
                                        <p:attrNameLst>
                                          <p:attrName>style.visibility</p:attrName>
                                        </p:attrNameLst>
                                      </p:cBhvr>
                                      <p:to>
                                        <p:strVal val="visible"/>
                                      </p:to>
                                    </p:set>
                                    <p:anim calcmode="lin" valueType="num">
                                      <p:cBhvr>
                                        <p:cTn id="72" dur="500" fill="hold"/>
                                        <p:tgtEl>
                                          <p:spTgt spid="16404"/>
                                        </p:tgtEl>
                                        <p:attrNameLst>
                                          <p:attrName>ppt_w</p:attrName>
                                        </p:attrNameLst>
                                      </p:cBhvr>
                                      <p:tavLst>
                                        <p:tav tm="0">
                                          <p:val>
                                            <p:strVal val="#ppt_w*0.05"/>
                                          </p:val>
                                        </p:tav>
                                        <p:tav tm="100000">
                                          <p:val>
                                            <p:strVal val="#ppt_w"/>
                                          </p:val>
                                        </p:tav>
                                      </p:tavLst>
                                    </p:anim>
                                    <p:anim calcmode="lin" valueType="num">
                                      <p:cBhvr>
                                        <p:cTn id="73" dur="500" fill="hold"/>
                                        <p:tgtEl>
                                          <p:spTgt spid="16404"/>
                                        </p:tgtEl>
                                        <p:attrNameLst>
                                          <p:attrName>ppt_h</p:attrName>
                                        </p:attrNameLst>
                                      </p:cBhvr>
                                      <p:tavLst>
                                        <p:tav tm="0">
                                          <p:val>
                                            <p:strVal val="#ppt_h"/>
                                          </p:val>
                                        </p:tav>
                                        <p:tav tm="100000">
                                          <p:val>
                                            <p:strVal val="#ppt_h"/>
                                          </p:val>
                                        </p:tav>
                                      </p:tavLst>
                                    </p:anim>
                                    <p:anim calcmode="lin" valueType="num">
                                      <p:cBhvr>
                                        <p:cTn id="74" dur="500" fill="hold"/>
                                        <p:tgtEl>
                                          <p:spTgt spid="16404"/>
                                        </p:tgtEl>
                                        <p:attrNameLst>
                                          <p:attrName>ppt_x</p:attrName>
                                        </p:attrNameLst>
                                      </p:cBhvr>
                                      <p:tavLst>
                                        <p:tav tm="0">
                                          <p:val>
                                            <p:strVal val="#ppt_x-.2"/>
                                          </p:val>
                                        </p:tav>
                                        <p:tav tm="100000">
                                          <p:val>
                                            <p:strVal val="#ppt_x"/>
                                          </p:val>
                                        </p:tav>
                                      </p:tavLst>
                                    </p:anim>
                                    <p:anim calcmode="lin" valueType="num">
                                      <p:cBhvr>
                                        <p:cTn id="75" dur="500" fill="hold"/>
                                        <p:tgtEl>
                                          <p:spTgt spid="16404"/>
                                        </p:tgtEl>
                                        <p:attrNameLst>
                                          <p:attrName>ppt_y</p:attrName>
                                        </p:attrNameLst>
                                      </p:cBhvr>
                                      <p:tavLst>
                                        <p:tav tm="0">
                                          <p:val>
                                            <p:strVal val="#ppt_y"/>
                                          </p:val>
                                        </p:tav>
                                        <p:tav tm="100000">
                                          <p:val>
                                            <p:strVal val="#ppt_y"/>
                                          </p:val>
                                        </p:tav>
                                      </p:tavLst>
                                    </p:anim>
                                    <p:animEffect transition="in" filter="fade">
                                      <p:cBhvr>
                                        <p:cTn id="76" dur="500"/>
                                        <p:tgtEl>
                                          <p:spTgt spid="16404"/>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30" presetClass="entr" presetSubtype="0" fill="hold" grpId="0" nodeType="clickEffect">
                                  <p:stCondLst>
                                    <p:cond delay="0"/>
                                  </p:stCondLst>
                                  <p:childTnLst>
                                    <p:set>
                                      <p:cBhvr>
                                        <p:cTn id="80" dur="1" fill="hold">
                                          <p:stCondLst>
                                            <p:cond delay="0"/>
                                          </p:stCondLst>
                                        </p:cTn>
                                        <p:tgtEl>
                                          <p:spTgt spid="16400"/>
                                        </p:tgtEl>
                                        <p:attrNameLst>
                                          <p:attrName>style.visibility</p:attrName>
                                        </p:attrNameLst>
                                      </p:cBhvr>
                                      <p:to>
                                        <p:strVal val="visible"/>
                                      </p:to>
                                    </p:set>
                                    <p:animEffect transition="in" filter="fade">
                                      <p:cBhvr>
                                        <p:cTn id="81" dur="800" decel="100000"/>
                                        <p:tgtEl>
                                          <p:spTgt spid="16400"/>
                                        </p:tgtEl>
                                      </p:cBhvr>
                                    </p:animEffect>
                                    <p:anim calcmode="lin" valueType="num">
                                      <p:cBhvr>
                                        <p:cTn id="82" dur="800" decel="100000" fill="hold"/>
                                        <p:tgtEl>
                                          <p:spTgt spid="16400"/>
                                        </p:tgtEl>
                                        <p:attrNameLst>
                                          <p:attrName>style.rotation</p:attrName>
                                        </p:attrNameLst>
                                      </p:cBhvr>
                                      <p:tavLst>
                                        <p:tav tm="0">
                                          <p:val>
                                            <p:fltVal val="-90"/>
                                          </p:val>
                                        </p:tav>
                                        <p:tav tm="100000">
                                          <p:val>
                                            <p:fltVal val="0"/>
                                          </p:val>
                                        </p:tav>
                                      </p:tavLst>
                                    </p:anim>
                                    <p:anim calcmode="lin" valueType="num">
                                      <p:cBhvr>
                                        <p:cTn id="83" dur="800" decel="100000" fill="hold"/>
                                        <p:tgtEl>
                                          <p:spTgt spid="16400"/>
                                        </p:tgtEl>
                                        <p:attrNameLst>
                                          <p:attrName>ppt_x</p:attrName>
                                        </p:attrNameLst>
                                      </p:cBhvr>
                                      <p:tavLst>
                                        <p:tav tm="0">
                                          <p:val>
                                            <p:strVal val="#ppt_x+0.4"/>
                                          </p:val>
                                        </p:tav>
                                        <p:tav tm="100000">
                                          <p:val>
                                            <p:strVal val="#ppt_x-0.05"/>
                                          </p:val>
                                        </p:tav>
                                      </p:tavLst>
                                    </p:anim>
                                    <p:anim calcmode="lin" valueType="num">
                                      <p:cBhvr>
                                        <p:cTn id="84" dur="800" decel="100000" fill="hold"/>
                                        <p:tgtEl>
                                          <p:spTgt spid="16400"/>
                                        </p:tgtEl>
                                        <p:attrNameLst>
                                          <p:attrName>ppt_y</p:attrName>
                                        </p:attrNameLst>
                                      </p:cBhvr>
                                      <p:tavLst>
                                        <p:tav tm="0">
                                          <p:val>
                                            <p:strVal val="#ppt_y-0.4"/>
                                          </p:val>
                                        </p:tav>
                                        <p:tav tm="100000">
                                          <p:val>
                                            <p:strVal val="#ppt_y+0.1"/>
                                          </p:val>
                                        </p:tav>
                                      </p:tavLst>
                                    </p:anim>
                                    <p:anim calcmode="lin" valueType="num">
                                      <p:cBhvr>
                                        <p:cTn id="85" dur="200" accel="100000" fill="hold">
                                          <p:stCondLst>
                                            <p:cond delay="800"/>
                                          </p:stCondLst>
                                        </p:cTn>
                                        <p:tgtEl>
                                          <p:spTgt spid="16400"/>
                                        </p:tgtEl>
                                        <p:attrNameLst>
                                          <p:attrName>ppt_x</p:attrName>
                                        </p:attrNameLst>
                                      </p:cBhvr>
                                      <p:tavLst>
                                        <p:tav tm="0">
                                          <p:val>
                                            <p:strVal val="#ppt_x-0.05"/>
                                          </p:val>
                                        </p:tav>
                                        <p:tav tm="100000">
                                          <p:val>
                                            <p:strVal val="#ppt_x"/>
                                          </p:val>
                                        </p:tav>
                                      </p:tavLst>
                                    </p:anim>
                                    <p:anim calcmode="lin" valueType="num">
                                      <p:cBhvr>
                                        <p:cTn id="86" dur="200" accel="100000" fill="hold">
                                          <p:stCondLst>
                                            <p:cond delay="800"/>
                                          </p:stCondLst>
                                        </p:cTn>
                                        <p:tgtEl>
                                          <p:spTgt spid="16400"/>
                                        </p:tgtEl>
                                        <p:attrNameLst>
                                          <p:attrName>ppt_y</p:attrName>
                                        </p:attrNameLst>
                                      </p:cBhvr>
                                      <p:tavLst>
                                        <p:tav tm="0">
                                          <p:val>
                                            <p:strVal val="#ppt_y+0.1"/>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0" presetClass="entr" presetSubtype="0" fill="hold" grpId="0" nodeType="clickEffect">
                                  <p:stCondLst>
                                    <p:cond delay="0"/>
                                  </p:stCondLst>
                                  <p:childTnLst>
                                    <p:set>
                                      <p:cBhvr>
                                        <p:cTn id="90" dur="1" fill="hold">
                                          <p:stCondLst>
                                            <p:cond delay="0"/>
                                          </p:stCondLst>
                                        </p:cTn>
                                        <p:tgtEl>
                                          <p:spTgt spid="16401"/>
                                        </p:tgtEl>
                                        <p:attrNameLst>
                                          <p:attrName>style.visibility</p:attrName>
                                        </p:attrNameLst>
                                      </p:cBhvr>
                                      <p:to>
                                        <p:strVal val="visible"/>
                                      </p:to>
                                    </p:set>
                                    <p:animEffect transition="in" filter="wedge">
                                      <p:cBhvr>
                                        <p:cTn id="91" dur="2000"/>
                                        <p:tgtEl>
                                          <p:spTgt spid="16401"/>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0" presetClass="entr" presetSubtype="0" fill="hold" grpId="0" nodeType="clickEffect">
                                  <p:stCondLst>
                                    <p:cond delay="0"/>
                                  </p:stCondLst>
                                  <p:childTnLst>
                                    <p:set>
                                      <p:cBhvr>
                                        <p:cTn id="95" dur="1" fill="hold">
                                          <p:stCondLst>
                                            <p:cond delay="0"/>
                                          </p:stCondLst>
                                        </p:cTn>
                                        <p:tgtEl>
                                          <p:spTgt spid="16403"/>
                                        </p:tgtEl>
                                        <p:attrNameLst>
                                          <p:attrName>style.visibility</p:attrName>
                                        </p:attrNameLst>
                                      </p:cBhvr>
                                      <p:to>
                                        <p:strVal val="visible"/>
                                      </p:to>
                                    </p:set>
                                    <p:animEffect transition="in" filter="wedge">
                                      <p:cBhvr>
                                        <p:cTn id="96" dur="2000"/>
                                        <p:tgtEl>
                                          <p:spTgt spid="16403"/>
                                        </p:tgtEl>
                                      </p:cBhvr>
                                    </p:animEffect>
                                  </p:childTnLst>
                                </p:cTn>
                              </p:par>
                              <p:par>
                                <p:cTn id="97" presetID="20" presetClass="entr" presetSubtype="0" fill="hold" grpId="0" nodeType="withEffect">
                                  <p:stCondLst>
                                    <p:cond delay="0"/>
                                  </p:stCondLst>
                                  <p:childTnLst>
                                    <p:set>
                                      <p:cBhvr>
                                        <p:cTn id="98" dur="1" fill="hold">
                                          <p:stCondLst>
                                            <p:cond delay="0"/>
                                          </p:stCondLst>
                                        </p:cTn>
                                        <p:tgtEl>
                                          <p:spTgt spid="16402"/>
                                        </p:tgtEl>
                                        <p:attrNameLst>
                                          <p:attrName>style.visibility</p:attrName>
                                        </p:attrNameLst>
                                      </p:cBhvr>
                                      <p:to>
                                        <p:strVal val="visible"/>
                                      </p:to>
                                    </p:set>
                                    <p:animEffect transition="in" filter="wedge">
                                      <p:cBhvr>
                                        <p:cTn id="99" dur="2000"/>
                                        <p:tgtEl>
                                          <p:spTgt spid="16402"/>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0" presetClass="entr" presetSubtype="0" fill="hold" grpId="0" nodeType="clickEffect">
                                  <p:stCondLst>
                                    <p:cond delay="0"/>
                                  </p:stCondLst>
                                  <p:childTnLst>
                                    <p:set>
                                      <p:cBhvr>
                                        <p:cTn id="103" dur="1" fill="hold">
                                          <p:stCondLst>
                                            <p:cond delay="0"/>
                                          </p:stCondLst>
                                        </p:cTn>
                                        <p:tgtEl>
                                          <p:spTgt spid="16405"/>
                                        </p:tgtEl>
                                        <p:attrNameLst>
                                          <p:attrName>style.visibility</p:attrName>
                                        </p:attrNameLst>
                                      </p:cBhvr>
                                      <p:to>
                                        <p:strVal val="visible"/>
                                      </p:to>
                                    </p:set>
                                    <p:animEffect transition="in" filter="wedge">
                                      <p:cBhvr>
                                        <p:cTn id="104" dur="2000"/>
                                        <p:tgtEl>
                                          <p:spTgt spid="16405"/>
                                        </p:tgtEl>
                                      </p:cBhvr>
                                    </p:animEffect>
                                  </p:childTnLst>
                                </p:cTn>
                              </p:par>
                              <p:par>
                                <p:cTn id="105" presetID="20" presetClass="entr" presetSubtype="0" fill="hold" grpId="0" nodeType="withEffect">
                                  <p:stCondLst>
                                    <p:cond delay="0"/>
                                  </p:stCondLst>
                                  <p:childTnLst>
                                    <p:set>
                                      <p:cBhvr>
                                        <p:cTn id="106" dur="1" fill="hold">
                                          <p:stCondLst>
                                            <p:cond delay="0"/>
                                          </p:stCondLst>
                                        </p:cTn>
                                        <p:tgtEl>
                                          <p:spTgt spid="16406"/>
                                        </p:tgtEl>
                                        <p:attrNameLst>
                                          <p:attrName>style.visibility</p:attrName>
                                        </p:attrNameLst>
                                      </p:cBhvr>
                                      <p:to>
                                        <p:strVal val="visible"/>
                                      </p:to>
                                    </p:set>
                                    <p:animEffect transition="in" filter="wedge">
                                      <p:cBhvr>
                                        <p:cTn id="107" dur="2000"/>
                                        <p:tgtEl>
                                          <p:spTgt spid="16406"/>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0" presetClass="entr" presetSubtype="0" fill="hold" grpId="0" nodeType="clickEffect">
                                  <p:stCondLst>
                                    <p:cond delay="0"/>
                                  </p:stCondLst>
                                  <p:childTnLst>
                                    <p:set>
                                      <p:cBhvr>
                                        <p:cTn id="111" dur="1" fill="hold">
                                          <p:stCondLst>
                                            <p:cond delay="0"/>
                                          </p:stCondLst>
                                        </p:cTn>
                                        <p:tgtEl>
                                          <p:spTgt spid="16396"/>
                                        </p:tgtEl>
                                        <p:attrNameLst>
                                          <p:attrName>style.visibility</p:attrName>
                                        </p:attrNameLst>
                                      </p:cBhvr>
                                      <p:to>
                                        <p:strVal val="visible"/>
                                      </p:to>
                                    </p:set>
                                    <p:animEffect transition="in" filter="wedge">
                                      <p:cBhvr>
                                        <p:cTn id="112" dur="2000"/>
                                        <p:tgtEl>
                                          <p:spTgt spid="16396"/>
                                        </p:tgtEl>
                                      </p:cBhvr>
                                    </p:animEffect>
                                  </p:childTnLst>
                                </p:cTn>
                              </p:par>
                              <p:par>
                                <p:cTn id="113" presetID="20" presetClass="entr" presetSubtype="0" fill="hold" grpId="0" nodeType="withEffect">
                                  <p:stCondLst>
                                    <p:cond delay="0"/>
                                  </p:stCondLst>
                                  <p:childTnLst>
                                    <p:set>
                                      <p:cBhvr>
                                        <p:cTn id="114" dur="1" fill="hold">
                                          <p:stCondLst>
                                            <p:cond delay="0"/>
                                          </p:stCondLst>
                                        </p:cTn>
                                        <p:tgtEl>
                                          <p:spTgt spid="16397"/>
                                        </p:tgtEl>
                                        <p:attrNameLst>
                                          <p:attrName>style.visibility</p:attrName>
                                        </p:attrNameLst>
                                      </p:cBhvr>
                                      <p:to>
                                        <p:strVal val="visible"/>
                                      </p:to>
                                    </p:set>
                                    <p:animEffect transition="in" filter="wedge">
                                      <p:cBhvr>
                                        <p:cTn id="115" dur="2000"/>
                                        <p:tgtEl>
                                          <p:spTgt spid="16397"/>
                                        </p:tgtEl>
                                      </p:cBhvr>
                                    </p:animEffect>
                                  </p:childTnLst>
                                </p:cTn>
                              </p:par>
                              <p:par>
                                <p:cTn id="116" presetID="20" presetClass="entr" presetSubtype="0" fill="hold" grpId="0" nodeType="withEffect">
                                  <p:stCondLst>
                                    <p:cond delay="0"/>
                                  </p:stCondLst>
                                  <p:childTnLst>
                                    <p:set>
                                      <p:cBhvr>
                                        <p:cTn id="117" dur="1" fill="hold">
                                          <p:stCondLst>
                                            <p:cond delay="0"/>
                                          </p:stCondLst>
                                        </p:cTn>
                                        <p:tgtEl>
                                          <p:spTgt spid="16394"/>
                                        </p:tgtEl>
                                        <p:attrNameLst>
                                          <p:attrName>style.visibility</p:attrName>
                                        </p:attrNameLst>
                                      </p:cBhvr>
                                      <p:to>
                                        <p:strVal val="visible"/>
                                      </p:to>
                                    </p:set>
                                    <p:animEffect transition="in" filter="wedge">
                                      <p:cBhvr>
                                        <p:cTn id="118" dur="2000"/>
                                        <p:tgtEl>
                                          <p:spTgt spid="16394"/>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0" presetClass="entr" presetSubtype="0" fill="hold" grpId="0" nodeType="clickEffect">
                                  <p:stCondLst>
                                    <p:cond delay="0"/>
                                  </p:stCondLst>
                                  <p:childTnLst>
                                    <p:set>
                                      <p:cBhvr>
                                        <p:cTn id="122" dur="1" fill="hold">
                                          <p:stCondLst>
                                            <p:cond delay="0"/>
                                          </p:stCondLst>
                                        </p:cTn>
                                        <p:tgtEl>
                                          <p:spTgt spid="16398"/>
                                        </p:tgtEl>
                                        <p:attrNameLst>
                                          <p:attrName>style.visibility</p:attrName>
                                        </p:attrNameLst>
                                      </p:cBhvr>
                                      <p:to>
                                        <p:strVal val="visible"/>
                                      </p:to>
                                    </p:set>
                                    <p:animEffect transition="in" filter="wedge">
                                      <p:cBhvr>
                                        <p:cTn id="123" dur="2000"/>
                                        <p:tgtEl>
                                          <p:spTgt spid="16398"/>
                                        </p:tgtEl>
                                      </p:cBhvr>
                                    </p:animEffect>
                                  </p:childTnLst>
                                </p:cTn>
                              </p:par>
                              <p:par>
                                <p:cTn id="124" presetID="20" presetClass="entr" presetSubtype="0" fill="hold" grpId="0" nodeType="withEffect">
                                  <p:stCondLst>
                                    <p:cond delay="0"/>
                                  </p:stCondLst>
                                  <p:childTnLst>
                                    <p:set>
                                      <p:cBhvr>
                                        <p:cTn id="125" dur="1" fill="hold">
                                          <p:stCondLst>
                                            <p:cond delay="0"/>
                                          </p:stCondLst>
                                        </p:cTn>
                                        <p:tgtEl>
                                          <p:spTgt spid="16399"/>
                                        </p:tgtEl>
                                        <p:attrNameLst>
                                          <p:attrName>style.visibility</p:attrName>
                                        </p:attrNameLst>
                                      </p:cBhvr>
                                      <p:to>
                                        <p:strVal val="visible"/>
                                      </p:to>
                                    </p:set>
                                    <p:animEffect transition="in" filter="wedge">
                                      <p:cBhvr>
                                        <p:cTn id="126" dur="2000"/>
                                        <p:tgtEl>
                                          <p:spTgt spid="16399"/>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41" presetClass="entr" presetSubtype="0" fill="hold" grpId="0" nodeType="clickEffect">
                                  <p:stCondLst>
                                    <p:cond delay="0"/>
                                  </p:stCondLst>
                                  <p:iterate type="lt">
                                    <p:tmPct val="10000"/>
                                  </p:iterate>
                                  <p:childTnLst>
                                    <p:set>
                                      <p:cBhvr>
                                        <p:cTn id="130" dur="1" fill="hold">
                                          <p:stCondLst>
                                            <p:cond delay="0"/>
                                          </p:stCondLst>
                                        </p:cTn>
                                        <p:tgtEl>
                                          <p:spTgt spid="16409"/>
                                        </p:tgtEl>
                                        <p:attrNameLst>
                                          <p:attrName>style.visibility</p:attrName>
                                        </p:attrNameLst>
                                      </p:cBhvr>
                                      <p:to>
                                        <p:strVal val="visible"/>
                                      </p:to>
                                    </p:set>
                                    <p:anim calcmode="lin" valueType="num">
                                      <p:cBhvr>
                                        <p:cTn id="131" dur="500" fill="hold"/>
                                        <p:tgtEl>
                                          <p:spTgt spid="16409"/>
                                        </p:tgtEl>
                                        <p:attrNameLst>
                                          <p:attrName>ppt_x</p:attrName>
                                        </p:attrNameLst>
                                      </p:cBhvr>
                                      <p:tavLst>
                                        <p:tav tm="0">
                                          <p:val>
                                            <p:strVal val="#ppt_x"/>
                                          </p:val>
                                        </p:tav>
                                        <p:tav tm="50000">
                                          <p:val>
                                            <p:strVal val="#ppt_x+.1"/>
                                          </p:val>
                                        </p:tav>
                                        <p:tav tm="100000">
                                          <p:val>
                                            <p:strVal val="#ppt_x"/>
                                          </p:val>
                                        </p:tav>
                                      </p:tavLst>
                                    </p:anim>
                                    <p:anim calcmode="lin" valueType="num">
                                      <p:cBhvr>
                                        <p:cTn id="132" dur="500" fill="hold"/>
                                        <p:tgtEl>
                                          <p:spTgt spid="16409"/>
                                        </p:tgtEl>
                                        <p:attrNameLst>
                                          <p:attrName>ppt_y</p:attrName>
                                        </p:attrNameLst>
                                      </p:cBhvr>
                                      <p:tavLst>
                                        <p:tav tm="0">
                                          <p:val>
                                            <p:strVal val="#ppt_y"/>
                                          </p:val>
                                        </p:tav>
                                        <p:tav tm="100000">
                                          <p:val>
                                            <p:strVal val="#ppt_y"/>
                                          </p:val>
                                        </p:tav>
                                      </p:tavLst>
                                    </p:anim>
                                    <p:anim calcmode="lin" valueType="num">
                                      <p:cBhvr>
                                        <p:cTn id="133" dur="500" fill="hold"/>
                                        <p:tgtEl>
                                          <p:spTgt spid="16409"/>
                                        </p:tgtEl>
                                        <p:attrNameLst>
                                          <p:attrName>ppt_h</p:attrName>
                                        </p:attrNameLst>
                                      </p:cBhvr>
                                      <p:tavLst>
                                        <p:tav tm="0">
                                          <p:val>
                                            <p:strVal val="#ppt_h/10"/>
                                          </p:val>
                                        </p:tav>
                                        <p:tav tm="50000">
                                          <p:val>
                                            <p:strVal val="#ppt_h+.01"/>
                                          </p:val>
                                        </p:tav>
                                        <p:tav tm="100000">
                                          <p:val>
                                            <p:strVal val="#ppt_h"/>
                                          </p:val>
                                        </p:tav>
                                      </p:tavLst>
                                    </p:anim>
                                    <p:anim calcmode="lin" valueType="num">
                                      <p:cBhvr>
                                        <p:cTn id="134" dur="500" fill="hold"/>
                                        <p:tgtEl>
                                          <p:spTgt spid="16409"/>
                                        </p:tgtEl>
                                        <p:attrNameLst>
                                          <p:attrName>ppt_w</p:attrName>
                                        </p:attrNameLst>
                                      </p:cBhvr>
                                      <p:tavLst>
                                        <p:tav tm="0">
                                          <p:val>
                                            <p:strVal val="#ppt_w/10"/>
                                          </p:val>
                                        </p:tav>
                                        <p:tav tm="50000">
                                          <p:val>
                                            <p:strVal val="#ppt_w+.01"/>
                                          </p:val>
                                        </p:tav>
                                        <p:tav tm="100000">
                                          <p:val>
                                            <p:strVal val="#ppt_w"/>
                                          </p:val>
                                        </p:tav>
                                      </p:tavLst>
                                    </p:anim>
                                    <p:animEffect transition="in" filter="fade">
                                      <p:cBhvr>
                                        <p:cTn id="135" dur="500" tmFilter="0,0; .5, 1; 1, 1"/>
                                        <p:tgtEl>
                                          <p:spTgt spid="16409"/>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58" presetClass="entr" presetSubtype="0" accel="100000" fill="hold" grpId="0" nodeType="clickEffect">
                                  <p:stCondLst>
                                    <p:cond delay="0"/>
                                  </p:stCondLst>
                                  <p:childTnLst>
                                    <p:set>
                                      <p:cBhvr>
                                        <p:cTn id="139" dur="1" fill="hold">
                                          <p:stCondLst>
                                            <p:cond delay="0"/>
                                          </p:stCondLst>
                                        </p:cTn>
                                        <p:tgtEl>
                                          <p:spTgt spid="16408">
                                            <p:txEl>
                                              <p:pRg st="0" end="0"/>
                                            </p:txEl>
                                          </p:spTgt>
                                        </p:tgtEl>
                                        <p:attrNameLst>
                                          <p:attrName>style.visibility</p:attrName>
                                        </p:attrNameLst>
                                      </p:cBhvr>
                                      <p:to>
                                        <p:strVal val="visible"/>
                                      </p:to>
                                    </p:set>
                                    <p:anim calcmode="lin" valueType="num">
                                      <p:cBhvr>
                                        <p:cTn id="140" dur="500" fill="hold"/>
                                        <p:tgtEl>
                                          <p:spTgt spid="16408">
                                            <p:txEl>
                                              <p:pRg st="0" end="0"/>
                                            </p:txEl>
                                          </p:spTgt>
                                        </p:tgtEl>
                                        <p:attrNameLst>
                                          <p:attrName>ppt_w</p:attrName>
                                        </p:attrNameLst>
                                      </p:cBhvr>
                                      <p:tavLst>
                                        <p:tav tm="0">
                                          <p:val>
                                            <p:strVal val="#ppt_w*2.5"/>
                                          </p:val>
                                        </p:tav>
                                        <p:tav tm="100000">
                                          <p:val>
                                            <p:strVal val="#ppt_w"/>
                                          </p:val>
                                        </p:tav>
                                      </p:tavLst>
                                    </p:anim>
                                    <p:anim calcmode="lin" valueType="num">
                                      <p:cBhvr>
                                        <p:cTn id="141" dur="500" fill="hold"/>
                                        <p:tgtEl>
                                          <p:spTgt spid="16408">
                                            <p:txEl>
                                              <p:pRg st="0" end="0"/>
                                            </p:txEl>
                                          </p:spTgt>
                                        </p:tgtEl>
                                        <p:attrNameLst>
                                          <p:attrName>ppt_h</p:attrName>
                                        </p:attrNameLst>
                                      </p:cBhvr>
                                      <p:tavLst>
                                        <p:tav tm="0">
                                          <p:val>
                                            <p:strVal val="#ppt_h*0.01"/>
                                          </p:val>
                                        </p:tav>
                                        <p:tav tm="100000">
                                          <p:val>
                                            <p:strVal val="#ppt_h"/>
                                          </p:val>
                                        </p:tav>
                                      </p:tavLst>
                                    </p:anim>
                                    <p:anim calcmode="lin" valueType="num">
                                      <p:cBhvr>
                                        <p:cTn id="142" dur="500" fill="hold"/>
                                        <p:tgtEl>
                                          <p:spTgt spid="16408">
                                            <p:txEl>
                                              <p:pRg st="0" end="0"/>
                                            </p:txEl>
                                          </p:spTgt>
                                        </p:tgtEl>
                                        <p:attrNameLst>
                                          <p:attrName>ppt_x</p:attrName>
                                        </p:attrNameLst>
                                      </p:cBhvr>
                                      <p:tavLst>
                                        <p:tav tm="0">
                                          <p:val>
                                            <p:strVal val="#ppt_x"/>
                                          </p:val>
                                        </p:tav>
                                        <p:tav tm="100000">
                                          <p:val>
                                            <p:strVal val="#ppt_x"/>
                                          </p:val>
                                        </p:tav>
                                      </p:tavLst>
                                    </p:anim>
                                    <p:anim calcmode="lin" valueType="num">
                                      <p:cBhvr>
                                        <p:cTn id="143" dur="500" fill="hold"/>
                                        <p:tgtEl>
                                          <p:spTgt spid="16408">
                                            <p:txEl>
                                              <p:pRg st="0" end="0"/>
                                            </p:txEl>
                                          </p:spTgt>
                                        </p:tgtEl>
                                        <p:attrNameLst>
                                          <p:attrName>ppt_y</p:attrName>
                                        </p:attrNameLst>
                                      </p:cBhvr>
                                      <p:tavLst>
                                        <p:tav tm="0">
                                          <p:val>
                                            <p:strVal val="#ppt_h+1"/>
                                          </p:val>
                                        </p:tav>
                                        <p:tav tm="100000">
                                          <p:val>
                                            <p:strVal val="#ppt_y"/>
                                          </p:val>
                                        </p:tav>
                                      </p:tavLst>
                                    </p:anim>
                                    <p:animEffect transition="in" filter="fade">
                                      <p:cBhvr>
                                        <p:cTn id="144" dur="500"/>
                                        <p:tgtEl>
                                          <p:spTgt spid="16408">
                                            <p:txEl>
                                              <p:pRg st="0" end="0"/>
                                            </p:txEl>
                                          </p:spTgt>
                                        </p:tgtEl>
                                      </p:cBhvr>
                                    </p:animEffec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17" presetClass="entr" presetSubtype="10" fill="hold" nodeType="clickEffect">
                                  <p:stCondLst>
                                    <p:cond delay="0"/>
                                  </p:stCondLst>
                                  <p:childTnLst>
                                    <p:set>
                                      <p:cBhvr>
                                        <p:cTn id="148" dur="1" fill="hold">
                                          <p:stCondLst>
                                            <p:cond delay="0"/>
                                          </p:stCondLst>
                                        </p:cTn>
                                        <p:tgtEl>
                                          <p:spTgt spid="16408">
                                            <p:txEl>
                                              <p:pRg st="2" end="2"/>
                                            </p:txEl>
                                          </p:spTgt>
                                        </p:tgtEl>
                                        <p:attrNameLst>
                                          <p:attrName>style.visibility</p:attrName>
                                        </p:attrNameLst>
                                      </p:cBhvr>
                                      <p:to>
                                        <p:strVal val="visible"/>
                                      </p:to>
                                    </p:set>
                                    <p:anim calcmode="lin" valueType="num">
                                      <p:cBhvr>
                                        <p:cTn id="149" dur="500" fill="hold"/>
                                        <p:tgtEl>
                                          <p:spTgt spid="16408">
                                            <p:txEl>
                                              <p:pRg st="2" end="2"/>
                                            </p:txEl>
                                          </p:spTgt>
                                        </p:tgtEl>
                                        <p:attrNameLst>
                                          <p:attrName>ppt_w</p:attrName>
                                        </p:attrNameLst>
                                      </p:cBhvr>
                                      <p:tavLst>
                                        <p:tav tm="0">
                                          <p:val>
                                            <p:fltVal val="0"/>
                                          </p:val>
                                        </p:tav>
                                        <p:tav tm="100000">
                                          <p:val>
                                            <p:strVal val="#ppt_w"/>
                                          </p:val>
                                        </p:tav>
                                      </p:tavLst>
                                    </p:anim>
                                    <p:anim calcmode="lin" valueType="num">
                                      <p:cBhvr>
                                        <p:cTn id="150" dur="500" fill="hold"/>
                                        <p:tgtEl>
                                          <p:spTgt spid="16408">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nimBg="1"/>
      <p:bldP spid="16388" grpId="0" animBg="1"/>
      <p:bldP spid="16389" grpId="0" animBg="1"/>
      <p:bldP spid="16390" grpId="0" animBg="1"/>
      <p:bldP spid="16391" grpId="0"/>
      <p:bldP spid="16392" grpId="0" animBg="1"/>
      <p:bldP spid="16393" grpId="0"/>
      <p:bldP spid="16394" grpId="0" animBg="1"/>
      <p:bldP spid="16395" grpId="0" animBg="1"/>
      <p:bldP spid="16396" grpId="0" animBg="1"/>
      <p:bldP spid="16397" grpId="0" animBg="1"/>
      <p:bldP spid="16398" grpId="0" animBg="1"/>
      <p:bldP spid="16399" grpId="0"/>
      <p:bldP spid="16400" grpId="0" animBg="1"/>
      <p:bldP spid="16401" grpId="0" animBg="1"/>
      <p:bldP spid="16402" grpId="0" animBg="1"/>
      <p:bldP spid="16403" grpId="0"/>
      <p:bldP spid="16404" grpId="0"/>
      <p:bldP spid="16405" grpId="0"/>
      <p:bldP spid="16406" grpId="0"/>
      <p:bldP spid="16407" grpId="0"/>
      <p:bldP spid="16408" grpId="0" build="allAtOnce"/>
      <p:bldP spid="1640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7DC34A-AD62-AF1A-F4E4-309637DBC904}"/>
              </a:ext>
            </a:extLst>
          </p:cNvPr>
          <p:cNvSpPr>
            <a:spLocks noChangeArrowheads="1"/>
          </p:cNvSpPr>
          <p:nvPr/>
        </p:nvSpPr>
        <p:spPr bwMode="auto">
          <a:xfrm>
            <a:off x="1600200" y="304800"/>
            <a:ext cx="68008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000" b="1" dirty="0" err="1">
                <a:latin typeface="Times New Roman" panose="02020603050405020304" pitchFamily="18" charset="0"/>
                <a:cs typeface="Times New Roman" panose="02020603050405020304" pitchFamily="18" charset="0"/>
              </a:rPr>
              <a:t>Thứ</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Sáu</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ngày</a:t>
            </a:r>
            <a:r>
              <a:rPr lang="en-US" altLang="en-US" sz="3000" b="1" dirty="0">
                <a:latin typeface="Times New Roman" panose="02020603050405020304" pitchFamily="18" charset="0"/>
                <a:cs typeface="Times New Roman" panose="02020603050405020304" pitchFamily="18" charset="0"/>
              </a:rPr>
              <a:t> </a:t>
            </a:r>
            <a:r>
              <a:rPr lang="vi-VN" altLang="en-US" sz="3000" b="1" dirty="0">
                <a:latin typeface="Times New Roman" panose="02020603050405020304" pitchFamily="18" charset="0"/>
                <a:cs typeface="Times New Roman" panose="02020603050405020304" pitchFamily="18" charset="0"/>
              </a:rPr>
              <a:t>6</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tháng</a:t>
            </a:r>
            <a:r>
              <a:rPr lang="en-US" altLang="en-US" sz="3000" b="1" dirty="0">
                <a:latin typeface="Times New Roman" panose="02020603050405020304" pitchFamily="18" charset="0"/>
                <a:cs typeface="Times New Roman" panose="02020603050405020304" pitchFamily="18" charset="0"/>
              </a:rPr>
              <a:t> 12 </a:t>
            </a:r>
            <a:r>
              <a:rPr lang="en-US" altLang="en-US" sz="3000" b="1" dirty="0" err="1">
                <a:latin typeface="Times New Roman" panose="02020603050405020304" pitchFamily="18" charset="0"/>
                <a:cs typeface="Times New Roman" panose="02020603050405020304" pitchFamily="18" charset="0"/>
              </a:rPr>
              <a:t>năm</a:t>
            </a:r>
            <a:r>
              <a:rPr lang="en-US" altLang="en-US" sz="3000" b="1" dirty="0">
                <a:latin typeface="Times New Roman" panose="02020603050405020304" pitchFamily="18" charset="0"/>
                <a:cs typeface="Times New Roman" panose="02020603050405020304" pitchFamily="18" charset="0"/>
              </a:rPr>
              <a:t> </a:t>
            </a:r>
            <a:r>
              <a:rPr lang="vi-VN" altLang="en-US" sz="3000" b="1" dirty="0">
                <a:latin typeface="Times New Roman" panose="02020603050405020304" pitchFamily="18" charset="0"/>
                <a:cs typeface="Times New Roman" panose="02020603050405020304" pitchFamily="18" charset="0"/>
              </a:rPr>
              <a:t>2024</a:t>
            </a:r>
            <a:endParaRPr lang="en-US" altLang="en-US" sz="3000" b="1" dirty="0">
              <a:latin typeface="Times New Roman" panose="02020603050405020304" pitchFamily="18" charset="0"/>
              <a:cs typeface="Times New Roman" panose="02020603050405020304" pitchFamily="18" charset="0"/>
            </a:endParaRPr>
          </a:p>
          <a:p>
            <a:pPr>
              <a:lnSpc>
                <a:spcPct val="100000"/>
              </a:lnSpc>
              <a:spcBef>
                <a:spcPct val="0"/>
              </a:spcBef>
              <a:buFontTx/>
              <a:buNone/>
            </a:pPr>
            <a:r>
              <a:rPr lang="vi-VN" altLang="en-US" sz="24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     </a:t>
            </a:r>
            <a:r>
              <a:rPr lang="vi-VN" altLang="en-US" sz="2400" b="1" dirty="0">
                <a:latin typeface="Times New Roman" panose="02020603050405020304" pitchFamily="18" charset="0"/>
                <a:cs typeface="Times New Roman" panose="02020603050405020304" pitchFamily="18" charset="0"/>
              </a:rPr>
              <a:t>TOÁN</a:t>
            </a:r>
            <a:endParaRPr lang="en-US" altLang="en-US" sz="24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0CBEF9A-C4FA-8E75-8632-26799B89BC9E}"/>
              </a:ext>
            </a:extLst>
          </p:cNvPr>
          <p:cNvSpPr txBox="1"/>
          <p:nvPr/>
        </p:nvSpPr>
        <p:spPr>
          <a:xfrm>
            <a:off x="838200" y="1217970"/>
            <a:ext cx="6477001" cy="584775"/>
          </a:xfrm>
          <a:prstGeom prst="rect">
            <a:avLst/>
          </a:prstGeom>
          <a:noFill/>
        </p:spPr>
        <p:txBody>
          <a:bodyPr wrap="square">
            <a:spAutoFit/>
          </a:bodyPr>
          <a:lstStyle/>
          <a:p>
            <a:pPr algn="ctr"/>
            <a:r>
              <a:rPr lang="vi-VN" sz="3200" b="1" dirty="0">
                <a:solidFill>
                  <a:srgbClr val="FF0000"/>
                </a:solidFill>
              </a:rPr>
              <a:t>Bài 25. Chu vi</a:t>
            </a:r>
            <a:r>
              <a:rPr lang="en-US" sz="3200" b="1" dirty="0">
                <a:solidFill>
                  <a:srgbClr val="FF0000"/>
                </a:solidFill>
              </a:rPr>
              <a:t> </a:t>
            </a:r>
            <a:r>
              <a:rPr lang="vi-VN" sz="3200" b="1" dirty="0">
                <a:solidFill>
                  <a:srgbClr val="FF0000"/>
                </a:solidFill>
              </a:rPr>
              <a:t>hình tròn</a:t>
            </a:r>
          </a:p>
        </p:txBody>
      </p:sp>
      <p:sp>
        <p:nvSpPr>
          <p:cNvPr id="3" name="Oval 7">
            <a:extLst>
              <a:ext uri="{FF2B5EF4-FFF2-40B4-BE49-F238E27FC236}">
                <a16:creationId xmlns:a16="http://schemas.microsoft.com/office/drawing/2014/main" id="{CBE50C55-5A8D-7E7B-A7B2-79F60B4A0DE1}"/>
              </a:ext>
            </a:extLst>
          </p:cNvPr>
          <p:cNvSpPr>
            <a:spLocks noChangeArrowheads="1"/>
          </p:cNvSpPr>
          <p:nvPr/>
        </p:nvSpPr>
        <p:spPr bwMode="auto">
          <a:xfrm>
            <a:off x="2895600" y="3853187"/>
            <a:ext cx="2286000" cy="2286000"/>
          </a:xfrm>
          <a:prstGeom prst="ellipse">
            <a:avLst/>
          </a:prstGeom>
          <a:solidFill>
            <a:srgbClr val="FF2F2F"/>
          </a:solidFill>
          <a:ln w="6350">
            <a:solidFill>
              <a:srgbClr val="FFFF00"/>
            </a:solidFill>
            <a:round/>
            <a:headEnd/>
            <a:tailEnd/>
          </a:ln>
          <a:effectLst/>
        </p:spPr>
        <p:txBody>
          <a:bodyPr wrap="none" anchor="ctr"/>
          <a:lstStyle/>
          <a:p>
            <a:pPr algn="ctr"/>
            <a:endParaRPr lang="en-US"/>
          </a:p>
        </p:txBody>
      </p:sp>
      <p:sp>
        <p:nvSpPr>
          <p:cNvPr id="5" name="Rectangle 59">
            <a:extLst>
              <a:ext uri="{FF2B5EF4-FFF2-40B4-BE49-F238E27FC236}">
                <a16:creationId xmlns:a16="http://schemas.microsoft.com/office/drawing/2014/main" id="{02200564-4E7C-3964-A48E-C06D75D3A64B}"/>
              </a:ext>
            </a:extLst>
          </p:cNvPr>
          <p:cNvSpPr>
            <a:spLocks noChangeArrowheads="1"/>
          </p:cNvSpPr>
          <p:nvPr/>
        </p:nvSpPr>
        <p:spPr bwMode="auto">
          <a:xfrm rot="10800000" flipV="1">
            <a:off x="1295399" y="2777470"/>
            <a:ext cx="6172200" cy="923330"/>
          </a:xfrm>
          <a:prstGeom prst="rect">
            <a:avLst/>
          </a:prstGeom>
          <a:solidFill>
            <a:srgbClr val="FFFFFF"/>
          </a:solidFill>
          <a:ln w="9525">
            <a:noFill/>
            <a:miter lim="800000"/>
            <a:headEnd/>
            <a:tailEnd/>
          </a:ln>
          <a:effectLst/>
        </p:spPr>
        <p:txBody>
          <a:bodyPr wrap="none" anchor="ctr"/>
          <a:lstStyle/>
          <a:p>
            <a:pPr algn="ctr"/>
            <a:endParaRPr lang="en-US" sz="2400" b="1" u="sng" dirty="0">
              <a:latin typeface="Times New Roman" pitchFamily="18" charset="0"/>
              <a:cs typeface="Times New Roman" pitchFamily="18" charset="0"/>
            </a:endParaRPr>
          </a:p>
          <a:p>
            <a:pPr algn="ctr"/>
            <a:r>
              <a:rPr lang="en-US" sz="3200" b="1" kern="10" dirty="0">
                <a:ln w="12700">
                  <a:solidFill>
                    <a:srgbClr val="EAEAEA"/>
                  </a:solidFill>
                  <a:round/>
                  <a:headEnd/>
                  <a:tailEnd/>
                </a:ln>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Chu vi </a:t>
            </a:r>
            <a:r>
              <a:rPr lang="en-US" sz="3200" b="1" kern="10" dirty="0" err="1">
                <a:ln w="12700">
                  <a:solidFill>
                    <a:srgbClr val="EAEAEA"/>
                  </a:solidFill>
                  <a:round/>
                  <a:headEnd/>
                  <a:tailEnd/>
                </a:ln>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hình</a:t>
            </a:r>
            <a:r>
              <a:rPr lang="en-US" sz="3200" b="1" kern="10" dirty="0">
                <a:ln w="12700">
                  <a:solidFill>
                    <a:srgbClr val="EAEAEA"/>
                  </a:solidFill>
                  <a:round/>
                  <a:headEnd/>
                  <a:tailEnd/>
                </a:ln>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kern="10" dirty="0" err="1">
                <a:ln w="12700">
                  <a:solidFill>
                    <a:srgbClr val="EAEAEA"/>
                  </a:solidFill>
                  <a:round/>
                  <a:headEnd/>
                  <a:tailEnd/>
                </a:ln>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tròn</a:t>
            </a:r>
            <a:endParaRPr lang="en-US" sz="3200" b="1" kern="10" dirty="0">
              <a:ln w="12700">
                <a:solidFill>
                  <a:srgbClr val="EAEAEA"/>
                </a:solidFill>
                <a:round/>
                <a:headEnd/>
                <a:tailEnd/>
              </a:ln>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US" sz="2400" b="1" u="sng" dirty="0">
              <a:latin typeface="Times New Roman" pitchFamily="18" charset="0"/>
              <a:cs typeface="Times New Roman" pitchFamily="18" charset="0"/>
            </a:endParaRPr>
          </a:p>
          <a:p>
            <a:pPr algn="ctr"/>
            <a:endParaRPr lang="en-US" sz="2400" i="1" dirty="0">
              <a:latin typeface="Times New Roman" pitchFamily="18" charset="0"/>
              <a:cs typeface="Times New Roman" pitchFamily="18" charset="0"/>
            </a:endParaRPr>
          </a:p>
        </p:txBody>
      </p:sp>
      <p:sp>
        <p:nvSpPr>
          <p:cNvPr id="6" name="Flowchart: Connector 5">
            <a:extLst>
              <a:ext uri="{FF2B5EF4-FFF2-40B4-BE49-F238E27FC236}">
                <a16:creationId xmlns:a16="http://schemas.microsoft.com/office/drawing/2014/main" id="{4935393E-8B8F-77A0-2DBE-ACC6E7C3028D}"/>
              </a:ext>
            </a:extLst>
          </p:cNvPr>
          <p:cNvSpPr/>
          <p:nvPr/>
        </p:nvSpPr>
        <p:spPr>
          <a:xfrm>
            <a:off x="2895600" y="3853187"/>
            <a:ext cx="2286000" cy="2286000"/>
          </a:xfrm>
          <a:prstGeom prst="flowChartConnector">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94049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F3D31E-EDFE-4C5F-D9AD-D9221DAE1C41}"/>
              </a:ext>
            </a:extLst>
          </p:cNvPr>
          <p:cNvPicPr>
            <a:picLocks noChangeAspect="1"/>
          </p:cNvPicPr>
          <p:nvPr/>
        </p:nvPicPr>
        <p:blipFill>
          <a:blip r:embed="rId2"/>
          <a:stretch>
            <a:fillRect/>
          </a:stretch>
        </p:blipFill>
        <p:spPr>
          <a:xfrm>
            <a:off x="147637" y="166687"/>
            <a:ext cx="8848725" cy="6524625"/>
          </a:xfrm>
          <a:prstGeom prst="rect">
            <a:avLst/>
          </a:prstGeom>
        </p:spPr>
      </p:pic>
    </p:spTree>
    <p:extLst>
      <p:ext uri="{BB962C8B-B14F-4D97-AF65-F5344CB8AC3E}">
        <p14:creationId xmlns:p14="http://schemas.microsoft.com/office/powerpoint/2010/main" val="586673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WordArt 81"/>
          <p:cNvSpPr>
            <a:spLocks noChangeArrowheads="1" noChangeShapeType="1" noTextEdit="1"/>
          </p:cNvSpPr>
          <p:nvPr/>
        </p:nvSpPr>
        <p:spPr bwMode="auto">
          <a:xfrm>
            <a:off x="2514600" y="1125835"/>
            <a:ext cx="3924300" cy="381000"/>
          </a:xfrm>
          <a:prstGeom prst="rect">
            <a:avLst/>
          </a:prstGeom>
        </p:spPr>
        <p:txBody>
          <a:bodyPr wrap="none" fromWordArt="1">
            <a:prstTxWarp prst="textPlain">
              <a:avLst>
                <a:gd name="adj" fmla="val 50000"/>
              </a:avLst>
            </a:prstTxWarp>
          </a:bodyPr>
          <a:lstStyle/>
          <a:p>
            <a:pPr algn="ctr"/>
            <a:endParaRPr lang="en-US" sz="3600" b="1" kern="10" dirty="0">
              <a:ln w="12700">
                <a:solidFill>
                  <a:srgbClr val="EAEAEA"/>
                </a:solidFill>
                <a:round/>
                <a:headEnd/>
                <a:tailEnd/>
              </a:ln>
              <a:solidFill>
                <a:srgbClr val="0070C0"/>
              </a:solidFill>
              <a:latin typeface="Times New Roman"/>
              <a:cs typeface="Times New Roman"/>
            </a:endParaRPr>
          </a:p>
        </p:txBody>
      </p:sp>
      <p:sp>
        <p:nvSpPr>
          <p:cNvPr id="11" name="Oval 7"/>
          <p:cNvSpPr>
            <a:spLocks noChangeArrowheads="1"/>
          </p:cNvSpPr>
          <p:nvPr/>
        </p:nvSpPr>
        <p:spPr bwMode="auto">
          <a:xfrm>
            <a:off x="3581400" y="1981200"/>
            <a:ext cx="2286000" cy="2286000"/>
          </a:xfrm>
          <a:prstGeom prst="ellipse">
            <a:avLst/>
          </a:prstGeom>
          <a:solidFill>
            <a:srgbClr val="FF2F2F"/>
          </a:solidFill>
          <a:ln w="6350">
            <a:solidFill>
              <a:srgbClr val="FFFF00"/>
            </a:solidFill>
            <a:round/>
            <a:headEnd/>
            <a:tailEnd/>
          </a:ln>
          <a:effectLst/>
        </p:spPr>
        <p:txBody>
          <a:bodyPr wrap="none" anchor="ctr"/>
          <a:lstStyle/>
          <a:p>
            <a:pPr algn="ctr"/>
            <a:endParaRPr lang="en-US"/>
          </a:p>
        </p:txBody>
      </p:sp>
      <p:sp>
        <p:nvSpPr>
          <p:cNvPr id="12" name="Oval 8"/>
          <p:cNvSpPr>
            <a:spLocks noChangeArrowheads="1"/>
          </p:cNvSpPr>
          <p:nvPr/>
        </p:nvSpPr>
        <p:spPr bwMode="auto">
          <a:xfrm>
            <a:off x="3568699" y="1981199"/>
            <a:ext cx="2286000" cy="2286000"/>
          </a:xfrm>
          <a:prstGeom prst="ellipse">
            <a:avLst/>
          </a:prstGeom>
          <a:noFill/>
          <a:ln w="31750">
            <a:solidFill>
              <a:schemeClr val="accent2"/>
            </a:solidFill>
            <a:round/>
            <a:headEnd/>
            <a:tailEnd/>
          </a:ln>
          <a:effectLst/>
        </p:spPr>
        <p:txBody>
          <a:bodyPr wrap="none" anchor="ctr"/>
          <a:lstStyle/>
          <a:p>
            <a:pPr algn="ctr"/>
            <a:endParaRPr lang="en-US"/>
          </a:p>
        </p:txBody>
      </p:sp>
      <p:sp>
        <p:nvSpPr>
          <p:cNvPr id="7" name="Rectangle 59"/>
          <p:cNvSpPr>
            <a:spLocks noChangeArrowheads="1"/>
          </p:cNvSpPr>
          <p:nvPr/>
        </p:nvSpPr>
        <p:spPr bwMode="auto">
          <a:xfrm>
            <a:off x="2209800" y="973435"/>
            <a:ext cx="5486400" cy="533400"/>
          </a:xfrm>
          <a:prstGeom prst="rect">
            <a:avLst/>
          </a:prstGeom>
          <a:solidFill>
            <a:srgbClr val="FFFFFF"/>
          </a:solidFill>
          <a:ln w="9525">
            <a:noFill/>
            <a:miter lim="800000"/>
            <a:headEnd/>
            <a:tailEnd/>
          </a:ln>
          <a:effectLst/>
        </p:spPr>
        <p:txBody>
          <a:bodyPr wrap="none" anchor="ctr"/>
          <a:lstStyle/>
          <a:p>
            <a:pPr algn="ctr"/>
            <a:r>
              <a:rPr lang="en-US" sz="2400" b="1" u="sng" dirty="0" err="1">
                <a:latin typeface="Times New Roman" pitchFamily="18" charset="0"/>
                <a:cs typeface="Times New Roman" pitchFamily="18" charset="0"/>
              </a:rPr>
              <a:t>Toán</a:t>
            </a:r>
            <a:r>
              <a:rPr lang="en-US" sz="2400" b="1" u="sng" dirty="0">
                <a:latin typeface="Times New Roman" pitchFamily="18" charset="0"/>
                <a:cs typeface="Times New Roman" pitchFamily="18" charset="0"/>
              </a:rPr>
              <a:t> </a:t>
            </a:r>
          </a:p>
          <a:p>
            <a:pPr algn="ctr"/>
            <a:r>
              <a:rPr lang="en-US" sz="6600" b="1" kern="10" dirty="0">
                <a:ln w="12700">
                  <a:solidFill>
                    <a:srgbClr val="EAEAEA"/>
                  </a:solidFill>
                  <a:round/>
                  <a:headEnd/>
                  <a:tailEnd/>
                </a:ln>
                <a:solidFill>
                  <a:srgbClr val="0070C0"/>
                </a:solidFill>
                <a:effectLst>
                  <a:outerShdw blurRad="38100" dist="38100" dir="2700000" algn="tl">
                    <a:srgbClr val="000000">
                      <a:alpha val="43137"/>
                    </a:srgbClr>
                  </a:outerShdw>
                </a:effectLst>
                <a:latin typeface="Times New Roman"/>
                <a:cs typeface="Times New Roman"/>
              </a:rPr>
              <a:t>Chu vi </a:t>
            </a:r>
            <a:r>
              <a:rPr lang="en-US" sz="6600" b="1" kern="10" dirty="0" err="1">
                <a:ln w="12700">
                  <a:solidFill>
                    <a:srgbClr val="EAEAEA"/>
                  </a:solidFill>
                  <a:round/>
                  <a:headEnd/>
                  <a:tailEnd/>
                </a:ln>
                <a:solidFill>
                  <a:srgbClr val="0070C0"/>
                </a:solidFill>
                <a:effectLst>
                  <a:outerShdw blurRad="38100" dist="38100" dir="2700000" algn="tl">
                    <a:srgbClr val="000000">
                      <a:alpha val="43137"/>
                    </a:srgbClr>
                  </a:outerShdw>
                </a:effectLst>
                <a:latin typeface="Times New Roman"/>
                <a:cs typeface="Times New Roman"/>
              </a:rPr>
              <a:t>hình</a:t>
            </a:r>
            <a:r>
              <a:rPr lang="en-US" sz="6600" b="1" kern="10" dirty="0">
                <a:ln w="12700">
                  <a:solidFill>
                    <a:srgbClr val="EAEAEA"/>
                  </a:solidFill>
                  <a:round/>
                  <a:headEnd/>
                  <a:tailEnd/>
                </a:ln>
                <a:solidFill>
                  <a:srgbClr val="0070C0"/>
                </a:solidFill>
                <a:effectLst>
                  <a:outerShdw blurRad="38100" dist="38100" dir="2700000" algn="tl">
                    <a:srgbClr val="000000">
                      <a:alpha val="43137"/>
                    </a:srgbClr>
                  </a:outerShdw>
                </a:effectLst>
                <a:latin typeface="Times New Roman"/>
                <a:cs typeface="Times New Roman"/>
              </a:rPr>
              <a:t> </a:t>
            </a:r>
            <a:r>
              <a:rPr lang="en-US" sz="6600" b="1" kern="10" dirty="0" err="1">
                <a:ln w="12700">
                  <a:solidFill>
                    <a:srgbClr val="EAEAEA"/>
                  </a:solidFill>
                  <a:round/>
                  <a:headEnd/>
                  <a:tailEnd/>
                </a:ln>
                <a:solidFill>
                  <a:srgbClr val="0070C0"/>
                </a:solidFill>
                <a:effectLst>
                  <a:outerShdw blurRad="38100" dist="38100" dir="2700000" algn="tl">
                    <a:srgbClr val="000000">
                      <a:alpha val="43137"/>
                    </a:srgbClr>
                  </a:outerShdw>
                </a:effectLst>
                <a:latin typeface="Times New Roman"/>
                <a:cs typeface="Times New Roman"/>
              </a:rPr>
              <a:t>tròn</a:t>
            </a:r>
            <a:endParaRPr lang="en-US" sz="6600" b="1" kern="10" dirty="0">
              <a:ln w="12700">
                <a:solidFill>
                  <a:srgbClr val="EAEAEA"/>
                </a:solidFill>
                <a:round/>
                <a:headEnd/>
                <a:tailEnd/>
              </a:ln>
              <a:solidFill>
                <a:srgbClr val="0070C0"/>
              </a:solidFill>
              <a:effectLst>
                <a:outerShdw blurRad="38100" dist="38100" dir="2700000" algn="tl">
                  <a:srgbClr val="000000">
                    <a:alpha val="43137"/>
                  </a:srgbClr>
                </a:outerShdw>
              </a:effectLst>
              <a:latin typeface="Times New Roman"/>
              <a:cs typeface="Times New Roman"/>
            </a:endParaRPr>
          </a:p>
          <a:p>
            <a:pPr algn="ctr"/>
            <a:endParaRPr lang="en-US" sz="2400" b="1" u="sng" dirty="0">
              <a:latin typeface="Times New Roman" pitchFamily="18" charset="0"/>
              <a:cs typeface="Times New Roman" pitchFamily="18" charset="0"/>
            </a:endParaRPr>
          </a:p>
          <a:p>
            <a:pPr algn="ctr"/>
            <a:endParaRPr lang="en-US" sz="2400"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nodePh="1">
                                  <p:stCondLst>
                                    <p:cond delay="0"/>
                                  </p:stCondLst>
                                  <p:endCondLst>
                                    <p:cond evt="begin" delay="0">
                                      <p:tn val="5"/>
                                    </p:cond>
                                  </p:end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WordArt 81"/>
          <p:cNvSpPr>
            <a:spLocks noChangeArrowheads="1" noChangeShapeType="1" noTextEdit="1"/>
          </p:cNvSpPr>
          <p:nvPr/>
        </p:nvSpPr>
        <p:spPr bwMode="auto">
          <a:xfrm>
            <a:off x="2362200" y="1066800"/>
            <a:ext cx="3924300" cy="381000"/>
          </a:xfrm>
          <a:prstGeom prst="rect">
            <a:avLst/>
          </a:prstGeom>
        </p:spPr>
        <p:txBody>
          <a:bodyPr wrap="none" fromWordArt="1">
            <a:prstTxWarp prst="textPlain">
              <a:avLst>
                <a:gd name="adj" fmla="val 50000"/>
              </a:avLst>
            </a:prstTxWarp>
          </a:bodyPr>
          <a:lstStyle/>
          <a:p>
            <a:pPr algn="ctr"/>
            <a:r>
              <a:rPr lang="en-US" sz="3600" b="1" kern="10" dirty="0">
                <a:ln w="12700">
                  <a:solidFill>
                    <a:srgbClr val="EAEAEA"/>
                  </a:solidFill>
                  <a:round/>
                  <a:headEnd/>
                  <a:tailEnd/>
                </a:ln>
                <a:solidFill>
                  <a:srgbClr val="0070C0"/>
                </a:solidFill>
                <a:latin typeface="Times New Roman"/>
                <a:cs typeface="Times New Roman"/>
              </a:rPr>
              <a:t>Chu vi </a:t>
            </a:r>
            <a:r>
              <a:rPr lang="en-US" sz="3600" b="1" kern="10" dirty="0" err="1">
                <a:ln w="12700">
                  <a:solidFill>
                    <a:srgbClr val="EAEAEA"/>
                  </a:solidFill>
                  <a:round/>
                  <a:headEnd/>
                  <a:tailEnd/>
                </a:ln>
                <a:solidFill>
                  <a:srgbClr val="0070C0"/>
                </a:solidFill>
                <a:latin typeface="Times New Roman"/>
                <a:cs typeface="Times New Roman"/>
              </a:rPr>
              <a:t>hình</a:t>
            </a:r>
            <a:r>
              <a:rPr lang="en-US" sz="3600" b="1" kern="10" dirty="0">
                <a:ln w="12700">
                  <a:solidFill>
                    <a:srgbClr val="EAEAEA"/>
                  </a:solidFill>
                  <a:round/>
                  <a:headEnd/>
                  <a:tailEnd/>
                </a:ln>
                <a:solidFill>
                  <a:srgbClr val="0070C0"/>
                </a:solidFill>
                <a:latin typeface="Times New Roman"/>
                <a:cs typeface="Times New Roman"/>
              </a:rPr>
              <a:t> </a:t>
            </a:r>
            <a:r>
              <a:rPr lang="en-US" sz="3600" b="1" kern="10" dirty="0" err="1">
                <a:ln w="12700">
                  <a:solidFill>
                    <a:srgbClr val="EAEAEA"/>
                  </a:solidFill>
                  <a:round/>
                  <a:headEnd/>
                  <a:tailEnd/>
                </a:ln>
                <a:solidFill>
                  <a:srgbClr val="0070C0"/>
                </a:solidFill>
                <a:latin typeface="Times New Roman"/>
                <a:cs typeface="Times New Roman"/>
              </a:rPr>
              <a:t>tròn</a:t>
            </a:r>
            <a:endParaRPr lang="en-US" sz="3600" b="1" kern="10" dirty="0">
              <a:ln w="12700">
                <a:solidFill>
                  <a:srgbClr val="EAEAEA"/>
                </a:solidFill>
                <a:round/>
                <a:headEnd/>
                <a:tailEnd/>
              </a:ln>
              <a:solidFill>
                <a:srgbClr val="0070C0"/>
              </a:solidFill>
              <a:latin typeface="Times New Roman"/>
              <a:cs typeface="Times New Roman"/>
            </a:endParaRPr>
          </a:p>
        </p:txBody>
      </p:sp>
      <p:sp>
        <p:nvSpPr>
          <p:cNvPr id="22" name="Oval 7"/>
          <p:cNvSpPr>
            <a:spLocks noChangeArrowheads="1"/>
          </p:cNvSpPr>
          <p:nvPr/>
        </p:nvSpPr>
        <p:spPr bwMode="auto">
          <a:xfrm>
            <a:off x="3259137" y="1977389"/>
            <a:ext cx="1617663" cy="1617663"/>
          </a:xfrm>
          <a:prstGeom prst="ellipse">
            <a:avLst/>
          </a:prstGeom>
          <a:solidFill>
            <a:srgbClr val="FF2F2F"/>
          </a:solidFill>
          <a:ln w="6350">
            <a:solidFill>
              <a:srgbClr val="FFFF00"/>
            </a:solidFill>
            <a:round/>
            <a:headEnd/>
            <a:tailEnd/>
          </a:ln>
          <a:effectLst/>
        </p:spPr>
        <p:txBody>
          <a:bodyPr wrap="none" anchor="ctr"/>
          <a:lstStyle/>
          <a:p>
            <a:pPr algn="ctr"/>
            <a:endParaRPr lang="en-US"/>
          </a:p>
        </p:txBody>
      </p:sp>
      <p:sp>
        <p:nvSpPr>
          <p:cNvPr id="23" name="Oval 8"/>
          <p:cNvSpPr>
            <a:spLocks noChangeArrowheads="1"/>
          </p:cNvSpPr>
          <p:nvPr/>
        </p:nvSpPr>
        <p:spPr bwMode="auto">
          <a:xfrm>
            <a:off x="3276600" y="1981202"/>
            <a:ext cx="1617663" cy="1617663"/>
          </a:xfrm>
          <a:prstGeom prst="ellipse">
            <a:avLst/>
          </a:prstGeom>
          <a:noFill/>
          <a:ln w="31750">
            <a:solidFill>
              <a:schemeClr val="accent2"/>
            </a:solidFill>
            <a:round/>
            <a:headEnd/>
            <a:tailEnd/>
          </a:ln>
          <a:effectLst/>
        </p:spPr>
        <p:txBody>
          <a:bodyPr wrap="none" anchor="ctr"/>
          <a:lstStyle/>
          <a:p>
            <a:pPr algn="ctr"/>
            <a:endParaRPr lang="en-US"/>
          </a:p>
        </p:txBody>
      </p:sp>
      <p:pic>
        <p:nvPicPr>
          <p:cNvPr id="24" name="Picture 258" descr="thuoc2"/>
          <p:cNvPicPr>
            <a:picLocks noChangeAspect="1" noChangeArrowheads="1"/>
          </p:cNvPicPr>
          <p:nvPr/>
        </p:nvPicPr>
        <p:blipFill>
          <a:blip r:embed="rId2"/>
          <a:srcRect/>
          <a:stretch>
            <a:fillRect/>
          </a:stretch>
        </p:blipFill>
        <p:spPr bwMode="auto">
          <a:xfrm>
            <a:off x="533400" y="4175125"/>
            <a:ext cx="8458200" cy="1006475"/>
          </a:xfrm>
          <a:prstGeom prst="rect">
            <a:avLst/>
          </a:prstGeom>
          <a:noFill/>
        </p:spPr>
      </p:pic>
      <p:sp>
        <p:nvSpPr>
          <p:cNvPr id="25" name="Line 259"/>
          <p:cNvSpPr>
            <a:spLocks noChangeShapeType="1"/>
          </p:cNvSpPr>
          <p:nvPr/>
        </p:nvSpPr>
        <p:spPr bwMode="auto">
          <a:xfrm>
            <a:off x="4178300" y="3517901"/>
            <a:ext cx="0" cy="92075"/>
          </a:xfrm>
          <a:prstGeom prst="line">
            <a:avLst/>
          </a:prstGeom>
          <a:noFill/>
          <a:ln w="50800">
            <a:solidFill>
              <a:schemeClr val="tx1"/>
            </a:solidFill>
            <a:round/>
            <a:headEnd/>
            <a:tailEnd/>
          </a:ln>
          <a:effectLst/>
        </p:spPr>
        <p:txBody>
          <a:bodyPr/>
          <a:lstStyle/>
          <a:p>
            <a:endParaRPr lang="en-US"/>
          </a:p>
        </p:txBody>
      </p:sp>
      <p:sp>
        <p:nvSpPr>
          <p:cNvPr id="26" name="Text Box 260"/>
          <p:cNvSpPr txBox="1">
            <a:spLocks noChangeArrowheads="1"/>
          </p:cNvSpPr>
          <p:nvPr/>
        </p:nvSpPr>
        <p:spPr bwMode="auto">
          <a:xfrm>
            <a:off x="3975100" y="3086101"/>
            <a:ext cx="381000" cy="461665"/>
          </a:xfrm>
          <a:prstGeom prst="rect">
            <a:avLst/>
          </a:prstGeom>
          <a:noFill/>
          <a:ln w="9525">
            <a:noFill/>
            <a:miter lim="800000"/>
            <a:headEnd/>
            <a:tailEnd/>
          </a:ln>
          <a:effectLst/>
        </p:spPr>
        <p:txBody>
          <a:bodyPr>
            <a:spAutoFit/>
          </a:bodyPr>
          <a:lstStyle/>
          <a:p>
            <a:pPr>
              <a:spcBef>
                <a:spcPct val="50000"/>
              </a:spcBef>
            </a:pPr>
            <a:r>
              <a:rPr lang="en-US" sz="2400" b="1">
                <a:solidFill>
                  <a:schemeClr val="tx2"/>
                </a:solidFill>
                <a:latin typeface="Arial" charset="0"/>
              </a:rPr>
              <a:t>A</a:t>
            </a:r>
          </a:p>
        </p:txBody>
      </p:sp>
      <p:sp>
        <p:nvSpPr>
          <p:cNvPr id="27" name="Line 261"/>
          <p:cNvSpPr>
            <a:spLocks noChangeShapeType="1"/>
          </p:cNvSpPr>
          <p:nvPr/>
        </p:nvSpPr>
        <p:spPr bwMode="auto">
          <a:xfrm>
            <a:off x="3340100" y="2806700"/>
            <a:ext cx="831850" cy="0"/>
          </a:xfrm>
          <a:prstGeom prst="line">
            <a:avLst/>
          </a:prstGeom>
          <a:noFill/>
          <a:ln w="15875">
            <a:solidFill>
              <a:schemeClr val="tx1"/>
            </a:solidFill>
            <a:round/>
            <a:headEnd type="triangle" w="med" len="med"/>
            <a:tailEnd type="triangle" w="med" len="med"/>
          </a:ln>
          <a:effectLst/>
        </p:spPr>
        <p:txBody>
          <a:bodyPr/>
          <a:lstStyle/>
          <a:p>
            <a:endParaRPr lang="en-US"/>
          </a:p>
        </p:txBody>
      </p:sp>
      <p:sp>
        <p:nvSpPr>
          <p:cNvPr id="28" name="Text Box 262"/>
          <p:cNvSpPr txBox="1">
            <a:spLocks noChangeArrowheads="1"/>
          </p:cNvSpPr>
          <p:nvPr/>
        </p:nvSpPr>
        <p:spPr bwMode="auto">
          <a:xfrm>
            <a:off x="3429000" y="2743200"/>
            <a:ext cx="762000" cy="369332"/>
          </a:xfrm>
          <a:prstGeom prst="rect">
            <a:avLst/>
          </a:prstGeom>
          <a:noFill/>
          <a:ln w="9525">
            <a:noFill/>
            <a:miter lim="800000"/>
            <a:headEnd/>
            <a:tailEnd/>
          </a:ln>
          <a:effectLst/>
        </p:spPr>
        <p:txBody>
          <a:bodyPr>
            <a:spAutoFit/>
          </a:bodyPr>
          <a:lstStyle/>
          <a:p>
            <a:pPr>
              <a:spcBef>
                <a:spcPct val="50000"/>
              </a:spcBef>
            </a:pPr>
            <a:r>
              <a:rPr lang="en-US" dirty="0">
                <a:latin typeface="Times New Roman" pitchFamily="18" charset="0"/>
                <a:cs typeface="Times New Roman" pitchFamily="18" charset="0"/>
              </a:rPr>
              <a:t>2cm</a:t>
            </a:r>
          </a:p>
        </p:txBody>
      </p:sp>
      <p:sp>
        <p:nvSpPr>
          <p:cNvPr id="30" name="Oval 264"/>
          <p:cNvSpPr>
            <a:spLocks noChangeArrowheads="1"/>
          </p:cNvSpPr>
          <p:nvPr/>
        </p:nvSpPr>
        <p:spPr bwMode="auto">
          <a:xfrm>
            <a:off x="4110038" y="2781301"/>
            <a:ext cx="55562" cy="55563"/>
          </a:xfrm>
          <a:prstGeom prst="ellipse">
            <a:avLst/>
          </a:prstGeom>
          <a:solidFill>
            <a:schemeClr val="accent1"/>
          </a:solidFill>
          <a:ln w="9525">
            <a:solidFill>
              <a:schemeClr val="tx1"/>
            </a:solidFill>
            <a:round/>
            <a:headEnd/>
            <a:tailEnd/>
          </a:ln>
          <a:effectLst/>
        </p:spPr>
        <p:txBody>
          <a:bodyPr wrap="none" anchor="ctr"/>
          <a:lstStyle/>
          <a:p>
            <a:pPr algn="ctr"/>
            <a:endParaRPr lang="en-US"/>
          </a:p>
        </p:txBody>
      </p:sp>
      <p:sp>
        <p:nvSpPr>
          <p:cNvPr id="13" name="TextBox 12"/>
          <p:cNvSpPr txBox="1"/>
          <p:nvPr/>
        </p:nvSpPr>
        <p:spPr>
          <a:xfrm>
            <a:off x="3810000" y="533401"/>
            <a:ext cx="1066800" cy="461665"/>
          </a:xfrm>
          <a:prstGeom prst="rect">
            <a:avLst/>
          </a:prstGeom>
          <a:noFill/>
        </p:spPr>
        <p:txBody>
          <a:bodyPr wrap="square" rtlCol="0">
            <a:spAutoFit/>
          </a:bodyPr>
          <a:lstStyle/>
          <a:p>
            <a:r>
              <a:rPr lang="en-US" sz="2400" b="1" dirty="0" err="1">
                <a:latin typeface="Times New Roman" pitchFamily="18" charset="0"/>
                <a:cs typeface="Times New Roman" pitchFamily="18" charset="0"/>
              </a:rPr>
              <a:t>Toán</a:t>
            </a:r>
            <a:r>
              <a:rPr lang="en-US" sz="2400" b="1" dirty="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edge">
                                      <p:cBhvr>
                                        <p:cTn id="7" dur="2000"/>
                                        <p:tgtEl>
                                          <p:spTgt spid="23"/>
                                        </p:tgtEl>
                                      </p:cBhvr>
                                    </p:animEffect>
                                  </p:childTnLst>
                                </p:cTn>
                              </p:par>
                            </p:childTnLst>
                          </p:cTn>
                        </p:par>
                        <p:par>
                          <p:cTn id="8" fill="hold">
                            <p:stCondLst>
                              <p:cond delay="2000"/>
                            </p:stCondLst>
                            <p:childTnLst>
                              <p:par>
                                <p:cTn id="9" presetID="21" presetClass="emph" presetSubtype="0" repeatCount="2000" fill="hold" grpId="1" nodeType="afterEffect">
                                  <p:stCondLst>
                                    <p:cond delay="0"/>
                                  </p:stCondLst>
                                  <p:childTnLst>
                                    <p:animClr clrSpc="hsl" dir="cw">
                                      <p:cBhvr override="childStyle">
                                        <p:cTn id="10" dur="500" fill="hold"/>
                                        <p:tgtEl>
                                          <p:spTgt spid="23"/>
                                        </p:tgtEl>
                                        <p:attrNameLst>
                                          <p:attrName>style.color</p:attrName>
                                        </p:attrNameLst>
                                      </p:cBhvr>
                                      <p:by>
                                        <p:hsl h="7200000" s="0" l="0"/>
                                      </p:by>
                                    </p:animClr>
                                    <p:animClr clrSpc="hsl" dir="cw">
                                      <p:cBhvr>
                                        <p:cTn id="11" dur="500" fill="hold"/>
                                        <p:tgtEl>
                                          <p:spTgt spid="23"/>
                                        </p:tgtEl>
                                        <p:attrNameLst>
                                          <p:attrName>fillcolor</p:attrName>
                                        </p:attrNameLst>
                                      </p:cBhvr>
                                      <p:by>
                                        <p:hsl h="7200000" s="0" l="0"/>
                                      </p:by>
                                    </p:animClr>
                                    <p:animClr clrSpc="hsl" dir="cw">
                                      <p:cBhvr>
                                        <p:cTn id="12" dur="500" fill="hold"/>
                                        <p:tgtEl>
                                          <p:spTgt spid="23"/>
                                        </p:tgtEl>
                                        <p:attrNameLst>
                                          <p:attrName>stroke.color</p:attrName>
                                        </p:attrNameLst>
                                      </p:cBhvr>
                                      <p:by>
                                        <p:hsl h="7200000" s="0" l="0"/>
                                      </p:by>
                                    </p:animClr>
                                    <p:set>
                                      <p:cBhvr>
                                        <p:cTn id="13" dur="500" fill="hold"/>
                                        <p:tgtEl>
                                          <p:spTgt spid="23"/>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diamond(in)">
                                      <p:cBhvr>
                                        <p:cTn id="18" dur="500"/>
                                        <p:tgtEl>
                                          <p:spTgt spid="25"/>
                                        </p:tgtEl>
                                      </p:cBhvr>
                                    </p:animEffect>
                                  </p:childTnLst>
                                </p:cTn>
                              </p:par>
                            </p:childTnLst>
                          </p:cTn>
                        </p:par>
                        <p:par>
                          <p:cTn id="19" fill="hold">
                            <p:stCondLst>
                              <p:cond delay="500"/>
                            </p:stCondLst>
                            <p:childTnLst>
                              <p:par>
                                <p:cTn id="20" presetID="21" presetClass="emph" presetSubtype="0" repeatCount="2000" fill="hold" grpId="1" nodeType="afterEffect">
                                  <p:stCondLst>
                                    <p:cond delay="0"/>
                                  </p:stCondLst>
                                  <p:childTnLst>
                                    <p:animClr clrSpc="hsl" dir="cw">
                                      <p:cBhvr override="childStyle">
                                        <p:cTn id="21" dur="500" fill="hold"/>
                                        <p:tgtEl>
                                          <p:spTgt spid="25"/>
                                        </p:tgtEl>
                                        <p:attrNameLst>
                                          <p:attrName>style.color</p:attrName>
                                        </p:attrNameLst>
                                      </p:cBhvr>
                                      <p:by>
                                        <p:hsl h="7200000" s="0" l="0"/>
                                      </p:by>
                                    </p:animClr>
                                    <p:animClr clrSpc="hsl" dir="cw">
                                      <p:cBhvr>
                                        <p:cTn id="22" dur="500" fill="hold"/>
                                        <p:tgtEl>
                                          <p:spTgt spid="25"/>
                                        </p:tgtEl>
                                        <p:attrNameLst>
                                          <p:attrName>fillcolor</p:attrName>
                                        </p:attrNameLst>
                                      </p:cBhvr>
                                      <p:by>
                                        <p:hsl h="7200000" s="0" l="0"/>
                                      </p:by>
                                    </p:animClr>
                                    <p:animClr clrSpc="hsl" dir="cw">
                                      <p:cBhvr>
                                        <p:cTn id="23" dur="500" fill="hold"/>
                                        <p:tgtEl>
                                          <p:spTgt spid="25"/>
                                        </p:tgtEl>
                                        <p:attrNameLst>
                                          <p:attrName>stroke.color</p:attrName>
                                        </p:attrNameLst>
                                      </p:cBhvr>
                                      <p:by>
                                        <p:hsl h="7200000" s="0" l="0"/>
                                      </p:by>
                                    </p:animClr>
                                    <p:set>
                                      <p:cBhvr>
                                        <p:cTn id="24" dur="500" fill="hold"/>
                                        <p:tgtEl>
                                          <p:spTgt spid="25"/>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checkerboard(across)">
                                      <p:cBhvr>
                                        <p:cTn id="2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5" grpId="0" animBg="1"/>
      <p:bldP spid="25" grpId="1" animBg="1"/>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6" descr="thuoc2"/>
          <p:cNvPicPr>
            <a:picLocks noChangeAspect="1" noChangeArrowheads="1"/>
          </p:cNvPicPr>
          <p:nvPr/>
        </p:nvPicPr>
        <p:blipFill>
          <a:blip r:embed="rId2"/>
          <a:srcRect/>
          <a:stretch>
            <a:fillRect/>
          </a:stretch>
        </p:blipFill>
        <p:spPr bwMode="auto">
          <a:xfrm>
            <a:off x="762001" y="4191000"/>
            <a:ext cx="8229599" cy="1006475"/>
          </a:xfrm>
          <a:prstGeom prst="rect">
            <a:avLst/>
          </a:prstGeom>
          <a:noFill/>
        </p:spPr>
      </p:pic>
      <p:grpSp>
        <p:nvGrpSpPr>
          <p:cNvPr id="21" name="Group 11"/>
          <p:cNvGrpSpPr>
            <a:grpSpLocks/>
          </p:cNvGrpSpPr>
          <p:nvPr/>
        </p:nvGrpSpPr>
        <p:grpSpPr bwMode="auto">
          <a:xfrm>
            <a:off x="3594102" y="2039937"/>
            <a:ext cx="1617663" cy="1617663"/>
            <a:chOff x="2264" y="1256"/>
            <a:chExt cx="1019" cy="1019"/>
          </a:xfrm>
        </p:grpSpPr>
        <p:sp>
          <p:nvSpPr>
            <p:cNvPr id="22" name="Oval 4"/>
            <p:cNvSpPr>
              <a:spLocks noChangeArrowheads="1"/>
            </p:cNvSpPr>
            <p:nvPr/>
          </p:nvSpPr>
          <p:spPr bwMode="auto">
            <a:xfrm>
              <a:off x="2272" y="1256"/>
              <a:ext cx="1011" cy="1010"/>
            </a:xfrm>
            <a:prstGeom prst="ellipse">
              <a:avLst/>
            </a:prstGeom>
            <a:solidFill>
              <a:srgbClr val="FF2F2F"/>
            </a:solidFill>
            <a:ln w="9525">
              <a:noFill/>
              <a:round/>
              <a:headEnd/>
              <a:tailEnd/>
            </a:ln>
            <a:effectLst/>
          </p:spPr>
          <p:txBody>
            <a:bodyPr wrap="none" anchor="ctr"/>
            <a:lstStyle/>
            <a:p>
              <a:pPr algn="ctr"/>
              <a:endParaRPr lang="en-US"/>
            </a:p>
          </p:txBody>
        </p:sp>
        <p:sp>
          <p:nvSpPr>
            <p:cNvPr id="23" name="Oval 5"/>
            <p:cNvSpPr>
              <a:spLocks noChangeArrowheads="1"/>
            </p:cNvSpPr>
            <p:nvPr/>
          </p:nvSpPr>
          <p:spPr bwMode="auto">
            <a:xfrm>
              <a:off x="2264" y="1256"/>
              <a:ext cx="1011" cy="1010"/>
            </a:xfrm>
            <a:prstGeom prst="ellipse">
              <a:avLst/>
            </a:prstGeom>
            <a:noFill/>
            <a:ln w="38100">
              <a:solidFill>
                <a:schemeClr val="accent2"/>
              </a:solidFill>
              <a:round/>
              <a:headEnd/>
              <a:tailEnd/>
            </a:ln>
            <a:effectLst/>
          </p:spPr>
          <p:txBody>
            <a:bodyPr wrap="none" anchor="ctr"/>
            <a:lstStyle/>
            <a:p>
              <a:pPr algn="ctr"/>
              <a:endParaRPr lang="en-US"/>
            </a:p>
          </p:txBody>
        </p:sp>
        <p:sp>
          <p:nvSpPr>
            <p:cNvPr id="24" name="Line 7"/>
            <p:cNvSpPr>
              <a:spLocks noChangeShapeType="1"/>
            </p:cNvSpPr>
            <p:nvPr/>
          </p:nvSpPr>
          <p:spPr bwMode="auto">
            <a:xfrm>
              <a:off x="2779" y="2208"/>
              <a:ext cx="0" cy="67"/>
            </a:xfrm>
            <a:prstGeom prst="line">
              <a:avLst/>
            </a:prstGeom>
            <a:noFill/>
            <a:ln w="50800">
              <a:solidFill>
                <a:schemeClr val="tx1"/>
              </a:solidFill>
              <a:round/>
              <a:headEnd/>
              <a:tailEnd/>
            </a:ln>
            <a:effectLst/>
          </p:spPr>
          <p:txBody>
            <a:bodyPr/>
            <a:lstStyle/>
            <a:p>
              <a:endParaRPr lang="en-US"/>
            </a:p>
          </p:txBody>
        </p:sp>
        <p:sp>
          <p:nvSpPr>
            <p:cNvPr id="25" name="Text Box 8"/>
            <p:cNvSpPr txBox="1">
              <a:spLocks noChangeArrowheads="1"/>
            </p:cNvSpPr>
            <p:nvPr/>
          </p:nvSpPr>
          <p:spPr bwMode="auto">
            <a:xfrm>
              <a:off x="2664" y="1944"/>
              <a:ext cx="234" cy="291"/>
            </a:xfrm>
            <a:prstGeom prst="rect">
              <a:avLst/>
            </a:prstGeom>
            <a:noFill/>
            <a:ln w="9525">
              <a:noFill/>
              <a:miter lim="800000"/>
              <a:headEnd/>
              <a:tailEnd/>
            </a:ln>
            <a:effectLst/>
          </p:spPr>
          <p:txBody>
            <a:bodyPr>
              <a:spAutoFit/>
            </a:bodyPr>
            <a:lstStyle/>
            <a:p>
              <a:pPr>
                <a:spcBef>
                  <a:spcPct val="50000"/>
                </a:spcBef>
              </a:pPr>
              <a:r>
                <a:rPr lang="en-US" sz="2400" b="1" dirty="0">
                  <a:solidFill>
                    <a:schemeClr val="tx2"/>
                  </a:solidFill>
                  <a:latin typeface="Times New Roman" panose="02020603050405020304" pitchFamily="18" charset="0"/>
                  <a:cs typeface="Times New Roman" panose="02020603050405020304" pitchFamily="18" charset="0"/>
                </a:rPr>
                <a:t>A</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61111E-6 3.13599E-6 L -0.38975 0.08025 " pathEditMode="relative" rAng="0" ptsTypes="AA">
                                      <p:cBhvr>
                                        <p:cTn id="6" dur="2000" fill="hold"/>
                                        <p:tgtEl>
                                          <p:spTgt spid="21"/>
                                        </p:tgtEl>
                                        <p:attrNameLst>
                                          <p:attrName>ppt_x</p:attrName>
                                          <p:attrName>ppt_y</p:attrName>
                                        </p:attrNameLst>
                                      </p:cBhvr>
                                      <p:rCtr x="-19500" y="4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thuoc2"/>
          <p:cNvPicPr>
            <a:picLocks noChangeAspect="1" noChangeArrowheads="1"/>
          </p:cNvPicPr>
          <p:nvPr/>
        </p:nvPicPr>
        <p:blipFill>
          <a:blip r:embed="rId2"/>
          <a:srcRect/>
          <a:stretch>
            <a:fillRect/>
          </a:stretch>
        </p:blipFill>
        <p:spPr bwMode="auto">
          <a:xfrm>
            <a:off x="657590" y="4298549"/>
            <a:ext cx="8458200" cy="1006475"/>
          </a:xfrm>
          <a:prstGeom prst="rect">
            <a:avLst/>
          </a:prstGeom>
          <a:noFill/>
        </p:spPr>
      </p:pic>
      <p:grpSp>
        <p:nvGrpSpPr>
          <p:cNvPr id="12" name="Group 20"/>
          <p:cNvGrpSpPr>
            <a:grpSpLocks/>
          </p:cNvGrpSpPr>
          <p:nvPr/>
        </p:nvGrpSpPr>
        <p:grpSpPr bwMode="auto">
          <a:xfrm>
            <a:off x="25402" y="2540001"/>
            <a:ext cx="1617663" cy="1617663"/>
            <a:chOff x="192" y="960"/>
            <a:chExt cx="1044" cy="1045"/>
          </a:xfrm>
        </p:grpSpPr>
        <p:sp>
          <p:nvSpPr>
            <p:cNvPr id="13" name="Oval 6"/>
            <p:cNvSpPr>
              <a:spLocks noChangeArrowheads="1"/>
            </p:cNvSpPr>
            <p:nvPr/>
          </p:nvSpPr>
          <p:spPr bwMode="auto">
            <a:xfrm>
              <a:off x="200" y="960"/>
              <a:ext cx="1036" cy="1036"/>
            </a:xfrm>
            <a:prstGeom prst="ellipse">
              <a:avLst/>
            </a:prstGeom>
            <a:solidFill>
              <a:srgbClr val="CCFFFF"/>
            </a:solidFill>
            <a:ln w="9525">
              <a:noFill/>
              <a:round/>
              <a:headEnd/>
              <a:tailEnd/>
            </a:ln>
            <a:effectLst/>
          </p:spPr>
          <p:txBody>
            <a:bodyPr wrap="none" anchor="ctr"/>
            <a:lstStyle/>
            <a:p>
              <a:pPr algn="ctr"/>
              <a:endParaRPr lang="en-US"/>
            </a:p>
          </p:txBody>
        </p:sp>
        <p:sp>
          <p:nvSpPr>
            <p:cNvPr id="14" name="Oval 7"/>
            <p:cNvSpPr>
              <a:spLocks noChangeArrowheads="1"/>
            </p:cNvSpPr>
            <p:nvPr/>
          </p:nvSpPr>
          <p:spPr bwMode="auto">
            <a:xfrm>
              <a:off x="192" y="960"/>
              <a:ext cx="1036" cy="1036"/>
            </a:xfrm>
            <a:prstGeom prst="ellipse">
              <a:avLst/>
            </a:prstGeom>
            <a:noFill/>
            <a:ln w="38100">
              <a:solidFill>
                <a:srgbClr val="66FFFF"/>
              </a:solidFill>
              <a:round/>
              <a:headEnd/>
              <a:tailEnd/>
            </a:ln>
            <a:effectLst/>
          </p:spPr>
          <p:txBody>
            <a:bodyPr wrap="none" anchor="ctr"/>
            <a:lstStyle/>
            <a:p>
              <a:pPr algn="ctr"/>
              <a:endParaRPr lang="en-US"/>
            </a:p>
          </p:txBody>
        </p:sp>
        <p:sp>
          <p:nvSpPr>
            <p:cNvPr id="15" name="Line 8"/>
            <p:cNvSpPr>
              <a:spLocks noChangeShapeType="1"/>
            </p:cNvSpPr>
            <p:nvPr/>
          </p:nvSpPr>
          <p:spPr bwMode="auto">
            <a:xfrm>
              <a:off x="720" y="1936"/>
              <a:ext cx="0" cy="69"/>
            </a:xfrm>
            <a:prstGeom prst="line">
              <a:avLst/>
            </a:prstGeom>
            <a:noFill/>
            <a:ln w="31750">
              <a:solidFill>
                <a:srgbClr val="FF0000"/>
              </a:solidFill>
              <a:round/>
              <a:headEnd/>
              <a:tailEnd/>
            </a:ln>
            <a:effectLst/>
          </p:spPr>
          <p:txBody>
            <a:bodyPr/>
            <a:lstStyle/>
            <a:p>
              <a:endParaRPr lang="en-US"/>
            </a:p>
          </p:txBody>
        </p:sp>
        <p:sp>
          <p:nvSpPr>
            <p:cNvPr id="16" name="Text Box 9"/>
            <p:cNvSpPr txBox="1">
              <a:spLocks noChangeArrowheads="1"/>
            </p:cNvSpPr>
            <p:nvPr/>
          </p:nvSpPr>
          <p:spPr bwMode="auto">
            <a:xfrm>
              <a:off x="600" y="1680"/>
              <a:ext cx="240" cy="298"/>
            </a:xfrm>
            <a:prstGeom prst="rect">
              <a:avLst/>
            </a:prstGeom>
            <a:noFill/>
            <a:ln w="9525">
              <a:noFill/>
              <a:miter lim="800000"/>
              <a:headEnd/>
              <a:tailEnd/>
            </a:ln>
            <a:effectLst/>
          </p:spPr>
          <p:txBody>
            <a:bodyPr>
              <a:spAutoFit/>
            </a:bodyPr>
            <a:lstStyle/>
            <a:p>
              <a:pPr>
                <a:spcBef>
                  <a:spcPct val="50000"/>
                </a:spcBef>
              </a:pPr>
              <a:r>
                <a:rPr lang="en-US" sz="2400" b="1">
                  <a:solidFill>
                    <a:srgbClr val="FF0000"/>
                  </a:solidFill>
                  <a:latin typeface="Arial" charset="0"/>
                </a:rPr>
                <a:t>A</a:t>
              </a:r>
            </a:p>
          </p:txBody>
        </p:sp>
      </p:grpSp>
      <p:grpSp>
        <p:nvGrpSpPr>
          <p:cNvPr id="17" name="Group 31"/>
          <p:cNvGrpSpPr>
            <a:grpSpLocks/>
          </p:cNvGrpSpPr>
          <p:nvPr/>
        </p:nvGrpSpPr>
        <p:grpSpPr bwMode="auto">
          <a:xfrm>
            <a:off x="5105402" y="2540001"/>
            <a:ext cx="1617663" cy="1617663"/>
            <a:chOff x="192" y="960"/>
            <a:chExt cx="1044" cy="1045"/>
          </a:xfrm>
        </p:grpSpPr>
        <p:sp>
          <p:nvSpPr>
            <p:cNvPr id="18" name="Oval 32"/>
            <p:cNvSpPr>
              <a:spLocks noChangeArrowheads="1"/>
            </p:cNvSpPr>
            <p:nvPr/>
          </p:nvSpPr>
          <p:spPr bwMode="auto">
            <a:xfrm>
              <a:off x="200" y="960"/>
              <a:ext cx="1036" cy="1036"/>
            </a:xfrm>
            <a:prstGeom prst="ellipse">
              <a:avLst/>
            </a:prstGeom>
            <a:solidFill>
              <a:srgbClr val="CCFFFF"/>
            </a:solidFill>
            <a:ln w="9525">
              <a:noFill/>
              <a:round/>
              <a:headEnd/>
              <a:tailEnd/>
            </a:ln>
            <a:effectLst/>
          </p:spPr>
          <p:txBody>
            <a:bodyPr wrap="none" anchor="ctr"/>
            <a:lstStyle/>
            <a:p>
              <a:pPr algn="ctr"/>
              <a:endParaRPr lang="en-US"/>
            </a:p>
          </p:txBody>
        </p:sp>
        <p:sp>
          <p:nvSpPr>
            <p:cNvPr id="19" name="Oval 33"/>
            <p:cNvSpPr>
              <a:spLocks noChangeArrowheads="1"/>
            </p:cNvSpPr>
            <p:nvPr/>
          </p:nvSpPr>
          <p:spPr bwMode="auto">
            <a:xfrm>
              <a:off x="192" y="960"/>
              <a:ext cx="1036" cy="1036"/>
            </a:xfrm>
            <a:prstGeom prst="ellipse">
              <a:avLst/>
            </a:prstGeom>
            <a:noFill/>
            <a:ln w="38100">
              <a:solidFill>
                <a:srgbClr val="66FFFF"/>
              </a:solidFill>
              <a:round/>
              <a:headEnd/>
              <a:tailEnd/>
            </a:ln>
            <a:effectLst/>
          </p:spPr>
          <p:txBody>
            <a:bodyPr wrap="none" anchor="ctr"/>
            <a:lstStyle/>
            <a:p>
              <a:pPr algn="ctr"/>
              <a:endParaRPr lang="en-US"/>
            </a:p>
          </p:txBody>
        </p:sp>
        <p:sp>
          <p:nvSpPr>
            <p:cNvPr id="20" name="Line 34"/>
            <p:cNvSpPr>
              <a:spLocks noChangeShapeType="1"/>
            </p:cNvSpPr>
            <p:nvPr/>
          </p:nvSpPr>
          <p:spPr bwMode="auto">
            <a:xfrm>
              <a:off x="720" y="1936"/>
              <a:ext cx="0" cy="69"/>
            </a:xfrm>
            <a:prstGeom prst="line">
              <a:avLst/>
            </a:prstGeom>
            <a:noFill/>
            <a:ln w="31750">
              <a:solidFill>
                <a:srgbClr val="FF0000"/>
              </a:solidFill>
              <a:round/>
              <a:headEnd/>
              <a:tailEnd/>
            </a:ln>
            <a:effectLst/>
          </p:spPr>
          <p:txBody>
            <a:bodyPr/>
            <a:lstStyle/>
            <a:p>
              <a:endParaRPr lang="en-US"/>
            </a:p>
          </p:txBody>
        </p:sp>
        <p:sp>
          <p:nvSpPr>
            <p:cNvPr id="21" name="Text Box 35"/>
            <p:cNvSpPr txBox="1">
              <a:spLocks noChangeArrowheads="1"/>
            </p:cNvSpPr>
            <p:nvPr/>
          </p:nvSpPr>
          <p:spPr bwMode="auto">
            <a:xfrm>
              <a:off x="600" y="1680"/>
              <a:ext cx="240" cy="298"/>
            </a:xfrm>
            <a:prstGeom prst="rect">
              <a:avLst/>
            </a:prstGeom>
            <a:noFill/>
            <a:ln w="9525">
              <a:noFill/>
              <a:miter lim="800000"/>
              <a:headEnd/>
              <a:tailEnd/>
            </a:ln>
            <a:effectLst/>
          </p:spPr>
          <p:txBody>
            <a:bodyPr>
              <a:spAutoFit/>
            </a:bodyPr>
            <a:lstStyle/>
            <a:p>
              <a:pPr>
                <a:spcBef>
                  <a:spcPct val="50000"/>
                </a:spcBef>
              </a:pPr>
              <a:r>
                <a:rPr lang="en-US" sz="2400" b="1">
                  <a:solidFill>
                    <a:srgbClr val="FF0000"/>
                  </a:solidFill>
                  <a:latin typeface="Arial" charset="0"/>
                </a:rPr>
                <a:t>B</a:t>
              </a:r>
            </a:p>
          </p:txBody>
        </p:sp>
      </p:grpSp>
      <p:grpSp>
        <p:nvGrpSpPr>
          <p:cNvPr id="22" name="Group 36"/>
          <p:cNvGrpSpPr>
            <a:grpSpLocks/>
          </p:cNvGrpSpPr>
          <p:nvPr/>
        </p:nvGrpSpPr>
        <p:grpSpPr bwMode="auto">
          <a:xfrm>
            <a:off x="-76200" y="2540001"/>
            <a:ext cx="1617663" cy="1617663"/>
            <a:chOff x="2248" y="1248"/>
            <a:chExt cx="1044" cy="1045"/>
          </a:xfrm>
        </p:grpSpPr>
        <p:sp>
          <p:nvSpPr>
            <p:cNvPr id="23" name="Oval 37"/>
            <p:cNvSpPr>
              <a:spLocks noChangeArrowheads="1"/>
            </p:cNvSpPr>
            <p:nvPr/>
          </p:nvSpPr>
          <p:spPr bwMode="auto">
            <a:xfrm>
              <a:off x="2256" y="1248"/>
              <a:ext cx="1036" cy="1036"/>
            </a:xfrm>
            <a:prstGeom prst="ellipse">
              <a:avLst/>
            </a:prstGeom>
            <a:solidFill>
              <a:srgbClr val="FF2F2F"/>
            </a:solidFill>
            <a:ln w="9525">
              <a:noFill/>
              <a:round/>
              <a:headEnd/>
              <a:tailEnd/>
            </a:ln>
            <a:effectLst/>
          </p:spPr>
          <p:txBody>
            <a:bodyPr wrap="none" anchor="ctr"/>
            <a:lstStyle/>
            <a:p>
              <a:pPr algn="ctr"/>
              <a:endParaRPr lang="en-US"/>
            </a:p>
          </p:txBody>
        </p:sp>
        <p:sp>
          <p:nvSpPr>
            <p:cNvPr id="24" name="Oval 38"/>
            <p:cNvSpPr>
              <a:spLocks noChangeArrowheads="1"/>
            </p:cNvSpPr>
            <p:nvPr/>
          </p:nvSpPr>
          <p:spPr bwMode="auto">
            <a:xfrm>
              <a:off x="2248" y="1248"/>
              <a:ext cx="1036" cy="1036"/>
            </a:xfrm>
            <a:prstGeom prst="ellipse">
              <a:avLst/>
            </a:prstGeom>
            <a:noFill/>
            <a:ln w="38100">
              <a:solidFill>
                <a:schemeClr val="accent2"/>
              </a:solidFill>
              <a:round/>
              <a:headEnd/>
              <a:tailEnd/>
            </a:ln>
            <a:effectLst/>
          </p:spPr>
          <p:txBody>
            <a:bodyPr wrap="none" anchor="ctr"/>
            <a:lstStyle/>
            <a:p>
              <a:pPr algn="ctr"/>
              <a:endParaRPr lang="en-US"/>
            </a:p>
          </p:txBody>
        </p:sp>
        <p:sp>
          <p:nvSpPr>
            <p:cNvPr id="25" name="Line 39"/>
            <p:cNvSpPr>
              <a:spLocks noChangeShapeType="1"/>
            </p:cNvSpPr>
            <p:nvPr/>
          </p:nvSpPr>
          <p:spPr bwMode="auto">
            <a:xfrm>
              <a:off x="2776" y="2224"/>
              <a:ext cx="0" cy="69"/>
            </a:xfrm>
            <a:prstGeom prst="line">
              <a:avLst/>
            </a:prstGeom>
            <a:noFill/>
            <a:ln w="31750">
              <a:solidFill>
                <a:schemeClr val="tx1"/>
              </a:solidFill>
              <a:round/>
              <a:headEnd/>
              <a:tailEnd/>
            </a:ln>
            <a:effectLst/>
          </p:spPr>
          <p:txBody>
            <a:bodyPr/>
            <a:lstStyle/>
            <a:p>
              <a:endParaRPr lang="en-US"/>
            </a:p>
          </p:txBody>
        </p:sp>
        <p:sp>
          <p:nvSpPr>
            <p:cNvPr id="26" name="Text Box 40"/>
            <p:cNvSpPr txBox="1">
              <a:spLocks noChangeArrowheads="1"/>
            </p:cNvSpPr>
            <p:nvPr/>
          </p:nvSpPr>
          <p:spPr bwMode="auto">
            <a:xfrm>
              <a:off x="2656" y="1952"/>
              <a:ext cx="240" cy="298"/>
            </a:xfrm>
            <a:prstGeom prst="rect">
              <a:avLst/>
            </a:prstGeom>
            <a:noFill/>
            <a:ln w="9525">
              <a:noFill/>
              <a:miter lim="800000"/>
              <a:headEnd/>
              <a:tailEnd/>
            </a:ln>
            <a:effectLst/>
          </p:spPr>
          <p:txBody>
            <a:bodyPr>
              <a:spAutoFit/>
            </a:bodyPr>
            <a:lstStyle/>
            <a:p>
              <a:pPr>
                <a:spcBef>
                  <a:spcPct val="50000"/>
                </a:spcBef>
              </a:pPr>
              <a:r>
                <a:rPr lang="en-US" sz="2400" b="1">
                  <a:solidFill>
                    <a:schemeClr val="tx2"/>
                  </a:solidFill>
                  <a:latin typeface="Arial" charset="0"/>
                </a:rPr>
                <a:t>A</a:t>
              </a:r>
            </a:p>
          </p:txBody>
        </p:sp>
      </p:grpSp>
      <p:sp>
        <p:nvSpPr>
          <p:cNvPr id="27" name="Line 42"/>
          <p:cNvSpPr>
            <a:spLocks noChangeShapeType="1"/>
          </p:cNvSpPr>
          <p:nvPr/>
        </p:nvSpPr>
        <p:spPr bwMode="auto">
          <a:xfrm>
            <a:off x="5956300" y="4191000"/>
            <a:ext cx="0" cy="1676400"/>
          </a:xfrm>
          <a:prstGeom prst="line">
            <a:avLst/>
          </a:prstGeom>
          <a:noFill/>
          <a:ln w="22225">
            <a:solidFill>
              <a:srgbClr val="FF6600"/>
            </a:solidFill>
            <a:prstDash val="dash"/>
            <a:round/>
            <a:headEnd/>
            <a:tailEnd/>
          </a:ln>
          <a:effectLst/>
        </p:spPr>
        <p:txBody>
          <a:bodyPr/>
          <a:lstStyle/>
          <a:p>
            <a:endParaRPr lang="en-US"/>
          </a:p>
        </p:txBody>
      </p:sp>
      <p:sp>
        <p:nvSpPr>
          <p:cNvPr id="28" name="Line 43"/>
          <p:cNvSpPr>
            <a:spLocks noChangeShapeType="1"/>
          </p:cNvSpPr>
          <p:nvPr/>
        </p:nvSpPr>
        <p:spPr bwMode="auto">
          <a:xfrm>
            <a:off x="762000" y="4191000"/>
            <a:ext cx="0" cy="1676400"/>
          </a:xfrm>
          <a:prstGeom prst="line">
            <a:avLst/>
          </a:prstGeom>
          <a:noFill/>
          <a:ln w="22225">
            <a:solidFill>
              <a:srgbClr val="FF6600"/>
            </a:solidFill>
            <a:prstDash val="dash"/>
            <a:round/>
            <a:headEnd/>
            <a:tailEnd/>
          </a:ln>
          <a:effectLst/>
        </p:spPr>
        <p:txBody>
          <a:bodyPr/>
          <a:lstStyle/>
          <a:p>
            <a:endParaRPr lang="en-US"/>
          </a:p>
        </p:txBody>
      </p:sp>
      <p:sp>
        <p:nvSpPr>
          <p:cNvPr id="29" name="Line 44"/>
          <p:cNvSpPr>
            <a:spLocks noChangeShapeType="1"/>
          </p:cNvSpPr>
          <p:nvPr/>
        </p:nvSpPr>
        <p:spPr bwMode="auto">
          <a:xfrm>
            <a:off x="762000" y="5791200"/>
            <a:ext cx="5181600" cy="0"/>
          </a:xfrm>
          <a:prstGeom prst="line">
            <a:avLst/>
          </a:prstGeom>
          <a:noFill/>
          <a:ln w="19050">
            <a:solidFill>
              <a:schemeClr val="tx1"/>
            </a:solidFill>
            <a:round/>
            <a:headEnd type="triangle" w="med" len="lg"/>
            <a:tailEnd type="triangle" w="med" len="lg"/>
          </a:ln>
          <a:effectLst/>
        </p:spPr>
        <p:txBody>
          <a:bodyPr/>
          <a:lstStyle/>
          <a:p>
            <a:endParaRPr lang="en-US"/>
          </a:p>
        </p:txBody>
      </p:sp>
      <p:sp>
        <p:nvSpPr>
          <p:cNvPr id="30" name="Text Box 45"/>
          <p:cNvSpPr txBox="1">
            <a:spLocks noChangeArrowheads="1"/>
          </p:cNvSpPr>
          <p:nvPr/>
        </p:nvSpPr>
        <p:spPr bwMode="auto">
          <a:xfrm>
            <a:off x="1828800" y="5753100"/>
            <a:ext cx="2971800" cy="523220"/>
          </a:xfrm>
          <a:prstGeom prst="rect">
            <a:avLst/>
          </a:prstGeom>
          <a:noFill/>
          <a:ln w="9525">
            <a:noFill/>
            <a:miter lim="800000"/>
            <a:headEnd/>
            <a:tailEnd/>
          </a:ln>
          <a:effectLst/>
        </p:spPr>
        <p:txBody>
          <a:bodyPr>
            <a:spAutoFit/>
          </a:bodyPr>
          <a:lstStyle/>
          <a:p>
            <a:pPr>
              <a:spcBef>
                <a:spcPct val="50000"/>
              </a:spcBef>
            </a:pPr>
            <a:r>
              <a:rPr lang="en-US" sz="2800" dirty="0">
                <a:solidFill>
                  <a:srgbClr val="FF0000"/>
                </a:solidFill>
                <a:latin typeface="Times New Roman" pitchFamily="18" charset="0"/>
                <a:cs typeface="Times New Roman" pitchFamily="18" charset="0"/>
              </a:rPr>
              <a:t>Chu vi </a:t>
            </a:r>
            <a:r>
              <a:rPr lang="en-US" sz="2800" dirty="0" err="1">
                <a:solidFill>
                  <a:srgbClr val="FF0000"/>
                </a:solidFill>
                <a:latin typeface="Times New Roman" pitchFamily="18" charset="0"/>
                <a:cs typeface="Times New Roman" pitchFamily="18" charset="0"/>
              </a:rPr>
              <a:t>hình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tròn</a:t>
            </a:r>
            <a:endParaRPr lang="en-US" sz="2800" dirty="0">
              <a:solidFill>
                <a:srgbClr val="FF0000"/>
              </a:solidFill>
              <a:latin typeface="Times New Roman" pitchFamily="18" charset="0"/>
              <a:cs typeface="Times New Roman" pitchFamily="18" charset="0"/>
            </a:endParaRPr>
          </a:p>
        </p:txBody>
      </p:sp>
      <p:sp>
        <p:nvSpPr>
          <p:cNvPr id="32" name="Text Box 51"/>
          <p:cNvSpPr txBox="1">
            <a:spLocks noChangeArrowheads="1"/>
          </p:cNvSpPr>
          <p:nvPr/>
        </p:nvSpPr>
        <p:spPr bwMode="auto">
          <a:xfrm>
            <a:off x="1058042" y="5352293"/>
            <a:ext cx="4953000" cy="461665"/>
          </a:xfrm>
          <a:prstGeom prst="rect">
            <a:avLst/>
          </a:prstGeom>
          <a:noFill/>
          <a:ln w="9525">
            <a:noFill/>
            <a:miter lim="800000"/>
            <a:headEnd/>
            <a:tailEnd/>
          </a:ln>
          <a:effectLst/>
        </p:spPr>
        <p:txBody>
          <a:bodyPr>
            <a:spAutoFit/>
          </a:bodyPr>
          <a:lstStyle/>
          <a:p>
            <a:pPr>
              <a:spcBef>
                <a:spcPct val="50000"/>
              </a:spcBef>
            </a:pPr>
            <a:r>
              <a:rPr lang="en-US" sz="2400" dirty="0" err="1">
                <a:solidFill>
                  <a:srgbClr val="FF0000"/>
                </a:solidFill>
                <a:latin typeface="Times New Roman" pitchFamily="18" charset="0"/>
                <a:cs typeface="Times New Roman" pitchFamily="18" charset="0"/>
              </a:rPr>
              <a:t>Độ</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dài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của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đường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tròn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bán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kính</a:t>
            </a:r>
            <a:r>
              <a:rPr lang="en-US" sz="2400" dirty="0">
                <a:solidFill>
                  <a:srgbClr val="FF0000"/>
                </a:solidFill>
                <a:latin typeface="Times New Roman" pitchFamily="18" charset="0"/>
                <a:cs typeface="Times New Roman" pitchFamily="18" charset="0"/>
              </a:rPr>
              <a:t> 2cm</a:t>
            </a:r>
          </a:p>
        </p:txBody>
      </p:sp>
      <p:sp>
        <p:nvSpPr>
          <p:cNvPr id="33" name="Rectangle 59"/>
          <p:cNvSpPr>
            <a:spLocks noChangeArrowheads="1"/>
          </p:cNvSpPr>
          <p:nvPr/>
        </p:nvSpPr>
        <p:spPr bwMode="auto">
          <a:xfrm>
            <a:off x="2133600" y="609600"/>
            <a:ext cx="4876800" cy="533400"/>
          </a:xfrm>
          <a:prstGeom prst="rect">
            <a:avLst/>
          </a:prstGeom>
          <a:solidFill>
            <a:srgbClr val="FFFFFF"/>
          </a:solidFill>
          <a:ln w="9525">
            <a:noFill/>
            <a:miter lim="800000"/>
            <a:headEnd/>
            <a:tailEnd/>
          </a:ln>
          <a:effectLst/>
        </p:spPr>
        <p:txBody>
          <a:bodyPr wrap="none" anchor="ctr"/>
          <a:lstStyle/>
          <a:p>
            <a:pPr algn="ctr"/>
            <a:r>
              <a:rPr lang="en-US" sz="2400" b="1" u="sng">
                <a:latin typeface="Times New Roman" pitchFamily="18" charset="0"/>
                <a:cs typeface="Times New Roman" pitchFamily="18" charset="0"/>
              </a:rPr>
              <a:t>Toán </a:t>
            </a:r>
            <a:endParaRPr lang="en-US" sz="2400" b="1" u="sng" dirty="0">
              <a:latin typeface="Times New Roman" pitchFamily="18" charset="0"/>
              <a:cs typeface="Times New Roman" pitchFamily="18" charset="0"/>
            </a:endParaRPr>
          </a:p>
          <a:p>
            <a:pPr algn="ctr"/>
            <a:r>
              <a:rPr lang="en-US" sz="3200" b="1" kern="10" dirty="0">
                <a:ln w="12700">
                  <a:solidFill>
                    <a:srgbClr val="EAEAEA"/>
                  </a:solidFill>
                  <a:round/>
                  <a:headEnd/>
                  <a:tailEnd/>
                </a:ln>
                <a:solidFill>
                  <a:srgbClr val="0070C0"/>
                </a:solidFill>
                <a:effectLst>
                  <a:outerShdw blurRad="38100" dist="38100" dir="2700000" algn="tl">
                    <a:srgbClr val="000000">
                      <a:alpha val="43137"/>
                    </a:srgbClr>
                  </a:outerShdw>
                </a:effectLst>
                <a:latin typeface="Times New Roman"/>
                <a:cs typeface="Times New Roman"/>
              </a:rPr>
              <a:t>Chu vi </a:t>
            </a:r>
            <a:r>
              <a:rPr lang="en-US" sz="3200" b="1" kern="10" dirty="0" err="1">
                <a:ln w="12700">
                  <a:solidFill>
                    <a:srgbClr val="EAEAEA"/>
                  </a:solidFill>
                  <a:round/>
                  <a:headEnd/>
                  <a:tailEnd/>
                </a:ln>
                <a:solidFill>
                  <a:srgbClr val="0070C0"/>
                </a:solidFill>
                <a:effectLst>
                  <a:outerShdw blurRad="38100" dist="38100" dir="2700000" algn="tl">
                    <a:srgbClr val="000000">
                      <a:alpha val="43137"/>
                    </a:srgbClr>
                  </a:outerShdw>
                </a:effectLst>
                <a:latin typeface="Times New Roman"/>
                <a:cs typeface="Times New Roman"/>
              </a:rPr>
              <a:t>hình</a:t>
            </a:r>
            <a:r>
              <a:rPr lang="en-US" sz="3200" b="1" kern="10" dirty="0">
                <a:ln w="12700">
                  <a:solidFill>
                    <a:srgbClr val="EAEAEA"/>
                  </a:solidFill>
                  <a:round/>
                  <a:headEnd/>
                  <a:tailEnd/>
                </a:ln>
                <a:solidFill>
                  <a:srgbClr val="0070C0"/>
                </a:solidFill>
                <a:effectLst>
                  <a:outerShdw blurRad="38100" dist="38100" dir="2700000" algn="tl">
                    <a:srgbClr val="000000">
                      <a:alpha val="43137"/>
                    </a:srgbClr>
                  </a:outerShdw>
                </a:effectLst>
                <a:latin typeface="Times New Roman"/>
                <a:cs typeface="Times New Roman"/>
              </a:rPr>
              <a:t> </a:t>
            </a:r>
            <a:r>
              <a:rPr lang="en-US" sz="3200" b="1" kern="10" dirty="0" err="1">
                <a:ln w="12700">
                  <a:solidFill>
                    <a:srgbClr val="EAEAEA"/>
                  </a:solidFill>
                  <a:round/>
                  <a:headEnd/>
                  <a:tailEnd/>
                </a:ln>
                <a:solidFill>
                  <a:srgbClr val="0070C0"/>
                </a:solidFill>
                <a:effectLst>
                  <a:outerShdw blurRad="38100" dist="38100" dir="2700000" algn="tl">
                    <a:srgbClr val="000000">
                      <a:alpha val="43137"/>
                    </a:srgbClr>
                  </a:outerShdw>
                </a:effectLst>
                <a:latin typeface="Times New Roman"/>
                <a:cs typeface="Times New Roman"/>
              </a:rPr>
              <a:t>tròn</a:t>
            </a:r>
            <a:endParaRPr lang="en-US" sz="3200" b="1" kern="10" dirty="0">
              <a:ln w="12700">
                <a:solidFill>
                  <a:srgbClr val="EAEAEA"/>
                </a:solidFill>
                <a:round/>
                <a:headEnd/>
                <a:tailEnd/>
              </a:ln>
              <a:solidFill>
                <a:srgbClr val="0070C0"/>
              </a:solidFill>
              <a:effectLst>
                <a:outerShdw blurRad="38100" dist="38100" dir="2700000" algn="tl">
                  <a:srgbClr val="000000">
                    <a:alpha val="43137"/>
                  </a:srgbClr>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2"/>
                                        </p:tgtEl>
                                        <p:attrNameLst>
                                          <p:attrName>r</p:attrName>
                                        </p:attrNameLst>
                                      </p:cBhvr>
                                    </p:animRot>
                                  </p:childTnLst>
                                </p:cTn>
                              </p:par>
                              <p:par>
                                <p:cTn id="7" presetID="63" presetClass="path" presetSubtype="0" fill="hold" nodeType="withEffect">
                                  <p:stCondLst>
                                    <p:cond delay="0"/>
                                  </p:stCondLst>
                                  <p:childTnLst>
                                    <p:animMotion origin="layout" path="M -0.00139 -2.83071E-6 L 0.56579 0.0007 " pathEditMode="fixed" rAng="0" ptsTypes="AA">
                                      <p:cBhvr>
                                        <p:cTn id="8" dur="5000" fill="hold"/>
                                        <p:tgtEl>
                                          <p:spTgt spid="22"/>
                                        </p:tgtEl>
                                        <p:attrNameLst>
                                          <p:attrName>ppt_x</p:attrName>
                                          <p:attrName>ppt_y</p:attrName>
                                        </p:attrNameLst>
                                      </p:cBhvr>
                                      <p:rCtr x="284" y="0"/>
                                    </p:animMotion>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2000"/>
                                        <p:tgtEl>
                                          <p:spTgt spid="22"/>
                                        </p:tgtEl>
                                      </p:cBhvr>
                                    </p:animEffect>
                                    <p:set>
                                      <p:cBhvr>
                                        <p:cTn id="13" dur="1" fill="hold">
                                          <p:stCondLst>
                                            <p:cond delay="1999"/>
                                          </p:stCondLst>
                                        </p:cTn>
                                        <p:tgtEl>
                                          <p:spTgt spid="22"/>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20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linds(horizontal)">
                                      <p:cBhvr>
                                        <p:cTn id="21" dur="500"/>
                                        <p:tgtEl>
                                          <p:spTgt spid="27"/>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linds(horizontal)">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diamond(in)">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32"/>
                                        </p:tgtEl>
                                        <p:attrNameLst>
                                          <p:attrName>style.visibility</p:attrName>
                                        </p:attrNameLst>
                                      </p:cBhvr>
                                      <p:to>
                                        <p:strVal val="visible"/>
                                      </p:to>
                                    </p:set>
                                    <p:anim calcmode="discrete" valueType="clr">
                                      <p:cBhvr override="childStyle">
                                        <p:cTn id="34" dur="80"/>
                                        <p:tgtEl>
                                          <p:spTgt spid="32"/>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32"/>
                                        </p:tgtEl>
                                        <p:attrNameLst>
                                          <p:attrName>fillcolor</p:attrName>
                                        </p:attrNameLst>
                                      </p:cBhvr>
                                      <p:tavLst>
                                        <p:tav tm="0">
                                          <p:val>
                                            <p:clrVal>
                                              <a:schemeClr val="accent2"/>
                                            </p:clrVal>
                                          </p:val>
                                        </p:tav>
                                        <p:tav tm="50000">
                                          <p:val>
                                            <p:clrVal>
                                              <a:schemeClr val="hlink"/>
                                            </p:clrVal>
                                          </p:val>
                                        </p:tav>
                                      </p:tavLst>
                                    </p:anim>
                                    <p:set>
                                      <p:cBhvr>
                                        <p:cTn id="36" dur="80"/>
                                        <p:tgtEl>
                                          <p:spTgt spid="32"/>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27" presetClass="entr" presetSubtype="0" fill="hold" grpId="0" nodeType="clickEffect">
                                  <p:stCondLst>
                                    <p:cond delay="0"/>
                                  </p:stCondLst>
                                  <p:iterate type="lt">
                                    <p:tmPct val="50000"/>
                                  </p:iterate>
                                  <p:childTnLst>
                                    <p:set>
                                      <p:cBhvr>
                                        <p:cTn id="40" dur="1" fill="hold">
                                          <p:stCondLst>
                                            <p:cond delay="0"/>
                                          </p:stCondLst>
                                        </p:cTn>
                                        <p:tgtEl>
                                          <p:spTgt spid="30"/>
                                        </p:tgtEl>
                                        <p:attrNameLst>
                                          <p:attrName>style.visibility</p:attrName>
                                        </p:attrNameLst>
                                      </p:cBhvr>
                                      <p:to>
                                        <p:strVal val="visible"/>
                                      </p:to>
                                    </p:set>
                                    <p:anim calcmode="discrete" valueType="clr">
                                      <p:cBhvr override="childStyle">
                                        <p:cTn id="41" dur="80"/>
                                        <p:tgtEl>
                                          <p:spTgt spid="30"/>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30"/>
                                        </p:tgtEl>
                                        <p:attrNameLst>
                                          <p:attrName>fillcolor</p:attrName>
                                        </p:attrNameLst>
                                      </p:cBhvr>
                                      <p:tavLst>
                                        <p:tav tm="0">
                                          <p:val>
                                            <p:clrVal>
                                              <a:schemeClr val="accent2"/>
                                            </p:clrVal>
                                          </p:val>
                                        </p:tav>
                                        <p:tav tm="50000">
                                          <p:val>
                                            <p:clrVal>
                                              <a:schemeClr val="hlink"/>
                                            </p:clrVal>
                                          </p:val>
                                        </p:tav>
                                      </p:tavLst>
                                    </p:anim>
                                    <p:set>
                                      <p:cBhvr>
                                        <p:cTn id="43" dur="80"/>
                                        <p:tgtEl>
                                          <p:spTgt spid="3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p:bldP spid="32" grpId="0"/>
    </p:bldLst>
  </p:timing>
</p:sld>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608</TotalTime>
  <Words>892</Words>
  <Application>Microsoft Office PowerPoint</Application>
  <PresentationFormat>On-screen Show (4:3)</PresentationFormat>
  <Paragraphs>201</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.VnTime</vt:lpstr>
      <vt:lpstr>Arial</vt:lpstr>
      <vt:lpstr>Calibri</vt:lpstr>
      <vt:lpstr>Impact</vt:lpstr>
      <vt:lpstr>Times New Roman</vt:lpstr>
      <vt:lpstr>Wingdings</vt:lpstr>
      <vt:lpstr>Chủ đề của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46</cp:revision>
  <dcterms:created xsi:type="dcterms:W3CDTF">2018-01-11T09:44:45Z</dcterms:created>
  <dcterms:modified xsi:type="dcterms:W3CDTF">2025-02-16T09:09:42Z</dcterms:modified>
</cp:coreProperties>
</file>