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1"/>
  </p:notesMasterIdLst>
  <p:sldIdLst>
    <p:sldId id="260" r:id="rId3"/>
    <p:sldId id="322" r:id="rId4"/>
    <p:sldId id="275" r:id="rId5"/>
    <p:sldId id="341" r:id="rId6"/>
    <p:sldId id="355" r:id="rId7"/>
    <p:sldId id="347" r:id="rId8"/>
    <p:sldId id="331" r:id="rId9"/>
    <p:sldId id="354" r:id="rId10"/>
    <p:sldId id="343" r:id="rId11"/>
    <p:sldId id="350" r:id="rId12"/>
    <p:sldId id="333" r:id="rId13"/>
    <p:sldId id="342" r:id="rId14"/>
    <p:sldId id="351" r:id="rId15"/>
    <p:sldId id="352" r:id="rId16"/>
    <p:sldId id="335" r:id="rId17"/>
    <p:sldId id="336" r:id="rId18"/>
    <p:sldId id="339" r:id="rId19"/>
    <p:sldId id="34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CC4E4838-E22B-4A3D-96DD-F171CDA9AC1C}">
          <p14:sldIdLst>
            <p14:sldId id="260"/>
            <p14:sldId id="322"/>
            <p14:sldId id="275"/>
            <p14:sldId id="341"/>
            <p14:sldId id="355"/>
            <p14:sldId id="347"/>
            <p14:sldId id="331"/>
            <p14:sldId id="354"/>
            <p14:sldId id="343"/>
            <p14:sldId id="350"/>
            <p14:sldId id="333"/>
            <p14:sldId id="342"/>
            <p14:sldId id="351"/>
            <p14:sldId id="352"/>
            <p14:sldId id="335"/>
            <p14:sldId id="336"/>
            <p14:sldId id="339"/>
            <p14:sldId id="346"/>
          </p14:sldIdLst>
        </p14:section>
        <p14:section name="Mục Chưa có tên" id="{47061EE1-58AD-48C8-ACE9-D531769EA1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BFECBF"/>
    <a:srgbClr val="BFEFFF"/>
    <a:srgbClr val="00FFFF"/>
    <a:srgbClr val="FF99FF"/>
    <a:srgbClr val="66FFFF"/>
    <a:srgbClr val="FFCCFF"/>
    <a:srgbClr val="FF99CC"/>
    <a:srgbClr val="034C31"/>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73B74-FAB4-4EBF-BBD6-14E726EBEFE1}" v="10" dt="2024-12-12T14:11:51.6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3" autoAdjust="0"/>
    <p:restoredTop sz="94660"/>
  </p:normalViewPr>
  <p:slideViewPr>
    <p:cSldViewPr snapToGrid="0">
      <p:cViewPr varScale="1">
        <p:scale>
          <a:sx n="72" d="100"/>
          <a:sy n="72" d="100"/>
        </p:scale>
        <p:origin x="87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Phạm" userId="37ed0c86cf926850" providerId="LiveId" clId="{A1F73B74-FAB4-4EBF-BBD6-14E726EBEFE1}"/>
    <pc:docChg chg="undo custSel modSld">
      <pc:chgData name="Thu Phạm" userId="37ed0c86cf926850" providerId="LiveId" clId="{A1F73B74-FAB4-4EBF-BBD6-14E726EBEFE1}" dt="2024-12-12T14:19:45.131" v="1697" actId="1076"/>
      <pc:docMkLst>
        <pc:docMk/>
      </pc:docMkLst>
      <pc:sldChg chg="addSp delSp modSp mod">
        <pc:chgData name="Thu Phạm" userId="37ed0c86cf926850" providerId="LiveId" clId="{A1F73B74-FAB4-4EBF-BBD6-14E726EBEFE1}" dt="2024-12-12T13:51:24.279" v="16" actId="1076"/>
        <pc:sldMkLst>
          <pc:docMk/>
          <pc:sldMk cId="4210946704" sldId="333"/>
        </pc:sldMkLst>
        <pc:spChg chg="del">
          <ac:chgData name="Thu Phạm" userId="37ed0c86cf926850" providerId="LiveId" clId="{A1F73B74-FAB4-4EBF-BBD6-14E726EBEFE1}" dt="2024-12-12T13:48:53.266" v="0" actId="478"/>
          <ac:spMkLst>
            <pc:docMk/>
            <pc:sldMk cId="4210946704" sldId="333"/>
            <ac:spMk id="2" creationId="{00000000-0000-0000-0000-000000000000}"/>
          </ac:spMkLst>
        </pc:spChg>
        <pc:spChg chg="add mod">
          <ac:chgData name="Thu Phạm" userId="37ed0c86cf926850" providerId="LiveId" clId="{A1F73B74-FAB4-4EBF-BBD6-14E726EBEFE1}" dt="2024-12-12T13:51:03.492" v="9" actId="208"/>
          <ac:spMkLst>
            <pc:docMk/>
            <pc:sldMk cId="4210946704" sldId="333"/>
            <ac:spMk id="4" creationId="{8623B6ED-ED63-0FB1-745E-E0426E734E27}"/>
          </ac:spMkLst>
        </pc:spChg>
        <pc:spChg chg="add mod">
          <ac:chgData name="Thu Phạm" userId="37ed0c86cf926850" providerId="LiveId" clId="{A1F73B74-FAB4-4EBF-BBD6-14E726EBEFE1}" dt="2024-12-12T13:51:09.757" v="11" actId="1076"/>
          <ac:spMkLst>
            <pc:docMk/>
            <pc:sldMk cId="4210946704" sldId="333"/>
            <ac:spMk id="5" creationId="{4883C7BE-D43B-C24C-FE52-CC0C1E98EC0D}"/>
          </ac:spMkLst>
        </pc:spChg>
        <pc:spChg chg="add mod">
          <ac:chgData name="Thu Phạm" userId="37ed0c86cf926850" providerId="LiveId" clId="{A1F73B74-FAB4-4EBF-BBD6-14E726EBEFE1}" dt="2024-12-12T13:51:18.729" v="14" actId="1076"/>
          <ac:spMkLst>
            <pc:docMk/>
            <pc:sldMk cId="4210946704" sldId="333"/>
            <ac:spMk id="6" creationId="{190309BA-1246-0115-B666-FA53CA9E89FD}"/>
          </ac:spMkLst>
        </pc:spChg>
        <pc:spChg chg="add mod">
          <ac:chgData name="Thu Phạm" userId="37ed0c86cf926850" providerId="LiveId" clId="{A1F73B74-FAB4-4EBF-BBD6-14E726EBEFE1}" dt="2024-12-12T13:51:24.279" v="16" actId="1076"/>
          <ac:spMkLst>
            <pc:docMk/>
            <pc:sldMk cId="4210946704" sldId="333"/>
            <ac:spMk id="7" creationId="{A03ACE5B-3659-6F2C-9BB6-2569E4A23C88}"/>
          </ac:spMkLst>
        </pc:spChg>
        <pc:spChg chg="del">
          <ac:chgData name="Thu Phạm" userId="37ed0c86cf926850" providerId="LiveId" clId="{A1F73B74-FAB4-4EBF-BBD6-14E726EBEFE1}" dt="2024-12-12T13:48:58.653" v="2" actId="478"/>
          <ac:spMkLst>
            <pc:docMk/>
            <pc:sldMk cId="4210946704" sldId="333"/>
            <ac:spMk id="16" creationId="{00000000-0000-0000-0000-000000000000}"/>
          </ac:spMkLst>
        </pc:spChg>
        <pc:spChg chg="del">
          <ac:chgData name="Thu Phạm" userId="37ed0c86cf926850" providerId="LiveId" clId="{A1F73B74-FAB4-4EBF-BBD6-14E726EBEFE1}" dt="2024-12-12T13:49:01.360" v="3" actId="478"/>
          <ac:spMkLst>
            <pc:docMk/>
            <pc:sldMk cId="4210946704" sldId="333"/>
            <ac:spMk id="17" creationId="{00000000-0000-0000-0000-000000000000}"/>
          </ac:spMkLst>
        </pc:spChg>
        <pc:spChg chg="del">
          <ac:chgData name="Thu Phạm" userId="37ed0c86cf926850" providerId="LiveId" clId="{A1F73B74-FAB4-4EBF-BBD6-14E726EBEFE1}" dt="2024-12-12T13:49:03.188" v="4" actId="478"/>
          <ac:spMkLst>
            <pc:docMk/>
            <pc:sldMk cId="4210946704" sldId="333"/>
            <ac:spMk id="18" creationId="{00000000-0000-0000-0000-000000000000}"/>
          </ac:spMkLst>
        </pc:spChg>
        <pc:inkChg chg="del">
          <ac:chgData name="Thu Phạm" userId="37ed0c86cf926850" providerId="LiveId" clId="{A1F73B74-FAB4-4EBF-BBD6-14E726EBEFE1}" dt="2024-12-12T13:48:56.318" v="1" actId="478"/>
          <ac:inkMkLst>
            <pc:docMk/>
            <pc:sldMk cId="4210946704" sldId="333"/>
            <ac:inkMk id="3" creationId="{00000000-0000-0000-0000-000000000000}"/>
          </ac:inkMkLst>
        </pc:inkChg>
      </pc:sldChg>
      <pc:sldChg chg="addSp delSp modSp mod">
        <pc:chgData name="Thu Phạm" userId="37ed0c86cf926850" providerId="LiveId" clId="{A1F73B74-FAB4-4EBF-BBD6-14E726EBEFE1}" dt="2024-12-12T14:19:45.131" v="1697" actId="1076"/>
        <pc:sldMkLst>
          <pc:docMk/>
          <pc:sldMk cId="1462161929" sldId="353"/>
        </pc:sldMkLst>
        <pc:spChg chg="mod">
          <ac:chgData name="Thu Phạm" userId="37ed0c86cf926850" providerId="LiveId" clId="{A1F73B74-FAB4-4EBF-BBD6-14E726EBEFE1}" dt="2024-12-12T14:12:11.158" v="1337" actId="1076"/>
          <ac:spMkLst>
            <pc:docMk/>
            <pc:sldMk cId="1462161929" sldId="353"/>
            <ac:spMk id="3" creationId="{00000000-0000-0000-0000-000000000000}"/>
          </ac:spMkLst>
        </pc:spChg>
        <pc:spChg chg="add del mod">
          <ac:chgData name="Thu Phạm" userId="37ed0c86cf926850" providerId="LiveId" clId="{A1F73B74-FAB4-4EBF-BBD6-14E726EBEFE1}" dt="2024-12-12T14:11:54.075" v="1335" actId="478"/>
          <ac:spMkLst>
            <pc:docMk/>
            <pc:sldMk cId="1462161929" sldId="353"/>
            <ac:spMk id="4" creationId="{A2FCCE34-6BBD-D853-2E60-CE2F9E5C747A}"/>
          </ac:spMkLst>
        </pc:spChg>
        <pc:graphicFrameChg chg="mod modGraphic">
          <ac:chgData name="Thu Phạm" userId="37ed0c86cf926850" providerId="LiveId" clId="{A1F73B74-FAB4-4EBF-BBD6-14E726EBEFE1}" dt="2024-12-12T14:19:45.131" v="1697" actId="1076"/>
          <ac:graphicFrameMkLst>
            <pc:docMk/>
            <pc:sldMk cId="1462161929" sldId="353"/>
            <ac:graphicFrameMk id="2" creationId="{00000000-0000-0000-0000-000000000000}"/>
          </ac:graphicFrameMkLst>
        </pc:graphicFrameChg>
      </pc:sldChg>
    </pc:docChg>
  </pc:docChgLst>
  <pc:docChgLst>
    <pc:chgData name="Thu Phạm" userId="37ed0c86cf926850" providerId="LiveId" clId="{C471EC49-2F62-4817-8B6E-CF73E8831ABE}"/>
    <pc:docChg chg="undo custSel addSld delSld modSld addSection modSection">
      <pc:chgData name="Thu Phạm" userId="37ed0c86cf926850" providerId="LiveId" clId="{C471EC49-2F62-4817-8B6E-CF73E8831ABE}" dt="2024-12-09T05:49:38.151" v="294" actId="47"/>
      <pc:docMkLst>
        <pc:docMk/>
      </pc:docMkLst>
      <pc:sldChg chg="modSp mod">
        <pc:chgData name="Thu Phạm" userId="37ed0c86cf926850" providerId="LiveId" clId="{C471EC49-2F62-4817-8B6E-CF73E8831ABE}" dt="2024-12-09T04:54:03.565" v="96" actId="20577"/>
        <pc:sldMkLst>
          <pc:docMk/>
          <pc:sldMk cId="3819982420" sldId="260"/>
        </pc:sldMkLst>
        <pc:spChg chg="mod">
          <ac:chgData name="Thu Phạm" userId="37ed0c86cf926850" providerId="LiveId" clId="{C471EC49-2F62-4817-8B6E-CF73E8831ABE}" dt="2024-12-09T04:54:03.565" v="96" actId="20577"/>
          <ac:spMkLst>
            <pc:docMk/>
            <pc:sldMk cId="3819982420" sldId="260"/>
            <ac:spMk id="11" creationId="{025F7122-A81E-40BE-ABBC-72E499CFF750}"/>
          </ac:spMkLst>
        </pc:spChg>
      </pc:sldChg>
      <pc:sldChg chg="modSp">
        <pc:chgData name="Thu Phạm" userId="37ed0c86cf926850" providerId="LiveId" clId="{C471EC49-2F62-4817-8B6E-CF73E8831ABE}" dt="2024-12-08T14:30:38.183" v="19" actId="108"/>
        <pc:sldMkLst>
          <pc:docMk/>
          <pc:sldMk cId="2704699798" sldId="275"/>
        </pc:sldMkLst>
        <pc:spChg chg="mod">
          <ac:chgData name="Thu Phạm" userId="37ed0c86cf926850" providerId="LiveId" clId="{C471EC49-2F62-4817-8B6E-CF73E8831ABE}" dt="2024-12-08T14:30:38.183" v="19" actId="108"/>
          <ac:spMkLst>
            <pc:docMk/>
            <pc:sldMk cId="2704699798" sldId="275"/>
            <ac:spMk id="5" creationId="{C6803FB0-74B8-441B-BDBF-93DF28DC922E}"/>
          </ac:spMkLst>
        </pc:spChg>
      </pc:sldChg>
      <pc:sldChg chg="del">
        <pc:chgData name="Thu Phạm" userId="37ed0c86cf926850" providerId="LiveId" clId="{C471EC49-2F62-4817-8B6E-CF73E8831ABE}" dt="2024-12-09T05:49:24.745" v="291" actId="47"/>
        <pc:sldMkLst>
          <pc:docMk/>
          <pc:sldMk cId="892144122" sldId="297"/>
        </pc:sldMkLst>
      </pc:sldChg>
      <pc:sldChg chg="addSp delSp modSp mod delAnim modAnim">
        <pc:chgData name="Thu Phạm" userId="37ed0c86cf926850" providerId="LiveId" clId="{C471EC49-2F62-4817-8B6E-CF73E8831ABE}" dt="2024-12-09T02:42:12.004" v="47" actId="478"/>
        <pc:sldMkLst>
          <pc:docMk/>
          <pc:sldMk cId="3964079441" sldId="322"/>
        </pc:sldMkLst>
        <pc:picChg chg="del">
          <ac:chgData name="Thu Phạm" userId="37ed0c86cf926850" providerId="LiveId" clId="{C471EC49-2F62-4817-8B6E-CF73E8831ABE}" dt="2024-12-09T02:42:08.995" v="46" actId="478"/>
          <ac:picMkLst>
            <pc:docMk/>
            <pc:sldMk cId="3964079441" sldId="322"/>
            <ac:picMk id="2" creationId="{D2A32B06-E990-6873-42AB-526AB5207E79}"/>
          </ac:picMkLst>
        </pc:picChg>
        <pc:picChg chg="add del mod">
          <ac:chgData name="Thu Phạm" userId="37ed0c86cf926850" providerId="LiveId" clId="{C471EC49-2F62-4817-8B6E-CF73E8831ABE}" dt="2024-12-09T02:42:12.004" v="47" actId="478"/>
          <ac:picMkLst>
            <pc:docMk/>
            <pc:sldMk cId="3964079441" sldId="322"/>
            <ac:picMk id="3" creationId="{512ECE15-F247-BF3A-756A-25A005E04719}"/>
          </ac:picMkLst>
        </pc:picChg>
      </pc:sldChg>
      <pc:sldChg chg="modSp mod">
        <pc:chgData name="Thu Phạm" userId="37ed0c86cf926850" providerId="LiveId" clId="{C471EC49-2F62-4817-8B6E-CF73E8831ABE}" dt="2024-12-09T03:39:42.017" v="54" actId="207"/>
        <pc:sldMkLst>
          <pc:docMk/>
          <pc:sldMk cId="3060514319" sldId="323"/>
        </pc:sldMkLst>
        <pc:spChg chg="mod">
          <ac:chgData name="Thu Phạm" userId="37ed0c86cf926850" providerId="LiveId" clId="{C471EC49-2F62-4817-8B6E-CF73E8831ABE}" dt="2024-12-09T03:31:55.521" v="49" actId="20577"/>
          <ac:spMkLst>
            <pc:docMk/>
            <pc:sldMk cId="3060514319" sldId="323"/>
            <ac:spMk id="5" creationId="{8FF34A7E-992B-40A4-8CFA-8362C1D15640}"/>
          </ac:spMkLst>
        </pc:spChg>
        <pc:spChg chg="mod">
          <ac:chgData name="Thu Phạm" userId="37ed0c86cf926850" providerId="LiveId" clId="{C471EC49-2F62-4817-8B6E-CF73E8831ABE}" dt="2024-12-09T03:39:42.017" v="54" actId="207"/>
          <ac:spMkLst>
            <pc:docMk/>
            <pc:sldMk cId="3060514319" sldId="323"/>
            <ac:spMk id="7" creationId="{2A95D28E-8D46-498A-AACB-88A4E02E95F6}"/>
          </ac:spMkLst>
        </pc:spChg>
        <pc:spChg chg="mod">
          <ac:chgData name="Thu Phạm" userId="37ed0c86cf926850" providerId="LiveId" clId="{C471EC49-2F62-4817-8B6E-CF73E8831ABE}" dt="2024-12-09T03:31:59.059" v="51" actId="20577"/>
          <ac:spMkLst>
            <pc:docMk/>
            <pc:sldMk cId="3060514319" sldId="323"/>
            <ac:spMk id="8" creationId="{AED2BBE2-A839-46F9-A1F9-5B9706BE4E75}"/>
          </ac:spMkLst>
        </pc:spChg>
      </pc:sldChg>
      <pc:sldChg chg="addSp delSp modSp mod delAnim modAnim">
        <pc:chgData name="Thu Phạm" userId="37ed0c86cf926850" providerId="LiveId" clId="{C471EC49-2F62-4817-8B6E-CF73E8831ABE}" dt="2024-12-09T05:49:13.668" v="290"/>
        <pc:sldMkLst>
          <pc:docMk/>
          <pc:sldMk cId="1989610949" sldId="326"/>
        </pc:sldMkLst>
        <pc:spChg chg="add del mod">
          <ac:chgData name="Thu Phạm" userId="37ed0c86cf926850" providerId="LiveId" clId="{C471EC49-2F62-4817-8B6E-CF73E8831ABE}" dt="2024-12-09T05:41:34.135" v="218" actId="478"/>
          <ac:spMkLst>
            <pc:docMk/>
            <pc:sldMk cId="1989610949" sldId="326"/>
            <ac:spMk id="2" creationId="{5E51C8BD-091A-FB3C-0B96-90128BB34BC1}"/>
          </ac:spMkLst>
        </pc:spChg>
        <pc:spChg chg="add del mod">
          <ac:chgData name="Thu Phạm" userId="37ed0c86cf926850" providerId="LiveId" clId="{C471EC49-2F62-4817-8B6E-CF73E8831ABE}" dt="2024-12-09T05:39:30.166" v="144" actId="478"/>
          <ac:spMkLst>
            <pc:docMk/>
            <pc:sldMk cId="1989610949" sldId="326"/>
            <ac:spMk id="3" creationId="{E0F821D9-DE5E-4346-44C5-244696CFCC80}"/>
          </ac:spMkLst>
        </pc:spChg>
        <pc:spChg chg="del">
          <ac:chgData name="Thu Phạm" userId="37ed0c86cf926850" providerId="LiveId" clId="{C471EC49-2F62-4817-8B6E-CF73E8831ABE}" dt="2024-12-09T05:36:00.188" v="97" actId="478"/>
          <ac:spMkLst>
            <pc:docMk/>
            <pc:sldMk cId="1989610949" sldId="326"/>
            <ac:spMk id="4" creationId="{417F0C09-8236-4D50-89CA-1621A952397D}"/>
          </ac:spMkLst>
        </pc:spChg>
        <pc:spChg chg="mod">
          <ac:chgData name="Thu Phạm" userId="37ed0c86cf926850" providerId="LiveId" clId="{C471EC49-2F62-4817-8B6E-CF73E8831ABE}" dt="2024-12-08T14:31:33.219" v="27" actId="20577"/>
          <ac:spMkLst>
            <pc:docMk/>
            <pc:sldMk cId="1989610949" sldId="326"/>
            <ac:spMk id="5" creationId="{C6803FB0-74B8-441B-BDBF-93DF28DC922E}"/>
          </ac:spMkLst>
        </pc:spChg>
        <pc:spChg chg="mod">
          <ac:chgData name="Thu Phạm" userId="37ed0c86cf926850" providerId="LiveId" clId="{C471EC49-2F62-4817-8B6E-CF73E8831ABE}" dt="2024-12-09T05:39:44.447" v="151" actId="1035"/>
          <ac:spMkLst>
            <pc:docMk/>
            <pc:sldMk cId="1989610949" sldId="326"/>
            <ac:spMk id="7" creationId="{0A1FFB42-A707-4429-AD18-85CADF9BB0F4}"/>
          </ac:spMkLst>
        </pc:spChg>
        <pc:spChg chg="add del mod">
          <ac:chgData name="Thu Phạm" userId="37ed0c86cf926850" providerId="LiveId" clId="{C471EC49-2F62-4817-8B6E-CF73E8831ABE}" dt="2024-12-09T05:41:00.904" v="207" actId="478"/>
          <ac:spMkLst>
            <pc:docMk/>
            <pc:sldMk cId="1989610949" sldId="326"/>
            <ac:spMk id="8" creationId="{7587A016-1FD3-9D23-63EE-97EB7FA851EC}"/>
          </ac:spMkLst>
        </pc:spChg>
        <pc:spChg chg="add del mod">
          <ac:chgData name="Thu Phạm" userId="37ed0c86cf926850" providerId="LiveId" clId="{C471EC49-2F62-4817-8B6E-CF73E8831ABE}" dt="2024-12-09T05:41:30.745" v="217" actId="478"/>
          <ac:spMkLst>
            <pc:docMk/>
            <pc:sldMk cId="1989610949" sldId="326"/>
            <ac:spMk id="10" creationId="{41397A6E-10D2-EC5F-69AB-232BCC976511}"/>
          </ac:spMkLst>
        </pc:spChg>
        <pc:cxnChg chg="add mod">
          <ac:chgData name="Thu Phạm" userId="37ed0c86cf926850" providerId="LiveId" clId="{C471EC49-2F62-4817-8B6E-CF73E8831ABE}" dt="2024-12-09T05:42:05.649" v="224" actId="1582"/>
          <ac:cxnSpMkLst>
            <pc:docMk/>
            <pc:sldMk cId="1989610949" sldId="326"/>
            <ac:cxnSpMk id="13" creationId="{2C0600CB-E496-7EAF-438E-6F0757225782}"/>
          </ac:cxnSpMkLst>
        </pc:cxnChg>
        <pc:cxnChg chg="add mod">
          <ac:chgData name="Thu Phạm" userId="37ed0c86cf926850" providerId="LiveId" clId="{C471EC49-2F62-4817-8B6E-CF73E8831ABE}" dt="2024-12-09T05:43:06.051" v="229" actId="14100"/>
          <ac:cxnSpMkLst>
            <pc:docMk/>
            <pc:sldMk cId="1989610949" sldId="326"/>
            <ac:cxnSpMk id="14" creationId="{BE15F3F5-7517-8B74-4604-86D65FE2063E}"/>
          </ac:cxnSpMkLst>
        </pc:cxnChg>
        <pc:cxnChg chg="add mod">
          <ac:chgData name="Thu Phạm" userId="37ed0c86cf926850" providerId="LiveId" clId="{C471EC49-2F62-4817-8B6E-CF73E8831ABE}" dt="2024-12-09T05:43:20.581" v="232" actId="14100"/>
          <ac:cxnSpMkLst>
            <pc:docMk/>
            <pc:sldMk cId="1989610949" sldId="326"/>
            <ac:cxnSpMk id="17" creationId="{AF929F5D-348C-9CB7-DFEE-D6933CEE2DEC}"/>
          </ac:cxnSpMkLst>
        </pc:cxnChg>
        <pc:cxnChg chg="add mod">
          <ac:chgData name="Thu Phạm" userId="37ed0c86cf926850" providerId="LiveId" clId="{C471EC49-2F62-4817-8B6E-CF73E8831ABE}" dt="2024-12-09T05:43:38.729" v="235" actId="14100"/>
          <ac:cxnSpMkLst>
            <pc:docMk/>
            <pc:sldMk cId="1989610949" sldId="326"/>
            <ac:cxnSpMk id="19" creationId="{1D648DD8-EE43-05B8-27F2-87452A4EDCEE}"/>
          </ac:cxnSpMkLst>
        </pc:cxnChg>
        <pc:cxnChg chg="add mod">
          <ac:chgData name="Thu Phạm" userId="37ed0c86cf926850" providerId="LiveId" clId="{C471EC49-2F62-4817-8B6E-CF73E8831ABE}" dt="2024-12-09T05:43:51.681" v="238" actId="14100"/>
          <ac:cxnSpMkLst>
            <pc:docMk/>
            <pc:sldMk cId="1989610949" sldId="326"/>
            <ac:cxnSpMk id="21" creationId="{36D37D5E-1E37-1A0E-6621-CD24C1CE2D72}"/>
          </ac:cxnSpMkLst>
        </pc:cxnChg>
        <pc:cxnChg chg="add mod">
          <ac:chgData name="Thu Phạm" userId="37ed0c86cf926850" providerId="LiveId" clId="{C471EC49-2F62-4817-8B6E-CF73E8831ABE}" dt="2024-12-09T05:44:14.836" v="241" actId="1076"/>
          <ac:cxnSpMkLst>
            <pc:docMk/>
            <pc:sldMk cId="1989610949" sldId="326"/>
            <ac:cxnSpMk id="23" creationId="{96E81894-4662-1B95-7A0D-5B23ABE60307}"/>
          </ac:cxnSpMkLst>
        </pc:cxnChg>
        <pc:cxnChg chg="add del mod">
          <ac:chgData name="Thu Phạm" userId="37ed0c86cf926850" providerId="LiveId" clId="{C471EC49-2F62-4817-8B6E-CF73E8831ABE}" dt="2024-12-09T05:44:32.178" v="244" actId="478"/>
          <ac:cxnSpMkLst>
            <pc:docMk/>
            <pc:sldMk cId="1989610949" sldId="326"/>
            <ac:cxnSpMk id="24" creationId="{B77C614C-D4B7-F085-DC27-573300F23AF5}"/>
          </ac:cxnSpMkLst>
        </pc:cxnChg>
        <pc:cxnChg chg="add mod">
          <ac:chgData name="Thu Phạm" userId="37ed0c86cf926850" providerId="LiveId" clId="{C471EC49-2F62-4817-8B6E-CF73E8831ABE}" dt="2024-12-09T05:44:43.459" v="248" actId="14100"/>
          <ac:cxnSpMkLst>
            <pc:docMk/>
            <pc:sldMk cId="1989610949" sldId="326"/>
            <ac:cxnSpMk id="26" creationId="{7459EC15-2CFA-63E4-1C8E-E3FDAA2F1C4D}"/>
          </ac:cxnSpMkLst>
        </pc:cxnChg>
        <pc:cxnChg chg="add mod">
          <ac:chgData name="Thu Phạm" userId="37ed0c86cf926850" providerId="LiveId" clId="{C471EC49-2F62-4817-8B6E-CF73E8831ABE}" dt="2024-12-09T05:45:01.817" v="252" actId="14100"/>
          <ac:cxnSpMkLst>
            <pc:docMk/>
            <pc:sldMk cId="1989610949" sldId="326"/>
            <ac:cxnSpMk id="29" creationId="{70E0ED3E-17A7-0F07-D9F5-D28B8051C76D}"/>
          </ac:cxnSpMkLst>
        </pc:cxnChg>
        <pc:cxnChg chg="add mod">
          <ac:chgData name="Thu Phạm" userId="37ed0c86cf926850" providerId="LiveId" clId="{C471EC49-2F62-4817-8B6E-CF73E8831ABE}" dt="2024-12-09T05:45:13.097" v="255" actId="14100"/>
          <ac:cxnSpMkLst>
            <pc:docMk/>
            <pc:sldMk cId="1989610949" sldId="326"/>
            <ac:cxnSpMk id="32" creationId="{BED0528E-93B6-F61A-E5A1-EE492256442C}"/>
          </ac:cxnSpMkLst>
        </pc:cxnChg>
      </pc:sldChg>
      <pc:sldChg chg="del">
        <pc:chgData name="Thu Phạm" userId="37ed0c86cf926850" providerId="LiveId" clId="{C471EC49-2F62-4817-8B6E-CF73E8831ABE}" dt="2024-12-09T05:49:32.653" v="292" actId="47"/>
        <pc:sldMkLst>
          <pc:docMk/>
          <pc:sldMk cId="4153272572" sldId="327"/>
        </pc:sldMkLst>
      </pc:sldChg>
      <pc:sldChg chg="del">
        <pc:chgData name="Thu Phạm" userId="37ed0c86cf926850" providerId="LiveId" clId="{C471EC49-2F62-4817-8B6E-CF73E8831ABE}" dt="2024-12-09T05:49:35.043" v="293" actId="47"/>
        <pc:sldMkLst>
          <pc:docMk/>
          <pc:sldMk cId="1514759954" sldId="328"/>
        </pc:sldMkLst>
      </pc:sldChg>
      <pc:sldChg chg="new del">
        <pc:chgData name="Thu Phạm" userId="37ed0c86cf926850" providerId="LiveId" clId="{C471EC49-2F62-4817-8B6E-CF73E8831ABE}" dt="2024-12-09T05:49:38.151" v="294" actId="47"/>
        <pc:sldMkLst>
          <pc:docMk/>
          <pc:sldMk cId="3963126561" sldId="329"/>
        </pc:sldMkLst>
      </pc:sldChg>
    </pc:docChg>
  </pc:docChgLst>
</pc:chgInfo>
</file>

<file path=ppt/ink/ink1.xml><?xml version="1.0" encoding="utf-8"?>
<inkml:ink xmlns:inkml="http://www.w3.org/2003/InkML">
  <inkml:definitions>
    <inkml:context xml:id="ctx0">
      <inkml:inkSource xml:id="inkSrc0">
        <inkml:traceFormat>
          <inkml:channel name="X" type="integer" max="2732" units="cm"/>
          <inkml:channel name="Y" type="integer" max="768" units="cm"/>
          <inkml:channel name="T" type="integer" max="2.14748E9" units="dev"/>
        </inkml:traceFormat>
        <inkml:channelProperties>
          <inkml:channelProperty channel="X" name="resolution" value="66.63415" units="1/cm"/>
          <inkml:channelProperty channel="Y" name="resolution" value="33.3913" units="1/cm"/>
          <inkml:channelProperty channel="T" name="resolution" value="1" units="1/dev"/>
        </inkml:channelProperties>
      </inkml:inkSource>
      <inkml:timestamp xml:id="ts0" timeString="2024-12-14T02:12:18.3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15730 13515 0,'0'-40'78,"40"40"-78,0 0 16,40 0-16,40 0 16,-39 0-16,39 0 15,41 0-15,-41 0 16,40 0-16,41 0 15,-81 0 1,-39 0-16,39 0 16,-40 0-16,-40 0 15,1 0-15,39 40 16,-40-40-16,40 0 16,41 0-16,-41 0 15,40 0-15,-40 0 16,41 80-16,-81-80 15,0 0-15,0 0 16,41 0 0,-41 0-1,40 0-15,0 0 16,-40 0 0,0 0-1,1 0-15,-1 0 16,80 0-16,0 0 15,-39 0-15,-41 0 16,0 0 0,0 0-1,0 0 17,0 0-17,0 0 1,41 0-1,-1 0-15,-40 0 16,0 0 0,0 0-16,0 0 15,1 0 17,39 0 14,-40 0-14,40 0-17,-40 40 1,81 40 437,-81-80-437,0 0-16,40 41 15,41-41-15,-41 0 16,40 0-16,-40 0 16,-39 0-16,39 0 15,-40 0-15,281-81 16,-161 41-16,-39 40 15,-41 0-15,40-80 16,1 80-16,-41 0 16,0 0-16,-40 0 31,1 0 266,-1 0-297,0 0 15,0 0-15,0-40 16,0 40 0,-40-40-1,40 40 1,-40-40 187,-40 40-172,0 0 1,-40 0-17,40 0 16,0-40-15,-1 40-16,1-41 16,-40 41 15,40-40-15,-40 40 30,40-40-30,-41 40-16,41 0 16,0-40-16,-80 40 15,80-80-15,-1 80 16,-39-40-16,-40 40 16,40-80-1,-1 40-15,41 40 16,0 0-16,-40-41 15,40 41-15,0 0 16,-1 0-16,1 0 16,0 0 15,40-40 0,-80 40-15,40 0-1,-40 0 1,39 0-16,-39 0 16,40 0-16,0 0 15,0 0 1,0 0-16,0 0 47,-1 0-32,1 0-15,-40 0 16,40 0 0,0 0 62,0 0-63,0 0 17,-1 0-17,-39 0-15,40 0 16,0 0-16,-40 0 16,-1 0-16,41 0 15,40 40 1,-80-40-1,40 0 17,40 41 77,80-41-109,0 0 16,1 0-16,-41 0 15,40 0 1,0 40-16,1-40 16,-41 0-16,160 120 15,-79-40-15,39-40 16,1 81-16,-81-81 15,0 0-15,-40 0 16,41-40 0,-41 0-1,40 0 17,-40 0-1,40 0 16,-40 0-47,41 0 31,-41 0-15,0 0-1,0 0 1,0 0-1,0 0 17,0 0-32,-80 0 218,-80 0-202,40 0-16,-41 0 16,-39 0-16,80 0 15,-41 0-15,41 0 16,40 0-16,0-40 16,-41 40-1,1 0 1,-40 0-16,-41 0 15,1 0-15,-1 0 16,1 0-16,-1 0 16,81 0-16,40 0 15,-40 0 1,40 0 15,-1 0-15,1 0-16,0 0 15,0 0-15,-40 0 16,0 0 0,39 0-1,1 0 95,0 0-110,0 0 15,0 0 1,-40 0 0,-1 0 30,1-40-46,0 40 16,40-40 0,0 40-16,-41 0 15,81-41-15,-80 41 16,80-40 0,-40 40 15,0 0 0,0 0-31,0 0 16,-1 0-1,1 0 1,-40 0 0,-80 0-16,79 0 15,-39 0-15,40 0 16,40 0-16,-1 0 15,1 40-15,0-40 16,0 0 15,-40 41-15,0-1 15,39-40 16,1 0-16,-40 0-15,0 0 0,40 0-1,0 40 1,-1-40-1,-39 0 1,-40 0 0,-1 0-1,81 0-15,-40 0 16,40 0-16,0 0 31,80 0 407,40 0-423,-40 0 1,41 0 15,-41 0-15,0 0-1,0 0 1,0 0-16,0 40 16,0-40-16,0 0 15,41 0 1,-41 0 0,40 0-16,-40 0 46,40 0-30,-39 0 15,39 0-15,-40 0 0,40 0-1,-40 0-15,41 0 16,-41 0-1,40 0-15,-40 0 16,0 0 0,0 0-1,41 0 1,-41 0 0,0 0-1,0 0 1,0 0 15,0 0-15,40 0 31,-39 0-32,-41 40 1,80-40-1,-40 0 1,0 0 0,0 0-1,0 0-15,0 0 32,41 0-17,39 40 1,-80-40-16,41 40 15,-41-40 1,0 0-16,0 0 16,0 0 468,0 0-484,0 0 16,41 0-1,-41 0-15,0 0 32,0 0-32,0 0 15,0 0 1,0 0-16,0 0 15,1 0 1,-1 0-16,0 0 31,0 0-15,0 0 0,0 40-16,40-40 31,-39 0-16,39 0 1,-40 0 0,40 0-1,-40 0-15,81 0 16,-81 0-16,80 0 16,-40 0-16,1 0 15,79 0-15,41 0 16,-81 0-16,-80 0 219,0 0-219,1 40 15,-1-40 32,0 0 0,0 0-47,0 0 31,0 0 32,0 0-48,0 0-15,1 0 16,-1 0-16,0 0 16,0 0-1,0 0 32,0 0-16</inkml:trace>
</inkml:ink>
</file>

<file path=ppt/ink/ink2.xml><?xml version="1.0" encoding="utf-8"?>
<inkml:ink xmlns:inkml="http://www.w3.org/2003/InkML">
  <inkml:definitions>
    <inkml:context xml:id="ctx0">
      <inkml:inkSource xml:id="inkSrc0">
        <inkml:traceFormat>
          <inkml:channel name="X" type="integer" max="2732" units="cm"/>
          <inkml:channel name="Y" type="integer" max="768" units="cm"/>
          <inkml:channel name="T" type="integer" max="2.14748E9" units="dev"/>
        </inkml:traceFormat>
        <inkml:channelProperties>
          <inkml:channelProperty channel="X" name="resolution" value="66.63415" units="1/cm"/>
          <inkml:channelProperty channel="Y" name="resolution" value="33.3913" units="1/cm"/>
          <inkml:channelProperty channel="T" name="resolution" value="1" units="1/dev"/>
        </inkml:channelProperties>
      </inkml:inkSource>
      <inkml:timestamp xml:id="ts0" timeString="2024-12-14T02:12:30.1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14124 9023 0,'41'-40'32,"-1"40"30,0 0-15,0 0-47,0 0 16,0-80-1,0 80 1,0 0-16,1 0 15,-1 0-15,0 0 16,0 0 15,0 0-31,40 0 16,-39 0-16,-1 0 16,0 0-16,80 0 15,-80 0 1,41 0-16,-41 0 15,0 0 1,0 0-16,0 0 16,0 0-16,0 0 15,41 0 1,-41 0 15,0 0-15,40 0 15,-40 0-15,40 0-1,-39 0 1,39 0 0,-40 0-1,40 0 1,-40 0 15,41 0-15,-41 0-1,40 0 1,-40 0-16,40-40 16,-40 40-1,41 0 1,-41 0-1,40 0 1,-40 0 0,40 0-1,-39 0-15,39 0 16,-40 0 0,40 0-1,-40 40 1,0-40-16,1 0 15,-1 0-15,0 0 16,40 0-16,-40 0 31,40 0-31,1 40 16,-41-40 0,0 0-16,40 0 15,0 40-15,1-40 16,-41 0-16,0 0 15,0 0-15,0 0 16,0 0 0,41 40-1,-1-40 17,-40 0-1,40 0-16,-40 0 48,41 0-16,-41 0-32,40 0 1,-40 0-16,0 0 31,0 0 32,1 0-48,-1 0 235,-80 40 16,-1-40-250,1 0-1,0 0 17,0 0-17,-40 0 16,80 40-15,-80-40 0,39 0-16,1 0 15,40 40 17,-40-40-17,0 0 1,0 0-1,0 0-15,0 0 32,40 41-17,-81-41 1,41 0 31,-40 0-32,40 40 1,-40-40 0,39 0 15,-39 0-15,40 0 30,-40 0-30,0 40 0,39-40-1,1 0 1,-40 0 31,-40 0-47,80 0 15,-81 0-15,81 0 16,-80-40-16,80 40 16,-41 0-1,41 0 1,-40 0 15,40-40 16,-40 40-31,39-41-16,1 41 15,0 0-15,0-40 16,-40 40-16,40 0 16,0 0 15,-1 0-31,1 0 15,0 0-15,-80 0 16,-1 0-16,81 0 16,-80 0-16,40 0 15,40 0-15,-1 0 16,1 0 0,0 0-16,-40-80 46,40 80 33,0 0-33,0 0-30,-1 0-16,1 0 16,0 0-1,0 0-15,0 0 16,0 0-16,0 0 16,0 0-1,-1 0 1,1 0-1,0 0 48,0 0-47,0 0-1,0 0 1,0 0-16,-1 0 31,1 0 0,0 0-15,0 0 0,-40 0-1,40 0 48,80 0 499,0 0-546,0-40-16,0 40 31,40-40-15,1 0 15,-41 40-15,80-40-1,-39 40 1,-1 0-16,0 0 15,-40 0 17,-40-40-32,80 40 15,1-41 1,-1 41 15,-40 0-15,40 0-1,-40 0 1,41 0-16,-1 0 16,-40 0-1,0 0-15,0 0 16,-40-40-16,40 40 16,1 0-16,-1 0 15,40 0 1,-40 0-1,0 0-15,0 0 16,0 0 0,1 0-16,39 0 15,-40 0 1,0 0 0,0 0-1,0 0 1,0 0 15,1 0-31,-1 0 16,0 0 15,40 0 0,-40 0-15,40 0 15,-39 0 0,-1 0-15,0 0 0,0 0-1,0 0 1,0 0-1,0 0-15,0 0 16,1 0-16,-1 0 31,0 0-15,40 0 0,-40 0-1,0 0-15,0 0 16,1 0-1,-1 0-15,0 0 16,0 0 0,0 0-16,0 0 15,0 0 1,0 0-16,1 0 31,-1 0-31,0 0 16,0 0-16,0 0 15,0 0-15,0 0 32,0 0-32,1 0 15,-1 0 1,0 0-16,0 0 16,40 0-1,-40 0-15,41 0 16,-41 0-16,0 0 15,0 0 17,0 0-17,0 0 1,0 0 0,1 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4E4DC-EB3F-4FA0-9093-D4A3C071D5CE}" type="datetimeFigureOut">
              <a:rPr lang="en-US" smtClean="0"/>
              <a:t>16/02/2025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7DFCE-1789-4938-8C9F-4F1E3A9F05C4}" type="slidenum">
              <a:rPr lang="en-US" smtClean="0"/>
              <a:t>‹#›</a:t>
            </a:fld>
            <a:endParaRPr lang="en-US"/>
          </a:p>
        </p:txBody>
      </p:sp>
    </p:spTree>
    <p:extLst>
      <p:ext uri="{BB962C8B-B14F-4D97-AF65-F5344CB8AC3E}">
        <p14:creationId xmlns:p14="http://schemas.microsoft.com/office/powerpoint/2010/main" val="3761962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20FCA-A049-45CB-8E51-D8F74AE6A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3BC37B-507C-4D71-9D57-E169732766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117B97-AE90-4980-8FBF-1E1ECE79A277}"/>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5" name="Footer Placeholder 4">
            <a:extLst>
              <a:ext uri="{FF2B5EF4-FFF2-40B4-BE49-F238E27FC236}">
                <a16:creationId xmlns:a16="http://schemas.microsoft.com/office/drawing/2014/main" id="{6C497DD7-1661-402C-A24F-FEB58DE84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E8EB3-39B5-4338-9887-1F0121EF57A9}"/>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2119790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ED0DD-BEEF-4052-967D-1B02DE66AC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90F5F-B7B6-4488-90EE-9FC0CF2E7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27A28-BAD7-4EAB-B04E-35F026806A99}"/>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5" name="Footer Placeholder 4">
            <a:extLst>
              <a:ext uri="{FF2B5EF4-FFF2-40B4-BE49-F238E27FC236}">
                <a16:creationId xmlns:a16="http://schemas.microsoft.com/office/drawing/2014/main" id="{1C7553C9-AA55-4424-97F3-03B3AC854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0C095-03E0-4153-89F4-2D9D818F555E}"/>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3405805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7B0EF0-B2C6-4CA2-95FE-0CBF5B58A8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C49C16-DF81-4D07-8CE7-12B2D790E6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0B17A-133C-4A44-9C8B-D4CFF2D40E63}"/>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5" name="Footer Placeholder 4">
            <a:extLst>
              <a:ext uri="{FF2B5EF4-FFF2-40B4-BE49-F238E27FC236}">
                <a16:creationId xmlns:a16="http://schemas.microsoft.com/office/drawing/2014/main" id="{FD610E30-737A-49D9-9191-E63CA2655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87505B-B218-4156-9583-04131029EB04}"/>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218377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384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A5CD-C970-E223-7EF2-53E65721CC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3F798-5572-E649-4056-50DF418424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64C2A-BF80-F1F9-B60C-CFF70ABFAD5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5" name="Footer Placeholder 4">
            <a:extLst>
              <a:ext uri="{FF2B5EF4-FFF2-40B4-BE49-F238E27FC236}">
                <a16:creationId xmlns:a16="http://schemas.microsoft.com/office/drawing/2014/main" id="{36ABCE72-7676-0E85-6DB4-379E0574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3B8FD-59C5-3730-9493-09FBA549A219}"/>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755086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7A58-CAF8-AB96-327A-878B92B43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305BA2-12C8-3112-E65A-1F548E8939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C8714-381D-3B44-FD1A-27A96DA4184F}"/>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5" name="Footer Placeholder 4">
            <a:extLst>
              <a:ext uri="{FF2B5EF4-FFF2-40B4-BE49-F238E27FC236}">
                <a16:creationId xmlns:a16="http://schemas.microsoft.com/office/drawing/2014/main" id="{22CD5610-D5B1-4086-1933-899B0B1B4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FD3B6-44C7-9BC7-443D-3C5CA004DF2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09817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AD37-B20B-F296-BD1F-D3B27BEC7E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C7C23-CE04-09E9-4852-814DE34BB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9F11F-A6BA-24AB-63AA-6BAF0D77707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5" name="Footer Placeholder 4">
            <a:extLst>
              <a:ext uri="{FF2B5EF4-FFF2-40B4-BE49-F238E27FC236}">
                <a16:creationId xmlns:a16="http://schemas.microsoft.com/office/drawing/2014/main" id="{7B8BD194-8A96-5D78-A48E-61C0F23E7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2EEF3C-9BAA-8B33-ABF5-FFD77A22B040}"/>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962465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0658-839E-F9F1-C7FF-E0F7C6717E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DB9DB-2F3D-8AEC-8E1B-0A93F944D6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94249-EE04-4831-5E9F-FD5E8F4CF1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3952-7781-8439-C90C-8941E32548F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6" name="Footer Placeholder 5">
            <a:extLst>
              <a:ext uri="{FF2B5EF4-FFF2-40B4-BE49-F238E27FC236}">
                <a16:creationId xmlns:a16="http://schemas.microsoft.com/office/drawing/2014/main" id="{3807DEB1-E34F-98C3-5907-42CF89B28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80D5E-0238-4177-3B8A-A7BD337DA174}"/>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527320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187D-E2E6-D5E2-2B50-BBD747550F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AF3B58-2356-8BA9-B6BB-F191EC67DA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5F99E-DF70-04E8-08DD-91127E2FC1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C1298-550B-4A46-7E05-1897ADAA5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00613-8BEF-6BF1-36A5-DB583C8419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9C101-60EA-7112-D80A-DE9E2C6BE29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8" name="Footer Placeholder 7">
            <a:extLst>
              <a:ext uri="{FF2B5EF4-FFF2-40B4-BE49-F238E27FC236}">
                <a16:creationId xmlns:a16="http://schemas.microsoft.com/office/drawing/2014/main" id="{F0375209-80A0-51F5-8BF2-17E2288F4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26F9C1-5724-79BC-4ACB-CF1C409FECD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487918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78B-78D8-9961-C230-112D5ED576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151982-98CB-2061-2945-4C96D90E0ED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4" name="Footer Placeholder 3">
            <a:extLst>
              <a:ext uri="{FF2B5EF4-FFF2-40B4-BE49-F238E27FC236}">
                <a16:creationId xmlns:a16="http://schemas.microsoft.com/office/drawing/2014/main" id="{CDAB74C2-6A99-9994-5C88-18DC39176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03EC3E-2507-5299-62AF-82803188A8EF}"/>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854913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FEFA1-E4C9-9033-A3E6-EEABCC7BF07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3" name="Footer Placeholder 2">
            <a:extLst>
              <a:ext uri="{FF2B5EF4-FFF2-40B4-BE49-F238E27FC236}">
                <a16:creationId xmlns:a16="http://schemas.microsoft.com/office/drawing/2014/main" id="{FB7BB76E-02A9-7101-95E6-4F9AD105B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D3E55A-4222-E6DF-6DFE-B2E492B6B87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629072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943DA-ADE6-4393-8BD6-9D2DEF9D3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33993-5A33-423D-995B-4F6A7CBDC8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C5A0B-C470-41B2-A437-F0506321A3FD}"/>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5" name="Footer Placeholder 4">
            <a:extLst>
              <a:ext uri="{FF2B5EF4-FFF2-40B4-BE49-F238E27FC236}">
                <a16:creationId xmlns:a16="http://schemas.microsoft.com/office/drawing/2014/main" id="{07E99F1D-FB1A-44D2-BA91-FC3353DDBD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5AFB8-4ABB-4786-A9F0-27FA2F4B986C}"/>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2473355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88A-22EE-A551-0CD8-644B2151E8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67E87-416F-AB8F-0F11-B5B6BEFCD3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53ABE-B71C-ED7A-733E-B6277BD8FC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7E4C-2EFB-CF9C-7F7D-B257AA26B6F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6" name="Footer Placeholder 5">
            <a:extLst>
              <a:ext uri="{FF2B5EF4-FFF2-40B4-BE49-F238E27FC236}">
                <a16:creationId xmlns:a16="http://schemas.microsoft.com/office/drawing/2014/main" id="{70B507EA-D5DF-031D-3A30-8F21B5676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B43743-878A-741E-BE3F-08935211D7C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694078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1C84-9275-6D32-98F6-09A1DF20DE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AC4AF-0675-7AD1-DAA1-CB4FB416D4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0D3DB-0AF2-5F39-6372-67DC4AB1F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6D368-3D3A-565C-2186-C5CA430CC631}"/>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6" name="Footer Placeholder 5">
            <a:extLst>
              <a:ext uri="{FF2B5EF4-FFF2-40B4-BE49-F238E27FC236}">
                <a16:creationId xmlns:a16="http://schemas.microsoft.com/office/drawing/2014/main" id="{9C0CD1F5-DF01-F349-C713-763DF4190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F08F60-9484-F89D-311C-641CC1290DCC}"/>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835117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0F8-E83B-4E46-19B8-DD61A2CB19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EC96-1E72-783A-2EF5-C2083AE72D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C14B4-B2A6-B9B2-9DA8-021A18AEB58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5" name="Footer Placeholder 4">
            <a:extLst>
              <a:ext uri="{FF2B5EF4-FFF2-40B4-BE49-F238E27FC236}">
                <a16:creationId xmlns:a16="http://schemas.microsoft.com/office/drawing/2014/main" id="{9BF968A0-7A1A-B564-DEC0-0A0ECBB1D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1123B1-76F3-36A3-3664-DFFFE42822D8}"/>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342973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9C92-CE97-F876-F890-C9C9B413A4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2B492-3159-0CD3-99B6-C6B34C0187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E70ED-9E0A-76C7-6C51-D71A55E74ECB}"/>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16/02/2025</a:t>
            </a:fld>
            <a:endParaRPr lang="en-US"/>
          </a:p>
        </p:txBody>
      </p:sp>
      <p:sp>
        <p:nvSpPr>
          <p:cNvPr id="5" name="Footer Placeholder 4">
            <a:extLst>
              <a:ext uri="{FF2B5EF4-FFF2-40B4-BE49-F238E27FC236}">
                <a16:creationId xmlns:a16="http://schemas.microsoft.com/office/drawing/2014/main" id="{FF16B336-154B-4967-2947-BA682F4B5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59CB80-04D2-D546-B31D-FDB871554D1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139883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5A5D-682C-4F93-8144-C6425543DD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9F73AA-31BE-447B-AAA7-C63BCC13BD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BD5409-3ADC-43F2-9BD9-83647479A98B}"/>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5" name="Footer Placeholder 4">
            <a:extLst>
              <a:ext uri="{FF2B5EF4-FFF2-40B4-BE49-F238E27FC236}">
                <a16:creationId xmlns:a16="http://schemas.microsoft.com/office/drawing/2014/main" id="{F8DA38BC-10C6-488A-B78B-872430146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08BE8-C135-4460-86B3-083D1AFB5A25}"/>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62661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1FD2-15F4-4B18-8F86-ADF836A078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4C604E-9E3D-49EB-9C54-A0A8DA450B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2EC5A5-2A4D-4749-934F-E8281479FB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981DDC-FE5F-4725-8131-8FF5E9BA1767}"/>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6" name="Footer Placeholder 5">
            <a:extLst>
              <a:ext uri="{FF2B5EF4-FFF2-40B4-BE49-F238E27FC236}">
                <a16:creationId xmlns:a16="http://schemas.microsoft.com/office/drawing/2014/main" id="{A9F78CFD-9113-4A4E-A6E3-9C9A11EAB5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AA3C4-633D-4FD5-B04C-A684DC6AC904}"/>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297218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7F90-88E8-4A4E-87E4-019433638E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ED3EDA-697B-4AAB-8392-089D5DB193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D02DF0-926C-4A7D-A914-0E4F542A2A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FED07B-1C45-42E8-A230-8F3DB20A3B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38AEA7-1ACA-4A3E-9611-007D7F1074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EBD68-9379-4E31-A465-D313F333E851}"/>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8" name="Footer Placeholder 7">
            <a:extLst>
              <a:ext uri="{FF2B5EF4-FFF2-40B4-BE49-F238E27FC236}">
                <a16:creationId xmlns:a16="http://schemas.microsoft.com/office/drawing/2014/main" id="{42BF5E61-360A-4C29-80CC-E09F37A966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3162A5-96F5-4CD8-AB48-DE9C6A4E9C76}"/>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4178354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CFD14-7C8E-4E65-B5E3-C0738AC6EA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C1AF6-667B-4084-8A03-CE6E1F2F49E0}"/>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4" name="Footer Placeholder 3">
            <a:extLst>
              <a:ext uri="{FF2B5EF4-FFF2-40B4-BE49-F238E27FC236}">
                <a16:creationId xmlns:a16="http://schemas.microsoft.com/office/drawing/2014/main" id="{606728D1-7A30-4185-90E7-2B11AAA95C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EE9249-F80B-4D9B-9C02-837A74296981}"/>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2689616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3780AC-3013-44D6-8500-9717AEAF7C1E}"/>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3" name="Footer Placeholder 2">
            <a:extLst>
              <a:ext uri="{FF2B5EF4-FFF2-40B4-BE49-F238E27FC236}">
                <a16:creationId xmlns:a16="http://schemas.microsoft.com/office/drawing/2014/main" id="{ABB20B8A-60E4-4D08-8F28-6025091C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2A19DB-CD91-4FF7-B9ED-1FF46D5F2379}"/>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3555721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A22F-CFC1-4A37-A8E9-3FE4952DD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8381D4-8815-4A9F-B00F-C5E93BBEE1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2637A1-D6B9-4503-B3E0-E2349A9C0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0B0E7D-0283-4904-81A3-69EFD89D918D}"/>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6" name="Footer Placeholder 5">
            <a:extLst>
              <a:ext uri="{FF2B5EF4-FFF2-40B4-BE49-F238E27FC236}">
                <a16:creationId xmlns:a16="http://schemas.microsoft.com/office/drawing/2014/main" id="{093ADE35-E222-4D47-8592-B860E02B78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298CDA-954B-4A59-B9CA-7445D964A877}"/>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132375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A3D62-30E0-4367-B563-BF2580EF0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B4EE9A-FAE1-453B-B957-853B5CB127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80FB8E-1F83-4038-BE5F-FB080A382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B4244-0FBF-495D-8904-0312B68DACC2}"/>
              </a:ext>
            </a:extLst>
          </p:cNvPr>
          <p:cNvSpPr>
            <a:spLocks noGrp="1"/>
          </p:cNvSpPr>
          <p:nvPr>
            <p:ph type="dt" sz="half" idx="10"/>
          </p:nvPr>
        </p:nvSpPr>
        <p:spPr/>
        <p:txBody>
          <a:bodyPr/>
          <a:lstStyle/>
          <a:p>
            <a:fld id="{B0C0E267-05DA-489E-877F-FE0E9A1F5B50}" type="datetimeFigureOut">
              <a:rPr lang="en-US" smtClean="0"/>
              <a:t>16/02/2025</a:t>
            </a:fld>
            <a:endParaRPr lang="en-US"/>
          </a:p>
        </p:txBody>
      </p:sp>
      <p:sp>
        <p:nvSpPr>
          <p:cNvPr id="6" name="Footer Placeholder 5">
            <a:extLst>
              <a:ext uri="{FF2B5EF4-FFF2-40B4-BE49-F238E27FC236}">
                <a16:creationId xmlns:a16="http://schemas.microsoft.com/office/drawing/2014/main" id="{B9B5A1F2-12D2-4D56-8EB7-135AE56253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9C1941-B57A-40FB-A082-5DB37B1F55B5}"/>
              </a:ext>
            </a:extLst>
          </p:cNvPr>
          <p:cNvSpPr>
            <a:spLocks noGrp="1"/>
          </p:cNvSpPr>
          <p:nvPr>
            <p:ph type="sldNum" sz="quarter" idx="12"/>
          </p:nvPr>
        </p:nvSpPr>
        <p:spPr/>
        <p:txBody>
          <a:bodyPr/>
          <a:lstStyle/>
          <a:p>
            <a:fld id="{9BD0DCD3-CC9C-41E8-8EC8-7147F282F231}" type="slidenum">
              <a:rPr lang="en-US" smtClean="0"/>
              <a:t>‹#›</a:t>
            </a:fld>
            <a:endParaRPr lang="en-US"/>
          </a:p>
        </p:txBody>
      </p:sp>
    </p:spTree>
    <p:extLst>
      <p:ext uri="{BB962C8B-B14F-4D97-AF65-F5344CB8AC3E}">
        <p14:creationId xmlns:p14="http://schemas.microsoft.com/office/powerpoint/2010/main" val="232532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34C3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0637A-2F52-4226-B63A-C059EEC7B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82FEB8-AE23-4906-8DEE-739BF609FE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B84F-B08F-48EE-A9E0-1C8343B4AD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0E267-05DA-489E-877F-FE0E9A1F5B50}" type="datetimeFigureOut">
              <a:rPr lang="en-US" smtClean="0"/>
              <a:t>16/02/2025</a:t>
            </a:fld>
            <a:endParaRPr lang="en-US"/>
          </a:p>
        </p:txBody>
      </p:sp>
      <p:sp>
        <p:nvSpPr>
          <p:cNvPr id="5" name="Footer Placeholder 4">
            <a:extLst>
              <a:ext uri="{FF2B5EF4-FFF2-40B4-BE49-F238E27FC236}">
                <a16:creationId xmlns:a16="http://schemas.microsoft.com/office/drawing/2014/main" id="{D371CDE9-21FA-4948-B895-34FBCE1BC6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DFF23-8714-462F-88F9-CAE4655EF0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D0DCD3-CC9C-41E8-8EC8-7147F282F231}" type="slidenum">
              <a:rPr lang="en-US" smtClean="0"/>
              <a:t>‹#›</a:t>
            </a:fld>
            <a:endParaRPr lang="en-US"/>
          </a:p>
        </p:txBody>
      </p:sp>
    </p:spTree>
    <p:extLst>
      <p:ext uri="{BB962C8B-B14F-4D97-AF65-F5344CB8AC3E}">
        <p14:creationId xmlns:p14="http://schemas.microsoft.com/office/powerpoint/2010/main" val="1782031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34C3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E4E607-689E-0E44-E3DA-E4979800DCBE}"/>
              </a:ext>
            </a:extLst>
          </p:cNvPr>
          <p:cNvPicPr>
            <a:picLocks noChangeAspect="1"/>
          </p:cNvPicPr>
          <p:nvPr userDrawn="1"/>
        </p:nvPicPr>
        <p:blipFill>
          <a:blip r:embed="rId13"/>
          <a:stretch>
            <a:fillRect/>
          </a:stretch>
        </p:blipFill>
        <p:spPr>
          <a:xfrm>
            <a:off x="0" y="0"/>
            <a:ext cx="12192000" cy="6858000"/>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2AF46E4C-9DDE-D7CD-3E75-99C773A30AA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11407" y="143076"/>
            <a:ext cx="1633092" cy="1633092"/>
          </a:xfrm>
          <a:prstGeom prst="rect">
            <a:avLst/>
          </a:prstGeom>
        </p:spPr>
      </p:pic>
    </p:spTree>
    <p:extLst>
      <p:ext uri="{BB962C8B-B14F-4D97-AF65-F5344CB8AC3E}">
        <p14:creationId xmlns:p14="http://schemas.microsoft.com/office/powerpoint/2010/main" val="8757693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2.xml"/><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3.emf"/><Relationship Id="rId5" Type="http://schemas.openxmlformats.org/officeDocument/2006/relationships/customXml" Target="../ink/ink2.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audio" Target="../media/audio2.wav"/><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77367" cy="6858000"/>
          </a:xfrm>
          <a:prstGeom prst="rect">
            <a:avLst/>
          </a:prstGeom>
        </p:spPr>
      </p:pic>
      <p:sp>
        <p:nvSpPr>
          <p:cNvPr id="7" name="TextBox 6">
            <a:extLst>
              <a:ext uri="{FF2B5EF4-FFF2-40B4-BE49-F238E27FC236}">
                <a16:creationId xmlns:a16="http://schemas.microsoft.com/office/drawing/2014/main" id="{1D7DA2EB-BFE9-4EE7-A222-35B4504C7E40}"/>
              </a:ext>
            </a:extLst>
          </p:cNvPr>
          <p:cNvSpPr txBox="1"/>
          <p:nvPr/>
        </p:nvSpPr>
        <p:spPr>
          <a:xfrm>
            <a:off x="457200" y="657509"/>
            <a:ext cx="12191999" cy="523220"/>
          </a:xfrm>
          <a:prstGeom prst="rect">
            <a:avLst/>
          </a:prstGeom>
          <a:noFill/>
        </p:spPr>
        <p:txBody>
          <a:bodyPr wrap="square" rtlCol="0">
            <a:spAutoFit/>
            <a:scene3d>
              <a:camera prst="orthographicFront"/>
              <a:lightRig rig="threePt" dir="t"/>
            </a:scene3d>
            <a:sp3d extrusionH="57150">
              <a:bevelT w="69850" h="38100" prst="cross"/>
            </a:sp3d>
          </a:bodyPr>
          <a:lstStyle/>
          <a:p>
            <a:pPr algn="ctr"/>
            <a:r>
              <a:rPr lang="en-US" sz="2800" b="1" dirty="0">
                <a:solidFill>
                  <a:srgbClr val="0000CC"/>
                </a:solidFill>
                <a:latin typeface="Times New Roman" panose="02020603050405020304" pitchFamily="18" charset="0"/>
                <a:cs typeface="Times New Roman" panose="02020603050405020304" pitchFamily="18" charset="0"/>
              </a:rPr>
              <a:t> </a:t>
            </a:r>
          </a:p>
        </p:txBody>
      </p:sp>
      <p:cxnSp>
        <p:nvCxnSpPr>
          <p:cNvPr id="8" name="Straight Connector 7">
            <a:extLst>
              <a:ext uri="{FF2B5EF4-FFF2-40B4-BE49-F238E27FC236}">
                <a16:creationId xmlns:a16="http://schemas.microsoft.com/office/drawing/2014/main" id="{73CBF1AC-2248-4A98-8903-ECBB83BC6608}"/>
              </a:ext>
            </a:extLst>
          </p:cNvPr>
          <p:cNvCxnSpPr/>
          <p:nvPr/>
        </p:nvCxnSpPr>
        <p:spPr>
          <a:xfrm>
            <a:off x="4744156" y="1166874"/>
            <a:ext cx="3590365" cy="0"/>
          </a:xfrm>
          <a:prstGeom prst="line">
            <a:avLst/>
          </a:prstGeom>
          <a:ln w="28575">
            <a:solidFill>
              <a:srgbClr val="0000CC"/>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D33133C-170D-40CF-A91D-7BA3C7F64327}"/>
              </a:ext>
            </a:extLst>
          </p:cNvPr>
          <p:cNvSpPr txBox="1"/>
          <p:nvPr/>
        </p:nvSpPr>
        <p:spPr>
          <a:xfrm>
            <a:off x="757452" y="2684034"/>
            <a:ext cx="11184339" cy="1446550"/>
          </a:xfrm>
          <a:prstGeom prst="rect">
            <a:avLst/>
          </a:prstGeom>
          <a:noFill/>
        </p:spPr>
        <p:txBody>
          <a:bodyPr wrap="square" rtlCol="0">
            <a:spAutoFit/>
          </a:bodyPr>
          <a:lstStyle/>
          <a:p>
            <a:pPr algn="ctr"/>
            <a:r>
              <a:rPr lang="en-US" sz="4400" b="1">
                <a:solidFill>
                  <a:srgbClr val="0000CC"/>
                </a:solidFill>
                <a:latin typeface="Times New Roman" panose="02020603050405020304" pitchFamily="18" charset="0"/>
                <a:cs typeface="Times New Roman" panose="02020603050405020304" pitchFamily="18" charset="0"/>
              </a:rPr>
              <a:t>DẠY HỌC TIẾNG VIỆT LỚP 5</a:t>
            </a:r>
          </a:p>
          <a:p>
            <a:pPr algn="ctr"/>
            <a:r>
              <a:rPr lang="en-US" sz="4400" b="1">
                <a:solidFill>
                  <a:srgbClr val="0000CC"/>
                </a:solidFill>
                <a:latin typeface="Times New Roman" panose="02020603050405020304" pitchFamily="18" charset="0"/>
                <a:cs typeface="Times New Roman" panose="02020603050405020304" pitchFamily="18" charset="0"/>
              </a:rPr>
              <a:t>CHƯƠNG TRÌNH PHỔ THÔNG 2018</a:t>
            </a:r>
          </a:p>
        </p:txBody>
      </p:sp>
      <p:sp>
        <p:nvSpPr>
          <p:cNvPr id="11" name="TextBox 10">
            <a:extLst>
              <a:ext uri="{FF2B5EF4-FFF2-40B4-BE49-F238E27FC236}">
                <a16:creationId xmlns:a16="http://schemas.microsoft.com/office/drawing/2014/main" id="{025F7122-A81E-40BE-ABBC-72E499CFF750}"/>
              </a:ext>
            </a:extLst>
          </p:cNvPr>
          <p:cNvSpPr txBox="1"/>
          <p:nvPr/>
        </p:nvSpPr>
        <p:spPr>
          <a:xfrm>
            <a:off x="2957015" y="4685209"/>
            <a:ext cx="9144000" cy="523220"/>
          </a:xfrm>
          <a:prstGeom prst="rect">
            <a:avLst/>
          </a:prstGeom>
          <a:noFill/>
        </p:spPr>
        <p:txBody>
          <a:bodyPr wrap="square" rtlCol="0">
            <a:spAutoFit/>
          </a:bodyPr>
          <a:lstStyle/>
          <a:p>
            <a:pPr algn="ctr"/>
            <a:r>
              <a:rPr lang="en-US" sz="2800" b="1" i="1" dirty="0">
                <a:solidFill>
                  <a:srgbClr val="0000CC"/>
                </a:solidFill>
                <a:latin typeface="Times New Roman" panose="02020603050405020304" pitchFamily="18" charset="0"/>
                <a:cs typeface="Times New Roman" panose="02020603050405020304" pitchFamily="18" charset="0"/>
              </a:rPr>
              <a:t>GV: </a:t>
            </a:r>
            <a:r>
              <a:rPr lang="en-US" sz="2800" b="1" i="1" dirty="0" err="1">
                <a:solidFill>
                  <a:srgbClr val="0000CC"/>
                </a:solidFill>
                <a:latin typeface="Times New Roman" panose="02020603050405020304" pitchFamily="18" charset="0"/>
                <a:cs typeface="Times New Roman" panose="02020603050405020304" pitchFamily="18" charset="0"/>
              </a:rPr>
              <a:t>Nguyễn</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Thị</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Duyến</a:t>
            </a:r>
            <a:endParaRPr lang="en-US" sz="2800" b="1" i="1" dirty="0">
              <a:solidFill>
                <a:srgbClr val="0000CC"/>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B955D44-BA32-47D3-9513-FB94D91DB345}"/>
              </a:ext>
            </a:extLst>
          </p:cNvPr>
          <p:cNvSpPr txBox="1"/>
          <p:nvPr/>
        </p:nvSpPr>
        <p:spPr>
          <a:xfrm>
            <a:off x="1433015" y="5184985"/>
            <a:ext cx="12191999" cy="523220"/>
          </a:xfrm>
          <a:prstGeom prst="rect">
            <a:avLst/>
          </a:prstGeom>
          <a:noFill/>
        </p:spPr>
        <p:txBody>
          <a:bodyPr wrap="square" rtlCol="0">
            <a:spAutoFit/>
          </a:bodyPr>
          <a:lstStyle/>
          <a:p>
            <a:pPr algn="ctr"/>
            <a:r>
              <a:rPr lang="en-US" sz="2800" b="1" i="1" dirty="0" err="1">
                <a:solidFill>
                  <a:srgbClr val="FF0000"/>
                </a:solidFill>
                <a:latin typeface="Times New Roman" panose="02020603050405020304" pitchFamily="18" charset="0"/>
                <a:cs typeface="Times New Roman" panose="02020603050405020304" pitchFamily="18" charset="0"/>
              </a:rPr>
              <a:t>Tiên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Lãng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14 </a:t>
            </a:r>
            <a:r>
              <a:rPr lang="en-US" sz="2800" b="1" i="1" dirty="0" err="1">
                <a:solidFill>
                  <a:srgbClr val="FF0000"/>
                </a:solidFill>
                <a:latin typeface="Times New Roman" panose="02020603050405020304" pitchFamily="18" charset="0"/>
                <a:cs typeface="Times New Roman" panose="02020603050405020304" pitchFamily="18" charset="0"/>
              </a:rPr>
              <a:t>tháng</a:t>
            </a:r>
            <a:r>
              <a:rPr lang="en-US" sz="2800" b="1" i="1" dirty="0">
                <a:solidFill>
                  <a:srgbClr val="FF0000"/>
                </a:solidFill>
                <a:latin typeface="Times New Roman" panose="02020603050405020304" pitchFamily="18" charset="0"/>
                <a:cs typeface="Times New Roman" panose="02020603050405020304" pitchFamily="18" charset="0"/>
              </a:rPr>
              <a:t> 12 </a:t>
            </a:r>
            <a:r>
              <a:rPr lang="en-US" sz="2800" b="1" i="1" dirty="0" err="1">
                <a:solidFill>
                  <a:srgbClr val="FF0000"/>
                </a:solidFill>
                <a:latin typeface="Times New Roman" panose="02020603050405020304" pitchFamily="18" charset="0"/>
                <a:cs typeface="Times New Roman" panose="02020603050405020304" pitchFamily="18" charset="0"/>
              </a:rPr>
              <a:t>năm</a:t>
            </a:r>
            <a:r>
              <a:rPr lang="en-US" sz="2800" b="1" i="1" dirty="0">
                <a:solidFill>
                  <a:srgbClr val="FF0000"/>
                </a:solidFill>
                <a:latin typeface="Times New Roman" panose="02020603050405020304" pitchFamily="18" charset="0"/>
                <a:cs typeface="Times New Roman" panose="02020603050405020304" pitchFamily="18" charset="0"/>
              </a:rPr>
              <a:t> 2024</a:t>
            </a:r>
          </a:p>
        </p:txBody>
      </p:sp>
    </p:spTree>
    <p:extLst>
      <p:ext uri="{BB962C8B-B14F-4D97-AF65-F5344CB8AC3E}">
        <p14:creationId xmlns:p14="http://schemas.microsoft.com/office/powerpoint/2010/main" val="381998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8674" y="1084471"/>
            <a:ext cx="1214651"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Viết</a:t>
            </a:r>
          </a:p>
        </p:txBody>
      </p:sp>
      <p:sp>
        <p:nvSpPr>
          <p:cNvPr id="5" name="TextBox 4"/>
          <p:cNvSpPr txBox="1"/>
          <p:nvPr/>
        </p:nvSpPr>
        <p:spPr>
          <a:xfrm>
            <a:off x="1135038" y="1669246"/>
            <a:ext cx="9921922" cy="1077218"/>
          </a:xfrm>
          <a:prstGeom prst="rect">
            <a:avLst/>
          </a:prstGeom>
          <a:noFill/>
        </p:spPr>
        <p:txBody>
          <a:bodyPr wrap="square" rtlCol="0">
            <a:spAutoFit/>
          </a:bodyPr>
          <a:lstStyle/>
          <a:p>
            <a:pPr algn="ctr"/>
            <a:r>
              <a:rPr lang="vi-VN" sz="3200" b="1">
                <a:solidFill>
                  <a:srgbClr val="FFFF00"/>
                </a:solidFill>
                <a:latin typeface="HP001 4 hàng" panose="020B0603050302020204" pitchFamily="34" charset="0"/>
                <a:cs typeface="Times New Roman" panose="02020603050405020304" pitchFamily="18" charset="0"/>
              </a:rPr>
              <a:t>Tìm hΗϜu cáε νμĞt đĲn văn </a:t>
            </a:r>
          </a:p>
          <a:p>
            <a:pPr algn="ctr"/>
            <a:r>
              <a:rPr lang="vi-VN" sz="3200" b="1">
                <a:solidFill>
                  <a:srgbClr val="FFFF00"/>
                </a:solidFill>
                <a:latin typeface="HP001 4 hàng" panose="020B0603050302020204" pitchFamily="34" charset="0"/>
                <a:cs typeface="Times New Roman" panose="02020603050405020304" pitchFamily="18" charset="0"/>
              </a:rPr>
              <a:t>Ό˘ hΗİn Ǉìζ cảm, cảm xúc ωϙ jŎ bài κơ</a:t>
            </a:r>
            <a:endParaRPr lang="en-US" sz="3200" b="1">
              <a:solidFill>
                <a:srgbClr val="FFFF00"/>
              </a:solidFill>
              <a:latin typeface="HP001 4 hàng" panose="020B0603050302020204" pitchFamily="34" charset="0"/>
              <a:cs typeface="Times New Roman" panose="02020603050405020304" pitchFamily="18" charset="0"/>
            </a:endParaRPr>
          </a:p>
        </p:txBody>
      </p:sp>
      <p:sp>
        <p:nvSpPr>
          <p:cNvPr id="6" name="TextBox 5"/>
          <p:cNvSpPr txBox="1"/>
          <p:nvPr/>
        </p:nvSpPr>
        <p:spPr>
          <a:xfrm>
            <a:off x="0" y="377606"/>
            <a:ext cx="12192000" cy="584775"/>
          </a:xfrm>
          <a:prstGeom prst="rect">
            <a:avLst/>
          </a:prstGeom>
          <a:noFill/>
        </p:spPr>
        <p:txBody>
          <a:bodyPr wrap="square" rtlCol="0">
            <a:spAutoFit/>
          </a:bodyPr>
          <a:lstStyle/>
          <a:p>
            <a:pPr algn="ctr"/>
            <a:r>
              <a:rPr lang="en-US" sz="3200" b="1">
                <a:solidFill>
                  <a:schemeClr val="bg1"/>
                </a:solidFill>
                <a:latin typeface="HP001 4 hàng" panose="020B0603050302020204" pitchFamily="34" charset="0"/>
                <a:cs typeface="Times New Roman" panose="02020603050405020304" pitchFamily="18" charset="0"/>
              </a:rPr>
              <a:t>Thứ Bảy ngày 14 tháng 12 năm 2024</a:t>
            </a:r>
          </a:p>
        </p:txBody>
      </p:sp>
      <p:sp>
        <p:nvSpPr>
          <p:cNvPr id="7" name="TextBox 6"/>
          <p:cNvSpPr txBox="1"/>
          <p:nvPr/>
        </p:nvSpPr>
        <p:spPr>
          <a:xfrm>
            <a:off x="-12511" y="2746464"/>
            <a:ext cx="1282890" cy="584775"/>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S/125</a:t>
            </a:r>
          </a:p>
        </p:txBody>
      </p:sp>
      <p:sp>
        <p:nvSpPr>
          <p:cNvPr id="8" name="TextBox 7"/>
          <p:cNvSpPr txBox="1"/>
          <p:nvPr/>
        </p:nvSpPr>
        <p:spPr>
          <a:xfrm>
            <a:off x="1733265" y="3453329"/>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1/125</a:t>
            </a:r>
          </a:p>
        </p:txBody>
      </p:sp>
      <p:cxnSp>
        <p:nvCxnSpPr>
          <p:cNvPr id="10" name="Straight Connector 9"/>
          <p:cNvCxnSpPr/>
          <p:nvPr/>
        </p:nvCxnSpPr>
        <p:spPr>
          <a:xfrm>
            <a:off x="140571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809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Hình chữ nhật 3">
            <a:extLst>
              <a:ext uri="{FF2B5EF4-FFF2-40B4-BE49-F238E27FC236}">
                <a16:creationId xmlns:a16="http://schemas.microsoft.com/office/drawing/2014/main" id="{8623B6ED-ED63-0FB1-745E-E0426E734E27}"/>
              </a:ext>
            </a:extLst>
          </p:cNvPr>
          <p:cNvSpPr/>
          <p:nvPr/>
        </p:nvSpPr>
        <p:spPr>
          <a:xfrm rot="16200000">
            <a:off x="2114192" y="2757912"/>
            <a:ext cx="2675653" cy="4751147"/>
          </a:xfrm>
          <a:prstGeom prst="rect">
            <a:avLst/>
          </a:prstGeom>
          <a:blipFill>
            <a:blip r:embed="rId2"/>
            <a:stretch>
              <a:fillRect/>
            </a:stretch>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sp>
        <p:nvSpPr>
          <p:cNvPr id="21" name="Hình chữ nhật 3">
            <a:extLst>
              <a:ext uri="{FF2B5EF4-FFF2-40B4-BE49-F238E27FC236}">
                <a16:creationId xmlns:a16="http://schemas.microsoft.com/office/drawing/2014/main" id="{8623B6ED-ED63-0FB1-745E-E0426E734E27}"/>
              </a:ext>
            </a:extLst>
          </p:cNvPr>
          <p:cNvSpPr/>
          <p:nvPr/>
        </p:nvSpPr>
        <p:spPr>
          <a:xfrm rot="16200000">
            <a:off x="7739345" y="-424292"/>
            <a:ext cx="2675653" cy="4751147"/>
          </a:xfrm>
          <a:prstGeom prst="rect">
            <a:avLst/>
          </a:prstGeom>
          <a:blipFill>
            <a:blip r:embed="rId3"/>
            <a:stretch>
              <a:fillRect/>
            </a:stretch>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sp>
        <p:nvSpPr>
          <p:cNvPr id="22" name="Hình chữ nhật 3">
            <a:extLst>
              <a:ext uri="{FF2B5EF4-FFF2-40B4-BE49-F238E27FC236}">
                <a16:creationId xmlns:a16="http://schemas.microsoft.com/office/drawing/2014/main" id="{8623B6ED-ED63-0FB1-745E-E0426E734E27}"/>
              </a:ext>
            </a:extLst>
          </p:cNvPr>
          <p:cNvSpPr/>
          <p:nvPr/>
        </p:nvSpPr>
        <p:spPr>
          <a:xfrm rot="16200000">
            <a:off x="7739345" y="2757911"/>
            <a:ext cx="2675653" cy="4751147"/>
          </a:xfrm>
          <a:prstGeom prst="rect">
            <a:avLst/>
          </a:prstGeom>
          <a:blipFill>
            <a:blip r:embed="rId4"/>
            <a:stretch>
              <a:fillRect/>
            </a:stretch>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sp>
        <p:nvSpPr>
          <p:cNvPr id="5" name="Hình chữ nhật 3">
            <a:extLst>
              <a:ext uri="{FF2B5EF4-FFF2-40B4-BE49-F238E27FC236}">
                <a16:creationId xmlns:a16="http://schemas.microsoft.com/office/drawing/2014/main" id="{8623B6ED-ED63-0FB1-745E-E0426E734E27}"/>
              </a:ext>
            </a:extLst>
          </p:cNvPr>
          <p:cNvSpPr/>
          <p:nvPr/>
        </p:nvSpPr>
        <p:spPr>
          <a:xfrm rot="16200000">
            <a:off x="2114193" y="-424293"/>
            <a:ext cx="2675653" cy="4751147"/>
          </a:xfrm>
          <a:prstGeom prst="rect">
            <a:avLst/>
          </a:prstGeom>
          <a:blipFill>
            <a:blip r:embed="rId5"/>
            <a:stretch>
              <a:fillRect/>
            </a:stretch>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094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84A97B7-24F1-7367-B19D-F634750F246A}"/>
              </a:ext>
            </a:extLst>
          </p:cNvPr>
          <p:cNvGrpSpPr/>
          <p:nvPr/>
        </p:nvGrpSpPr>
        <p:grpSpPr>
          <a:xfrm>
            <a:off x="479200" y="476571"/>
            <a:ext cx="11391184" cy="597415"/>
            <a:chOff x="-4566645" y="2304737"/>
            <a:chExt cx="10543699" cy="352258"/>
          </a:xfrm>
        </p:grpSpPr>
        <p:sp>
          <p:nvSpPr>
            <p:cNvPr id="15" name="Rectangle: Rounded Corners 8">
              <a:extLst>
                <a:ext uri="{FF2B5EF4-FFF2-40B4-BE49-F238E27FC236}">
                  <a16:creationId xmlns:a16="http://schemas.microsoft.com/office/drawing/2014/main" id="{8771DAA2-01B0-1A1A-15A5-32D356A7B56F}"/>
                </a:ext>
              </a:extLst>
            </p:cNvPr>
            <p:cNvSpPr/>
            <p:nvPr/>
          </p:nvSpPr>
          <p:spPr>
            <a:xfrm>
              <a:off x="-4566645" y="2304737"/>
              <a:ext cx="10523502" cy="35225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E67771F-349A-ECED-C277-F09711B89671}"/>
                </a:ext>
              </a:extLst>
            </p:cNvPr>
            <p:cNvSpPr txBox="1"/>
            <p:nvPr/>
          </p:nvSpPr>
          <p:spPr>
            <a:xfrm>
              <a:off x="-4546448" y="2347243"/>
              <a:ext cx="10523502" cy="3085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vi-VN"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Những điều ở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bài thơ khiến người viết yêu thích hoặc </a:t>
              </a:r>
              <a:r>
                <a:rPr kumimoji="0" lang="vi-VN"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xúc động</a:t>
              </a:r>
              <a:r>
                <a:rPr lang="en-US" sz="2800" b="1">
                  <a:solidFill>
                    <a:srgbClr val="00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4" name="Group 33"/>
          <p:cNvGrpSpPr/>
          <p:nvPr/>
        </p:nvGrpSpPr>
        <p:grpSpPr>
          <a:xfrm>
            <a:off x="6187505" y="3976848"/>
            <a:ext cx="5049723" cy="1568649"/>
            <a:chOff x="8060793" y="2257497"/>
            <a:chExt cx="4114443" cy="1073162"/>
          </a:xfrm>
        </p:grpSpPr>
        <p:grpSp>
          <p:nvGrpSpPr>
            <p:cNvPr id="17" name="组合 4">
              <a:extLst>
                <a:ext uri="{FF2B5EF4-FFF2-40B4-BE49-F238E27FC236}">
                  <a16:creationId xmlns:a16="http://schemas.microsoft.com/office/drawing/2014/main" id="{5D2E6E27-AE11-305D-CAFB-7E010823CE1B}"/>
                </a:ext>
              </a:extLst>
            </p:cNvPr>
            <p:cNvGrpSpPr/>
            <p:nvPr/>
          </p:nvGrpSpPr>
          <p:grpSpPr>
            <a:xfrm>
              <a:off x="8060793" y="2257497"/>
              <a:ext cx="4114443" cy="1073162"/>
              <a:chOff x="1513190" y="1554345"/>
              <a:chExt cx="10711084" cy="2489152"/>
            </a:xfrm>
          </p:grpSpPr>
          <p:sp>
            <p:nvSpPr>
              <p:cNvPr id="18" name="Rectangle 4">
                <a:extLst>
                  <a:ext uri="{FF2B5EF4-FFF2-40B4-BE49-F238E27FC236}">
                    <a16:creationId xmlns:a16="http://schemas.microsoft.com/office/drawing/2014/main" id="{683FE7BB-91C7-0329-7258-3A9F942A4109}"/>
                  </a:ext>
                </a:extLst>
              </p:cNvPr>
              <p:cNvSpPr/>
              <p:nvPr/>
            </p:nvSpPr>
            <p:spPr>
              <a:xfrm>
                <a:off x="1513190" y="1554345"/>
                <a:ext cx="107110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Rectangle 4">
                <a:extLst>
                  <a:ext uri="{FF2B5EF4-FFF2-40B4-BE49-F238E27FC236}">
                    <a16:creationId xmlns:a16="http://schemas.microsoft.com/office/drawing/2014/main" id="{DF33DB30-BFD4-C0AC-0F5C-C2B8BE29DDF1}"/>
                  </a:ext>
                </a:extLst>
              </p:cNvPr>
              <p:cNvSpPr/>
              <p:nvPr/>
            </p:nvSpPr>
            <p:spPr>
              <a:xfrm>
                <a:off x="1643790" y="1660917"/>
                <a:ext cx="10447190"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20" name="矩形 1">
              <a:extLst>
                <a:ext uri="{FF2B5EF4-FFF2-40B4-BE49-F238E27FC236}">
                  <a16:creationId xmlns:a16="http://schemas.microsoft.com/office/drawing/2014/main" id="{E3E7CB6F-2947-9F73-E625-E92600DAEB9B}"/>
                </a:ext>
              </a:extLst>
            </p:cNvPr>
            <p:cNvSpPr/>
            <p:nvPr/>
          </p:nvSpPr>
          <p:spPr>
            <a:xfrm>
              <a:off x="8165210" y="2400584"/>
              <a:ext cx="3913067" cy="706850"/>
            </a:xfrm>
            <a:prstGeom prst="rect">
              <a:avLst/>
            </a:prstGeom>
            <a:noFill/>
          </p:spPr>
          <p:txBody>
            <a:bodyPr wrap="square" lIns="108807" tIns="54408" rIns="108807" bIns="54408" rtlCol="0">
              <a:spAutoFit/>
            </a:bodyPr>
            <a:lstStyle/>
            <a:p>
              <a:pPr algn="just">
                <a:spcAft>
                  <a:spcPts val="0"/>
                </a:spcAft>
              </a:pPr>
              <a:r>
                <a:rPr lang="en-US"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 thơ thể hiện t</a:t>
              </a:r>
              <a:r>
                <a:rPr lang="vi-VN"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ình </a:t>
              </a:r>
              <a:r>
                <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hữu nghị của </a:t>
              </a:r>
              <a:r>
                <a:rPr lang="vi-VN"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bạn bè</a:t>
              </a:r>
              <a:r>
                <a:rPr lang="en-US"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quốc </a:t>
              </a:r>
              <a:r>
                <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ế.</a:t>
              </a:r>
              <a:endPar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33" name="Group 32"/>
          <p:cNvGrpSpPr/>
          <p:nvPr/>
        </p:nvGrpSpPr>
        <p:grpSpPr>
          <a:xfrm>
            <a:off x="6253053" y="1959999"/>
            <a:ext cx="4918629" cy="1568649"/>
            <a:chOff x="4202607" y="2292860"/>
            <a:chExt cx="3506292" cy="1073162"/>
          </a:xfrm>
        </p:grpSpPr>
        <p:grpSp>
          <p:nvGrpSpPr>
            <p:cNvPr id="21" name="组合 4">
              <a:extLst>
                <a:ext uri="{FF2B5EF4-FFF2-40B4-BE49-F238E27FC236}">
                  <a16:creationId xmlns:a16="http://schemas.microsoft.com/office/drawing/2014/main" id="{A6445CE4-54D3-0349-42A7-5D445A06FDF1}"/>
                </a:ext>
              </a:extLst>
            </p:cNvPr>
            <p:cNvGrpSpPr/>
            <p:nvPr/>
          </p:nvGrpSpPr>
          <p:grpSpPr>
            <a:xfrm>
              <a:off x="4202607" y="2292860"/>
              <a:ext cx="3506292" cy="1073162"/>
              <a:chOff x="1513192" y="1554345"/>
              <a:chExt cx="9542584" cy="2489152"/>
            </a:xfrm>
          </p:grpSpPr>
          <p:sp>
            <p:nvSpPr>
              <p:cNvPr id="22" name="Rectangle 4">
                <a:extLst>
                  <a:ext uri="{FF2B5EF4-FFF2-40B4-BE49-F238E27FC236}">
                    <a16:creationId xmlns:a16="http://schemas.microsoft.com/office/drawing/2014/main" id="{CAC96188-CD8F-FF9A-2814-90E8D1EB283A}"/>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 name="Rectangle 4">
                <a:extLst>
                  <a:ext uri="{FF2B5EF4-FFF2-40B4-BE49-F238E27FC236}">
                    <a16:creationId xmlns:a16="http://schemas.microsoft.com/office/drawing/2014/main" id="{DECD6E01-A04E-975A-6514-AFC443F79324}"/>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24" name="矩形 1">
              <a:extLst>
                <a:ext uri="{FF2B5EF4-FFF2-40B4-BE49-F238E27FC236}">
                  <a16:creationId xmlns:a16="http://schemas.microsoft.com/office/drawing/2014/main" id="{B63B24C2-EBE3-C319-417B-30010192C6DC}"/>
                </a:ext>
              </a:extLst>
            </p:cNvPr>
            <p:cNvSpPr/>
            <p:nvPr/>
          </p:nvSpPr>
          <p:spPr>
            <a:xfrm>
              <a:off x="4337692" y="2609742"/>
              <a:ext cx="3288669" cy="391011"/>
            </a:xfrm>
            <a:prstGeom prst="rect">
              <a:avLst/>
            </a:prstGeom>
            <a:noFill/>
          </p:spPr>
          <p:txBody>
            <a:bodyPr wrap="square" lIns="108807" tIns="54408" rIns="108807" bIns="54408" rtlCol="0">
              <a:spAutoFit/>
            </a:bodyPr>
            <a:lstStyle/>
            <a:p>
              <a:pPr>
                <a:spcAft>
                  <a:spcPts val="0"/>
                </a:spcAft>
              </a:pP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thơ</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tả</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đàn</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thật</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hay.</a:t>
              </a:r>
              <a:endPar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32" name="Group 31"/>
          <p:cNvGrpSpPr/>
          <p:nvPr/>
        </p:nvGrpSpPr>
        <p:grpSpPr>
          <a:xfrm>
            <a:off x="417631" y="1924636"/>
            <a:ext cx="4986881" cy="1568649"/>
            <a:chOff x="417632" y="2328223"/>
            <a:chExt cx="3506293" cy="1073162"/>
          </a:xfrm>
        </p:grpSpPr>
        <p:grpSp>
          <p:nvGrpSpPr>
            <p:cNvPr id="25" name="组合 4">
              <a:extLst>
                <a:ext uri="{FF2B5EF4-FFF2-40B4-BE49-F238E27FC236}">
                  <a16:creationId xmlns:a16="http://schemas.microsoft.com/office/drawing/2014/main" id="{58007C75-366A-DFC8-35EA-9E9637F860B7}"/>
                </a:ext>
              </a:extLst>
            </p:cNvPr>
            <p:cNvGrpSpPr/>
            <p:nvPr/>
          </p:nvGrpSpPr>
          <p:grpSpPr>
            <a:xfrm>
              <a:off x="417632" y="2328223"/>
              <a:ext cx="3506293" cy="1073162"/>
              <a:chOff x="1513192" y="1554345"/>
              <a:chExt cx="9542584" cy="2489152"/>
            </a:xfrm>
          </p:grpSpPr>
          <p:sp>
            <p:nvSpPr>
              <p:cNvPr id="26" name="Rectangle 4">
                <a:extLst>
                  <a:ext uri="{FF2B5EF4-FFF2-40B4-BE49-F238E27FC236}">
                    <a16:creationId xmlns:a16="http://schemas.microsoft.com/office/drawing/2014/main" id="{7EFB4609-EDCC-5B68-DADF-CB611FF63CC7}"/>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7" name="Rectangle 4">
                <a:extLst>
                  <a:ext uri="{FF2B5EF4-FFF2-40B4-BE49-F238E27FC236}">
                    <a16:creationId xmlns:a16="http://schemas.microsoft.com/office/drawing/2014/main" id="{E2EBD5F6-E769-9F08-6E61-7E56D71D747B}"/>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28" name="矩形 1">
              <a:extLst>
                <a:ext uri="{FF2B5EF4-FFF2-40B4-BE49-F238E27FC236}">
                  <a16:creationId xmlns:a16="http://schemas.microsoft.com/office/drawing/2014/main" id="{71B38A9F-E9F5-7F39-B8B9-FDACED48D2C1}"/>
                </a:ext>
              </a:extLst>
            </p:cNvPr>
            <p:cNvSpPr/>
            <p:nvPr/>
          </p:nvSpPr>
          <p:spPr>
            <a:xfrm>
              <a:off x="643755" y="2496581"/>
              <a:ext cx="3054046" cy="706850"/>
            </a:xfrm>
            <a:prstGeom prst="rect">
              <a:avLst/>
            </a:prstGeom>
            <a:noFill/>
          </p:spPr>
          <p:txBody>
            <a:bodyPr wrap="square" lIns="108807" tIns="54408" rIns="108807" bIns="54408" rtlCol="0">
              <a:spAutoFit/>
            </a:bodyPr>
            <a:lstStyle/>
            <a:p>
              <a:pPr algn="just">
                <a:spcAft>
                  <a:spcPts val="0"/>
                </a:spcAft>
              </a:pP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thơ</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gợi</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lên</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bức</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tranh</a:t>
              </a:r>
              <a:r>
                <a:rPr lang="en-US"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00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sống</a:t>
              </a:r>
              <a:r>
                <a:rPr lang="en-US"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động.</a:t>
              </a:r>
              <a:endPar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35" name="Group 34"/>
          <p:cNvGrpSpPr/>
          <p:nvPr/>
        </p:nvGrpSpPr>
        <p:grpSpPr>
          <a:xfrm>
            <a:off x="427618" y="3955879"/>
            <a:ext cx="5021497" cy="1584118"/>
            <a:chOff x="8060794" y="2257497"/>
            <a:chExt cx="3665588" cy="1083744"/>
          </a:xfrm>
        </p:grpSpPr>
        <p:grpSp>
          <p:nvGrpSpPr>
            <p:cNvPr id="36" name="组合 4">
              <a:extLst>
                <a:ext uri="{FF2B5EF4-FFF2-40B4-BE49-F238E27FC236}">
                  <a16:creationId xmlns:a16="http://schemas.microsoft.com/office/drawing/2014/main" id="{5D2E6E27-AE11-305D-CAFB-7E010823CE1B}"/>
                </a:ext>
              </a:extLst>
            </p:cNvPr>
            <p:cNvGrpSpPr/>
            <p:nvPr/>
          </p:nvGrpSpPr>
          <p:grpSpPr>
            <a:xfrm>
              <a:off x="8060794" y="2257497"/>
              <a:ext cx="3665588" cy="1073162"/>
              <a:chOff x="1513192" y="1554345"/>
              <a:chExt cx="9542584" cy="2489152"/>
            </a:xfrm>
          </p:grpSpPr>
          <p:sp>
            <p:nvSpPr>
              <p:cNvPr id="38"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9"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30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37" name="矩形 1">
              <a:extLst>
                <a:ext uri="{FF2B5EF4-FFF2-40B4-BE49-F238E27FC236}">
                  <a16:creationId xmlns:a16="http://schemas.microsoft.com/office/drawing/2014/main" id="{E3E7CB6F-2947-9F73-E625-E92600DAEB9B}"/>
                </a:ext>
              </a:extLst>
            </p:cNvPr>
            <p:cNvSpPr/>
            <p:nvPr/>
          </p:nvSpPr>
          <p:spPr>
            <a:xfrm>
              <a:off x="8133642" y="2318552"/>
              <a:ext cx="3519892" cy="1022689"/>
            </a:xfrm>
            <a:prstGeom prst="rect">
              <a:avLst/>
            </a:prstGeom>
            <a:noFill/>
          </p:spPr>
          <p:txBody>
            <a:bodyPr wrap="square" lIns="108807" tIns="54408" rIns="108807" bIns="54408" rtlCol="0">
              <a:spAutoFit/>
            </a:bodyPr>
            <a:lstStyle/>
            <a:p>
              <a:pPr algn="just">
                <a:spcAft>
                  <a:spcPts val="0"/>
                </a:spcAft>
              </a:pPr>
              <a:r>
                <a:rPr lang="en-US" sz="300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 thơ tả mọi vật trong đêm trăng trên công trường gần gũi, thân thương.</a:t>
              </a:r>
              <a:endPar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04222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8674" y="1084471"/>
            <a:ext cx="1214651"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Viết</a:t>
            </a:r>
          </a:p>
        </p:txBody>
      </p:sp>
      <p:sp>
        <p:nvSpPr>
          <p:cNvPr id="5" name="TextBox 4"/>
          <p:cNvSpPr txBox="1"/>
          <p:nvPr/>
        </p:nvSpPr>
        <p:spPr>
          <a:xfrm>
            <a:off x="1135038" y="1669246"/>
            <a:ext cx="9921922" cy="1077218"/>
          </a:xfrm>
          <a:prstGeom prst="rect">
            <a:avLst/>
          </a:prstGeom>
          <a:noFill/>
        </p:spPr>
        <p:txBody>
          <a:bodyPr wrap="square" rtlCol="0">
            <a:spAutoFit/>
          </a:bodyPr>
          <a:lstStyle/>
          <a:p>
            <a:pPr algn="ctr"/>
            <a:r>
              <a:rPr lang="vi-VN" sz="3200" b="1">
                <a:solidFill>
                  <a:srgbClr val="FFFF00"/>
                </a:solidFill>
                <a:latin typeface="HP001 4 hàng" panose="020B0603050302020204" pitchFamily="34" charset="0"/>
                <a:cs typeface="Times New Roman" panose="02020603050405020304" pitchFamily="18" charset="0"/>
              </a:rPr>
              <a:t>Tìm hΗϜu cáε νμĞt đĲn văn </a:t>
            </a:r>
          </a:p>
          <a:p>
            <a:pPr algn="ctr"/>
            <a:r>
              <a:rPr lang="vi-VN" sz="3200" b="1">
                <a:solidFill>
                  <a:srgbClr val="FFFF00"/>
                </a:solidFill>
                <a:latin typeface="HP001 4 hàng" panose="020B0603050302020204" pitchFamily="34" charset="0"/>
                <a:cs typeface="Times New Roman" panose="02020603050405020304" pitchFamily="18" charset="0"/>
              </a:rPr>
              <a:t>Ό˘ hΗİn Ǉìζ cảm, cảm xúc ωϙ jŎ bài κơ</a:t>
            </a:r>
            <a:endParaRPr lang="en-US" sz="3200" b="1">
              <a:solidFill>
                <a:srgbClr val="FFFF00"/>
              </a:solidFill>
              <a:latin typeface="HP001 4 hàng" panose="020B0603050302020204" pitchFamily="34" charset="0"/>
              <a:cs typeface="Times New Roman" panose="02020603050405020304" pitchFamily="18" charset="0"/>
            </a:endParaRPr>
          </a:p>
        </p:txBody>
      </p:sp>
      <p:sp>
        <p:nvSpPr>
          <p:cNvPr id="6" name="TextBox 5"/>
          <p:cNvSpPr txBox="1"/>
          <p:nvPr/>
        </p:nvSpPr>
        <p:spPr>
          <a:xfrm>
            <a:off x="0" y="377606"/>
            <a:ext cx="12192000" cy="584775"/>
          </a:xfrm>
          <a:prstGeom prst="rect">
            <a:avLst/>
          </a:prstGeom>
          <a:noFill/>
        </p:spPr>
        <p:txBody>
          <a:bodyPr wrap="square" rtlCol="0">
            <a:spAutoFit/>
          </a:bodyPr>
          <a:lstStyle/>
          <a:p>
            <a:pPr algn="ctr"/>
            <a:r>
              <a:rPr lang="en-US" sz="3200" b="1">
                <a:solidFill>
                  <a:schemeClr val="bg1"/>
                </a:solidFill>
                <a:latin typeface="HP001 4 hàng" panose="020B0603050302020204" pitchFamily="34" charset="0"/>
                <a:cs typeface="Times New Roman" panose="02020603050405020304" pitchFamily="18" charset="0"/>
              </a:rPr>
              <a:t>Thứ Bảy ngày 14 tháng 12 năm 2024</a:t>
            </a:r>
          </a:p>
        </p:txBody>
      </p:sp>
      <p:sp>
        <p:nvSpPr>
          <p:cNvPr id="7" name="TextBox 6"/>
          <p:cNvSpPr txBox="1"/>
          <p:nvPr/>
        </p:nvSpPr>
        <p:spPr>
          <a:xfrm>
            <a:off x="-12511" y="2746464"/>
            <a:ext cx="1282890" cy="584775"/>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S/125</a:t>
            </a:r>
          </a:p>
        </p:txBody>
      </p:sp>
      <p:sp>
        <p:nvSpPr>
          <p:cNvPr id="8" name="TextBox 7"/>
          <p:cNvSpPr txBox="1"/>
          <p:nvPr/>
        </p:nvSpPr>
        <p:spPr>
          <a:xfrm>
            <a:off x="1733265" y="3453329"/>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1/125</a:t>
            </a:r>
          </a:p>
        </p:txBody>
      </p:sp>
      <p:cxnSp>
        <p:nvCxnSpPr>
          <p:cNvPr id="10" name="Straight Connector 9"/>
          <p:cNvCxnSpPr/>
          <p:nvPr/>
        </p:nvCxnSpPr>
        <p:spPr>
          <a:xfrm>
            <a:off x="140571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271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871837" y="-1139951"/>
            <a:ext cx="5767073" cy="9124665"/>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662800" y="4648680"/>
              <a:ext cx="2268000" cy="303840"/>
            </p14:xfrm>
          </p:contentPart>
        </mc:Choice>
        <mc:Fallback xmlns="">
          <p:pic>
            <p:nvPicPr>
              <p:cNvPr id="3" name="Ink 2"/>
              <p:cNvPicPr/>
              <p:nvPr/>
            </p:nvPicPr>
            <p:blipFill>
              <a:blip r:embed="rId4"/>
              <a:stretch>
                <a:fillRect/>
              </a:stretch>
            </p:blipFill>
            <p:spPr>
              <a:xfrm>
                <a:off x="5646600" y="4585320"/>
                <a:ext cx="2300040" cy="430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084640" y="3147120"/>
              <a:ext cx="1618560" cy="188280"/>
            </p14:xfrm>
          </p:contentPart>
        </mc:Choice>
        <mc:Fallback xmlns="">
          <p:pic>
            <p:nvPicPr>
              <p:cNvPr id="4" name="Ink 3"/>
              <p:cNvPicPr/>
              <p:nvPr/>
            </p:nvPicPr>
            <p:blipFill>
              <a:blip r:embed="rId6"/>
              <a:stretch>
                <a:fillRect/>
              </a:stretch>
            </p:blipFill>
            <p:spPr>
              <a:xfrm>
                <a:off x="5068800" y="3083760"/>
                <a:ext cx="1650240" cy="315000"/>
              </a:xfrm>
              <a:prstGeom prst="rect">
                <a:avLst/>
              </a:prstGeom>
            </p:spPr>
          </p:pic>
        </mc:Fallback>
      </mc:AlternateContent>
    </p:spTree>
    <p:extLst>
      <p:ext uri="{BB962C8B-B14F-4D97-AF65-F5344CB8AC3E}">
        <p14:creationId xmlns:p14="http://schemas.microsoft.com/office/powerpoint/2010/main" val="735433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0900" t="8046" r="21961" b="21855"/>
          <a:stretch/>
        </p:blipFill>
        <p:spPr>
          <a:xfrm rot="16200000">
            <a:off x="2653573" y="-2653571"/>
            <a:ext cx="6858000" cy="1216514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0"/>
            <a:ext cx="12144375" cy="6858000"/>
          </a:xfrm>
          <a:prstGeom prst="rect">
            <a:avLst/>
          </a:prstGeom>
        </p:spPr>
      </p:pic>
      <p:pic>
        <p:nvPicPr>
          <p:cNvPr id="4" name="Picture 12">
            <a:extLst>
              <a:ext uri="{FF2B5EF4-FFF2-40B4-BE49-F238E27FC236}">
                <a16:creationId xmlns:a16="http://schemas.microsoft.com/office/drawing/2014/main" id="{88B552C0-9A5F-4A6C-9C55-1E23F2F64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015" y="4776166"/>
            <a:ext cx="5450616" cy="1186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D8DC94-7BD3-4775-89C5-F8C5B65EC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252" y="2908971"/>
            <a:ext cx="5526924" cy="31744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1D70C4B1-95D2-49B5-96F8-DA85D64296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015" y="3452001"/>
            <a:ext cx="5505119" cy="13081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E7070CAF-8D0F-462C-A5BF-285E1B351F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1349" y="2585493"/>
            <a:ext cx="5758026" cy="12405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65FAE560-2A8E-495E-A4DA-B02096CD54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1494" y="3134256"/>
            <a:ext cx="5494220" cy="10661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C706244B-2D96-4FB4-B8E6-9B206CC6FF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5661" y="1633528"/>
            <a:ext cx="5537825" cy="11315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BE57F663-7125-4FE7-A1C4-77CB3A0290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4940" y="571688"/>
            <a:ext cx="5790732" cy="12754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a:extLst>
              <a:ext uri="{FF2B5EF4-FFF2-40B4-BE49-F238E27FC236}">
                <a16:creationId xmlns:a16="http://schemas.microsoft.com/office/drawing/2014/main" id="{C3F15909-C176-4059-A092-0D0360018D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5605" y="1138700"/>
            <a:ext cx="5494218" cy="27907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FCEACC0-D53B-4C21-81F7-8AA0BF5A90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114" y="1533502"/>
            <a:ext cx="4066158" cy="310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208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8674" y="1084471"/>
            <a:ext cx="1214651"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Viết</a:t>
            </a:r>
          </a:p>
        </p:txBody>
      </p:sp>
      <p:sp>
        <p:nvSpPr>
          <p:cNvPr id="5" name="TextBox 4"/>
          <p:cNvSpPr txBox="1"/>
          <p:nvPr/>
        </p:nvSpPr>
        <p:spPr>
          <a:xfrm>
            <a:off x="1135038" y="1669246"/>
            <a:ext cx="9921922" cy="1077218"/>
          </a:xfrm>
          <a:prstGeom prst="rect">
            <a:avLst/>
          </a:prstGeom>
          <a:noFill/>
        </p:spPr>
        <p:txBody>
          <a:bodyPr wrap="square" rtlCol="0">
            <a:spAutoFit/>
          </a:bodyPr>
          <a:lstStyle/>
          <a:p>
            <a:pPr algn="ctr"/>
            <a:r>
              <a:rPr lang="vi-VN" sz="3200" b="1">
                <a:solidFill>
                  <a:srgbClr val="FFFF00"/>
                </a:solidFill>
                <a:latin typeface="HP001 4 hàng" panose="020B0603050302020204" pitchFamily="34" charset="0"/>
                <a:cs typeface="Times New Roman" panose="02020603050405020304" pitchFamily="18" charset="0"/>
              </a:rPr>
              <a:t>Tìm hΗϜu cáε νμĞt đĲn văn </a:t>
            </a:r>
          </a:p>
          <a:p>
            <a:pPr algn="ctr"/>
            <a:r>
              <a:rPr lang="vi-VN" sz="3200" b="1">
                <a:solidFill>
                  <a:srgbClr val="FFFF00"/>
                </a:solidFill>
                <a:latin typeface="HP001 4 hàng" panose="020B0603050302020204" pitchFamily="34" charset="0"/>
                <a:cs typeface="Times New Roman" panose="02020603050405020304" pitchFamily="18" charset="0"/>
              </a:rPr>
              <a:t>Ό˘ hΗİn Ǉìζ cảm, cảm xúc ωϙ jŎ bài κơ</a:t>
            </a:r>
            <a:endParaRPr lang="en-US" sz="3200" b="1">
              <a:solidFill>
                <a:srgbClr val="FFFF00"/>
              </a:solidFill>
              <a:latin typeface="HP001 4 hàng" panose="020B0603050302020204" pitchFamily="34" charset="0"/>
              <a:cs typeface="Times New Roman" panose="02020603050405020304" pitchFamily="18" charset="0"/>
            </a:endParaRPr>
          </a:p>
        </p:txBody>
      </p:sp>
      <p:sp>
        <p:nvSpPr>
          <p:cNvPr id="6" name="TextBox 5"/>
          <p:cNvSpPr txBox="1"/>
          <p:nvPr/>
        </p:nvSpPr>
        <p:spPr>
          <a:xfrm>
            <a:off x="0" y="377606"/>
            <a:ext cx="12192000" cy="584775"/>
          </a:xfrm>
          <a:prstGeom prst="rect">
            <a:avLst/>
          </a:prstGeom>
          <a:noFill/>
        </p:spPr>
        <p:txBody>
          <a:bodyPr wrap="square" rtlCol="0">
            <a:spAutoFit/>
          </a:bodyPr>
          <a:lstStyle/>
          <a:p>
            <a:pPr algn="ctr"/>
            <a:r>
              <a:rPr lang="en-US" sz="3200" b="1">
                <a:solidFill>
                  <a:schemeClr val="bg1"/>
                </a:solidFill>
                <a:latin typeface="HP001 4 hàng" panose="020B0603050302020204" pitchFamily="34" charset="0"/>
                <a:cs typeface="Times New Roman" panose="02020603050405020304" pitchFamily="18" charset="0"/>
              </a:rPr>
              <a:t>Thứ Bảy ngày 14 tháng 12 năm 2024</a:t>
            </a:r>
          </a:p>
        </p:txBody>
      </p:sp>
      <p:sp>
        <p:nvSpPr>
          <p:cNvPr id="7" name="TextBox 6"/>
          <p:cNvSpPr txBox="1"/>
          <p:nvPr/>
        </p:nvSpPr>
        <p:spPr>
          <a:xfrm>
            <a:off x="-12511" y="2746464"/>
            <a:ext cx="1282890" cy="584775"/>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S/125</a:t>
            </a:r>
          </a:p>
        </p:txBody>
      </p:sp>
      <p:sp>
        <p:nvSpPr>
          <p:cNvPr id="8" name="TextBox 7"/>
          <p:cNvSpPr txBox="1"/>
          <p:nvPr/>
        </p:nvSpPr>
        <p:spPr>
          <a:xfrm>
            <a:off x="1733265" y="3453329"/>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1/125</a:t>
            </a:r>
          </a:p>
        </p:txBody>
      </p:sp>
      <p:cxnSp>
        <p:nvCxnSpPr>
          <p:cNvPr id="10" name="Straight Connector 9"/>
          <p:cNvCxnSpPr/>
          <p:nvPr/>
        </p:nvCxnSpPr>
        <p:spPr>
          <a:xfrm>
            <a:off x="140571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33265" y="4217456"/>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2/126</a:t>
            </a:r>
          </a:p>
        </p:txBody>
      </p:sp>
    </p:spTree>
    <p:extLst>
      <p:ext uri="{BB962C8B-B14F-4D97-AF65-F5344CB8AC3E}">
        <p14:creationId xmlns:p14="http://schemas.microsoft.com/office/powerpoint/2010/main" val="58743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8674" y="1084471"/>
            <a:ext cx="1214651"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Viết</a:t>
            </a:r>
          </a:p>
        </p:txBody>
      </p:sp>
      <p:sp>
        <p:nvSpPr>
          <p:cNvPr id="5" name="TextBox 4"/>
          <p:cNvSpPr txBox="1"/>
          <p:nvPr/>
        </p:nvSpPr>
        <p:spPr>
          <a:xfrm>
            <a:off x="1135038" y="1669246"/>
            <a:ext cx="9921922" cy="1077218"/>
          </a:xfrm>
          <a:prstGeom prst="rect">
            <a:avLst/>
          </a:prstGeom>
          <a:noFill/>
        </p:spPr>
        <p:txBody>
          <a:bodyPr wrap="square" rtlCol="0">
            <a:spAutoFit/>
          </a:bodyPr>
          <a:lstStyle/>
          <a:p>
            <a:pPr algn="ctr"/>
            <a:r>
              <a:rPr lang="vi-VN" sz="3200" b="1">
                <a:solidFill>
                  <a:srgbClr val="FFFF00"/>
                </a:solidFill>
                <a:latin typeface="HP001 4 hàng" panose="020B0603050302020204" pitchFamily="34" charset="0"/>
                <a:cs typeface="Times New Roman" panose="02020603050405020304" pitchFamily="18" charset="0"/>
              </a:rPr>
              <a:t>Tìm hΗϜu cáε νμĞt đĲn văn </a:t>
            </a:r>
          </a:p>
          <a:p>
            <a:pPr algn="ctr"/>
            <a:r>
              <a:rPr lang="vi-VN" sz="3200" b="1">
                <a:solidFill>
                  <a:srgbClr val="FFFF00"/>
                </a:solidFill>
                <a:latin typeface="HP001 4 hàng" panose="020B0603050302020204" pitchFamily="34" charset="0"/>
                <a:cs typeface="Times New Roman" panose="02020603050405020304" pitchFamily="18" charset="0"/>
              </a:rPr>
              <a:t>Ό˘ hΗİn Ǉìζ cảm, cảm xúc ωϙ jŎ bài κơ</a:t>
            </a:r>
            <a:endParaRPr lang="en-US" sz="3200" b="1">
              <a:solidFill>
                <a:srgbClr val="FFFF00"/>
              </a:solidFill>
              <a:latin typeface="HP001 4 hàng" panose="020B0603050302020204" pitchFamily="34" charset="0"/>
              <a:cs typeface="Times New Roman" panose="02020603050405020304" pitchFamily="18" charset="0"/>
            </a:endParaRPr>
          </a:p>
        </p:txBody>
      </p:sp>
      <p:sp>
        <p:nvSpPr>
          <p:cNvPr id="6" name="TextBox 5"/>
          <p:cNvSpPr txBox="1"/>
          <p:nvPr/>
        </p:nvSpPr>
        <p:spPr>
          <a:xfrm>
            <a:off x="0" y="377606"/>
            <a:ext cx="12192000" cy="584775"/>
          </a:xfrm>
          <a:prstGeom prst="rect">
            <a:avLst/>
          </a:prstGeom>
          <a:noFill/>
        </p:spPr>
        <p:txBody>
          <a:bodyPr wrap="square" rtlCol="0">
            <a:spAutoFit/>
          </a:bodyPr>
          <a:lstStyle/>
          <a:p>
            <a:pPr algn="ctr"/>
            <a:r>
              <a:rPr lang="en-US" sz="3200" b="1">
                <a:solidFill>
                  <a:schemeClr val="bg1"/>
                </a:solidFill>
                <a:latin typeface="HP001 4 hàng" panose="020B0603050302020204" pitchFamily="34" charset="0"/>
                <a:cs typeface="Times New Roman" panose="02020603050405020304" pitchFamily="18" charset="0"/>
              </a:rPr>
              <a:t>Thứ Bảy ngày 14 tháng 12 năm 2024</a:t>
            </a:r>
          </a:p>
        </p:txBody>
      </p:sp>
      <p:sp>
        <p:nvSpPr>
          <p:cNvPr id="7" name="TextBox 6"/>
          <p:cNvSpPr txBox="1"/>
          <p:nvPr/>
        </p:nvSpPr>
        <p:spPr>
          <a:xfrm>
            <a:off x="-12511" y="2746464"/>
            <a:ext cx="1282890" cy="584775"/>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S/125</a:t>
            </a:r>
          </a:p>
        </p:txBody>
      </p:sp>
      <p:sp>
        <p:nvSpPr>
          <p:cNvPr id="8" name="TextBox 7"/>
          <p:cNvSpPr txBox="1"/>
          <p:nvPr/>
        </p:nvSpPr>
        <p:spPr>
          <a:xfrm>
            <a:off x="1733265" y="3453329"/>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1/125</a:t>
            </a:r>
          </a:p>
        </p:txBody>
      </p:sp>
      <p:cxnSp>
        <p:nvCxnSpPr>
          <p:cNvPr id="10" name="Straight Connector 9"/>
          <p:cNvCxnSpPr/>
          <p:nvPr/>
        </p:nvCxnSpPr>
        <p:spPr>
          <a:xfrm>
            <a:off x="140571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33265" y="4217456"/>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2/126</a:t>
            </a:r>
          </a:p>
        </p:txBody>
      </p:sp>
      <p:sp>
        <p:nvSpPr>
          <p:cNvPr id="11" name="TextBox 10"/>
          <p:cNvSpPr txBox="1"/>
          <p:nvPr/>
        </p:nvSpPr>
        <p:spPr>
          <a:xfrm>
            <a:off x="1676401" y="4981583"/>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Ghi nhớ/126</a:t>
            </a:r>
          </a:p>
        </p:txBody>
      </p:sp>
    </p:spTree>
    <p:extLst>
      <p:ext uri="{BB962C8B-B14F-4D97-AF65-F5344CB8AC3E}">
        <p14:creationId xmlns:p14="http://schemas.microsoft.com/office/powerpoint/2010/main" val="1415714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228600"/>
            <a:ext cx="12954000" cy="7315200"/>
          </a:xfrm>
          <a:prstGeom prst="rect">
            <a:avLst/>
          </a:prstGeom>
        </p:spPr>
      </p:pic>
    </p:spTree>
    <p:extLst>
      <p:ext uri="{BB962C8B-B14F-4D97-AF65-F5344CB8AC3E}">
        <p14:creationId xmlns:p14="http://schemas.microsoft.com/office/powerpoint/2010/main" val="399609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8674" y="1084471"/>
            <a:ext cx="1214651"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Viết</a:t>
            </a:r>
          </a:p>
        </p:txBody>
      </p:sp>
      <p:sp>
        <p:nvSpPr>
          <p:cNvPr id="5" name="TextBox 4"/>
          <p:cNvSpPr txBox="1"/>
          <p:nvPr/>
        </p:nvSpPr>
        <p:spPr>
          <a:xfrm>
            <a:off x="1135038" y="1669246"/>
            <a:ext cx="9921922" cy="1077218"/>
          </a:xfrm>
          <a:prstGeom prst="rect">
            <a:avLst/>
          </a:prstGeom>
          <a:noFill/>
        </p:spPr>
        <p:txBody>
          <a:bodyPr wrap="square" rtlCol="0">
            <a:spAutoFit/>
          </a:bodyPr>
          <a:lstStyle/>
          <a:p>
            <a:pPr algn="ctr"/>
            <a:r>
              <a:rPr lang="vi-VN" sz="3200" b="1">
                <a:solidFill>
                  <a:srgbClr val="FFFF00"/>
                </a:solidFill>
                <a:latin typeface="HP001 4 hàng" panose="020B0603050302020204" pitchFamily="34" charset="0"/>
                <a:cs typeface="Times New Roman" panose="02020603050405020304" pitchFamily="18" charset="0"/>
              </a:rPr>
              <a:t>Tìm hΗϜu cáε νμĞt đĲn văn </a:t>
            </a:r>
          </a:p>
          <a:p>
            <a:pPr algn="ctr"/>
            <a:r>
              <a:rPr lang="vi-VN" sz="3200" b="1">
                <a:solidFill>
                  <a:srgbClr val="FFFF00"/>
                </a:solidFill>
                <a:latin typeface="HP001 4 hàng" panose="020B0603050302020204" pitchFamily="34" charset="0"/>
                <a:cs typeface="Times New Roman" panose="02020603050405020304" pitchFamily="18" charset="0"/>
              </a:rPr>
              <a:t>Ό˘ hΗİn Ǉìζ cảm, cảm xúc ωϙ jŎ bài κơ</a:t>
            </a:r>
            <a:endParaRPr lang="en-US" sz="3200" b="1">
              <a:solidFill>
                <a:srgbClr val="FFFF00"/>
              </a:solidFill>
              <a:latin typeface="HP001 4 hàng" panose="020B0603050302020204" pitchFamily="34" charset="0"/>
              <a:cs typeface="Times New Roman" panose="02020603050405020304" pitchFamily="18" charset="0"/>
            </a:endParaRPr>
          </a:p>
        </p:txBody>
      </p:sp>
      <p:sp>
        <p:nvSpPr>
          <p:cNvPr id="6" name="TextBox 5"/>
          <p:cNvSpPr txBox="1"/>
          <p:nvPr/>
        </p:nvSpPr>
        <p:spPr>
          <a:xfrm>
            <a:off x="0" y="377606"/>
            <a:ext cx="12192000" cy="584775"/>
          </a:xfrm>
          <a:prstGeom prst="rect">
            <a:avLst/>
          </a:prstGeom>
          <a:noFill/>
        </p:spPr>
        <p:txBody>
          <a:bodyPr wrap="square" rtlCol="0">
            <a:spAutoFit/>
          </a:bodyPr>
          <a:lstStyle/>
          <a:p>
            <a:pPr algn="ctr"/>
            <a:r>
              <a:rPr lang="en-US" sz="3200" b="1">
                <a:solidFill>
                  <a:schemeClr val="bg1"/>
                </a:solidFill>
                <a:latin typeface="HP001 4 hàng" panose="020B0603050302020204" pitchFamily="34" charset="0"/>
                <a:cs typeface="Times New Roman" panose="02020603050405020304" pitchFamily="18" charset="0"/>
              </a:rPr>
              <a:t>Thứ Bảy ngày 14 tháng 12 năm 2024</a:t>
            </a:r>
          </a:p>
        </p:txBody>
      </p:sp>
      <p:sp>
        <p:nvSpPr>
          <p:cNvPr id="7" name="TextBox 6"/>
          <p:cNvSpPr txBox="1"/>
          <p:nvPr/>
        </p:nvSpPr>
        <p:spPr>
          <a:xfrm>
            <a:off x="-12511" y="2746464"/>
            <a:ext cx="1282890" cy="584775"/>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S/125</a:t>
            </a:r>
          </a:p>
        </p:txBody>
      </p:sp>
      <p:sp>
        <p:nvSpPr>
          <p:cNvPr id="8" name="TextBox 7"/>
          <p:cNvSpPr txBox="1"/>
          <p:nvPr/>
        </p:nvSpPr>
        <p:spPr>
          <a:xfrm>
            <a:off x="1733265" y="3453329"/>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1/125</a:t>
            </a:r>
          </a:p>
        </p:txBody>
      </p:sp>
      <p:cxnSp>
        <p:nvCxnSpPr>
          <p:cNvPr id="10" name="Straight Connector 9"/>
          <p:cNvCxnSpPr/>
          <p:nvPr/>
        </p:nvCxnSpPr>
        <p:spPr>
          <a:xfrm>
            <a:off x="140571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079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803FB0-74B8-441B-BDBF-93DF28DC922E}"/>
              </a:ext>
            </a:extLst>
          </p:cNvPr>
          <p:cNvSpPr txBox="1"/>
          <p:nvPr/>
        </p:nvSpPr>
        <p:spPr>
          <a:xfrm>
            <a:off x="1413163" y="797291"/>
            <a:ext cx="10377058" cy="5293757"/>
          </a:xfrm>
          <a:prstGeom prst="rect">
            <a:avLst/>
          </a:prstGeom>
          <a:noFill/>
        </p:spPr>
        <p:txBody>
          <a:bodyPr wrap="square">
            <a:spAutoFit/>
          </a:bodyPr>
          <a:lstStyle/>
          <a:p>
            <a:pPr algn="just"/>
            <a:r>
              <a:rPr lang="en-US" sz="2600" b="0" i="0" dirty="0">
                <a:solidFill>
                  <a:schemeClr val="bg1"/>
                </a:solidFill>
                <a:effectLst/>
                <a:latin typeface="Times New Roman" panose="02020603050405020304" pitchFamily="18" charset="0"/>
                <a:cs typeface="Times New Roman" panose="02020603050405020304" pitchFamily="18" charset="0"/>
              </a:rPr>
              <a:t>					</a:t>
            </a:r>
            <a:r>
              <a:rPr lang="vi-VN" sz="2600" b="0" i="0" dirty="0">
                <a:solidFill>
                  <a:schemeClr val="bg1"/>
                </a:solidFill>
                <a:effectLst/>
                <a:latin typeface="Times New Roman" panose="02020603050405020304" pitchFamily="18" charset="0"/>
                <a:cs typeface="Times New Roman" panose="02020603050405020304" pitchFamily="18" charset="0"/>
              </a:rPr>
              <a:t> </a:t>
            </a:r>
            <a:r>
              <a:rPr lang="en-US" sz="2600" dirty="0">
                <a:solidFill>
                  <a:schemeClr val="bg1"/>
                </a:solidFill>
                <a:latin typeface="Times New Roman" panose="02020603050405020304" pitchFamily="18" charset="0"/>
                <a:cs typeface="Times New Roman" panose="02020603050405020304" pitchFamily="18" charset="0"/>
              </a:rPr>
              <a:t> </a:t>
            </a:r>
            <a:r>
              <a:rPr lang="en-US" sz="2600" b="0" i="0" dirty="0">
                <a:solidFill>
                  <a:schemeClr val="bg1"/>
                </a:solidFill>
                <a:effectLst/>
                <a:latin typeface="Times New Roman" panose="02020603050405020304" pitchFamily="18" charset="0"/>
                <a:cs typeface="Times New Roman" panose="02020603050405020304" pitchFamily="18" charset="0"/>
              </a:rPr>
              <a:t> </a:t>
            </a:r>
            <a:r>
              <a:rPr lang="vi-VN" sz="2600" b="0" i="0" dirty="0">
                <a:solidFill>
                  <a:schemeClr val="bg1"/>
                </a:solidFill>
                <a:effectLst/>
                <a:latin typeface="Times New Roman" panose="02020603050405020304" pitchFamily="18" charset="0"/>
                <a:cs typeface="Times New Roman" panose="02020603050405020304" pitchFamily="18" charset="0"/>
              </a:rPr>
              <a:t>Bài thơ gợi lên bức tranh sống động về đêm trăng trên công trường </a:t>
            </a:r>
            <a:r>
              <a:rPr lang="vi-VN" sz="2600" b="0" i="0" dirty="0" err="1">
                <a:solidFill>
                  <a:schemeClr val="bg1"/>
                </a:solidFill>
                <a:effectLst/>
                <a:latin typeface="Times New Roman" panose="02020603050405020304" pitchFamily="18" charset="0"/>
                <a:cs typeface="Times New Roman" panose="02020603050405020304" pitchFamily="18" charset="0"/>
              </a:rPr>
              <a:t>thuỷ</a:t>
            </a:r>
            <a:r>
              <a:rPr lang="vi-VN" sz="2600" b="0" i="0" dirty="0">
                <a:solidFill>
                  <a:schemeClr val="bg1"/>
                </a:solidFill>
                <a:effectLst/>
                <a:latin typeface="Times New Roman" panose="02020603050405020304" pitchFamily="18" charset="0"/>
                <a:cs typeface="Times New Roman" panose="02020603050405020304" pitchFamily="18" charset="0"/>
              </a:rPr>
              <a:t> điện. Dưới trăng, những xe ủi, xe ben sóng vai nhau nằm nghỉ, những tháp khoan nhô lên trời như đang ngẫm nghĩ và tiếng đàn ba-la-lai-ca ngân nga, vang xa... Bài thơ tả tiếng đàn thật là hay! Tiếng đàn như ngọn gió bình yên thổi qua rừng bạch dương. Tiếng đàn như ngọn sóng vỗ trắng phau g</a:t>
            </a:r>
            <a:r>
              <a:rPr lang="en-US" sz="2600" dirty="0" err="1">
                <a:solidFill>
                  <a:schemeClr val="bg1"/>
                </a:solidFill>
                <a:latin typeface="Times New Roman" panose="02020603050405020304" pitchFamily="18" charset="0"/>
                <a:cs typeface="Times New Roman" panose="02020603050405020304" pitchFamily="18" charset="0"/>
              </a:rPr>
              <a:t>hề</a:t>
            </a:r>
            <a:r>
              <a:rPr lang="vi-VN" sz="2600" dirty="0" err="1">
                <a:solidFill>
                  <a:schemeClr val="bg1"/>
                </a:solidFill>
                <a:latin typeface="Times New Roman" panose="02020603050405020304" pitchFamily="18" charset="0"/>
                <a:cs typeface="Times New Roman" panose="02020603050405020304" pitchFamily="18" charset="0"/>
              </a:rPr>
              <a:t>n</a:t>
            </a:r>
            <a:r>
              <a:rPr lang="vi-VN" sz="2600" b="0" i="0" dirty="0" err="1">
                <a:solidFill>
                  <a:schemeClr val="bg1"/>
                </a:solidFill>
                <a:effectLst/>
                <a:latin typeface="Times New Roman" panose="02020603050405020304" pitchFamily="18" charset="0"/>
                <a:cs typeface="Times New Roman" panose="02020603050405020304" pitchFamily="18" charset="0"/>
              </a:rPr>
              <a:t>h</a:t>
            </a:r>
            <a:r>
              <a:rPr lang="vi-VN" sz="2600" b="0" i="0" dirty="0">
                <a:solidFill>
                  <a:schemeClr val="bg1"/>
                </a:solidFill>
                <a:effectLst/>
                <a:latin typeface="Times New Roman" panose="02020603050405020304" pitchFamily="18" charset="0"/>
                <a:cs typeface="Times New Roman" panose="02020603050405020304" pitchFamily="18" charset="0"/>
              </a:rPr>
              <a:t> đ</a:t>
            </a:r>
            <a:r>
              <a:rPr lang="en-US" sz="2600" dirty="0">
                <a:solidFill>
                  <a:schemeClr val="bg1"/>
                </a:solidFill>
                <a:latin typeface="Times New Roman" panose="02020603050405020304" pitchFamily="18" charset="0"/>
                <a:cs typeface="Times New Roman" panose="02020603050405020304" pitchFamily="18" charset="0"/>
              </a:rPr>
              <a:t>á</a:t>
            </a:r>
            <a:r>
              <a:rPr lang="vi-VN" sz="2600" b="0" i="0" dirty="0">
                <a:solidFill>
                  <a:schemeClr val="bg1"/>
                </a:solidFill>
                <a:effectLst/>
                <a:latin typeface="Times New Roman" panose="02020603050405020304" pitchFamily="18" charset="0"/>
                <a:cs typeface="Times New Roman" panose="02020603050405020304" pitchFamily="18" charset="0"/>
              </a:rPr>
              <a:t>. Tiếng đàn ngân dài theo dòng trăng lấp loáng sông Đà. Tôi như nghe thấy những cung </a:t>
            </a:r>
            <a:r>
              <a:rPr lang="vi-VN" sz="2600" dirty="0">
                <a:solidFill>
                  <a:schemeClr val="bg1"/>
                </a:solidFill>
                <a:latin typeface="Times New Roman" panose="02020603050405020304" pitchFamily="18" charset="0"/>
                <a:cs typeface="Times New Roman" panose="02020603050405020304" pitchFamily="18" charset="0"/>
              </a:rPr>
              <a:t>bậc</a:t>
            </a:r>
            <a:r>
              <a:rPr lang="vi-VN" sz="2600" b="0" i="0" dirty="0">
                <a:solidFill>
                  <a:schemeClr val="bg1"/>
                </a:solidFill>
                <a:effectLst/>
                <a:latin typeface="Times New Roman" panose="02020603050405020304" pitchFamily="18" charset="0"/>
                <a:cs typeface="Times New Roman" panose="02020603050405020304" pitchFamily="18" charset="0"/>
              </a:rPr>
              <a:t> âm thanh khi dìu dặt, khi náo nức, vang ngân của tiếng đàn ba-la-lai-ca. Tiếng đàn của cô gái Nga đến từ đất nước xa xôi giúp tôi cảm nhận về tình hữu nghị cao đẹp giữa các quốc gia. Những người bạn quốc tế đã giúp chúng ta xây dựng Nhà máy </a:t>
            </a:r>
            <a:r>
              <a:rPr lang="vi-VN" sz="2600" b="0" i="0" dirty="0" err="1">
                <a:solidFill>
                  <a:schemeClr val="bg1"/>
                </a:solidFill>
                <a:effectLst/>
                <a:latin typeface="Times New Roman" panose="02020603050405020304" pitchFamily="18" charset="0"/>
                <a:cs typeface="Times New Roman" panose="02020603050405020304" pitchFamily="18" charset="0"/>
              </a:rPr>
              <a:t>Thuỷ</a:t>
            </a:r>
            <a:r>
              <a:rPr lang="vi-VN" sz="2600" b="0" i="0" dirty="0">
                <a:solidFill>
                  <a:schemeClr val="bg1"/>
                </a:solidFill>
                <a:effectLst/>
                <a:latin typeface="Times New Roman" panose="02020603050405020304" pitchFamily="18" charset="0"/>
                <a:cs typeface="Times New Roman" panose="02020603050405020304" pitchFamily="18" charset="0"/>
              </a:rPr>
              <a:t> điện Sông Đà, mang dòng ánh sáng </a:t>
            </a:r>
            <a:r>
              <a:rPr lang="vi-VN" sz="2600" b="0" i="0" dirty="0" err="1">
                <a:solidFill>
                  <a:schemeClr val="bg1"/>
                </a:solidFill>
                <a:effectLst/>
                <a:latin typeface="Times New Roman" panose="02020603050405020304" pitchFamily="18" charset="0"/>
                <a:cs typeface="Times New Roman" panose="02020603050405020304" pitchFamily="18" charset="0"/>
              </a:rPr>
              <a:t>toả</a:t>
            </a:r>
            <a:r>
              <a:rPr lang="vi-VN" sz="2600" b="0" i="0" dirty="0">
                <a:solidFill>
                  <a:schemeClr val="bg1"/>
                </a:solidFill>
                <a:effectLst/>
                <a:latin typeface="Times New Roman" panose="02020603050405020304" pitchFamily="18" charset="0"/>
                <a:cs typeface="Times New Roman" panose="02020603050405020304" pitchFamily="18" charset="0"/>
              </a:rPr>
              <a:t> đi muôn nơi, để cuộc sống tươi đẹp hơn. Xúc động biết mấy! </a:t>
            </a:r>
            <a:endParaRPr lang="en-US" sz="2600" b="0" i="0" dirty="0">
              <a:solidFill>
                <a:schemeClr val="bg1"/>
              </a:solidFill>
              <a:effectLst/>
              <a:latin typeface="Times New Roman" panose="02020603050405020304" pitchFamily="18" charset="0"/>
              <a:cs typeface="Times New Roman" panose="02020603050405020304" pitchFamily="18" charset="0"/>
            </a:endParaRPr>
          </a:p>
          <a:p>
            <a:pPr algn="just"/>
            <a:endParaRPr lang="en-US" sz="2600"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A1FFB42-A707-4429-AD18-85CADF9BB0F4}"/>
              </a:ext>
            </a:extLst>
          </p:cNvPr>
          <p:cNvSpPr txBox="1"/>
          <p:nvPr/>
        </p:nvSpPr>
        <p:spPr>
          <a:xfrm>
            <a:off x="1413163" y="382011"/>
            <a:ext cx="10377058" cy="892552"/>
          </a:xfrm>
          <a:prstGeom prst="rect">
            <a:avLst/>
          </a:prstGeom>
          <a:noFill/>
        </p:spPr>
        <p:txBody>
          <a:bodyPr wrap="square">
            <a:spAutoFit/>
          </a:bodyPr>
          <a:lstStyle/>
          <a:p>
            <a:pPr algn="just"/>
            <a:r>
              <a:rPr lang="en-US" sz="2600" b="0" i="0">
                <a:solidFill>
                  <a:schemeClr val="bg1"/>
                </a:solidFill>
                <a:effectLst/>
                <a:latin typeface="Times New Roman" panose="02020603050405020304" pitchFamily="18" charset="0"/>
                <a:cs typeface="Times New Roman" panose="02020603050405020304" pitchFamily="18" charset="0"/>
              </a:rPr>
              <a:t>	</a:t>
            </a:r>
            <a:r>
              <a:rPr lang="vi-VN" sz="2600" b="0" i="0">
                <a:solidFill>
                  <a:schemeClr val="bg1"/>
                </a:solidFill>
                <a:effectLst/>
                <a:latin typeface="Times New Roman" panose="02020603050405020304" pitchFamily="18" charset="0"/>
                <a:cs typeface="Times New Roman" panose="02020603050405020304" pitchFamily="18" charset="0"/>
              </a:rPr>
              <a:t>Bài thơ </a:t>
            </a:r>
            <a:r>
              <a:rPr lang="vi-VN" sz="2600" b="0" i="1">
                <a:solidFill>
                  <a:schemeClr val="bg1"/>
                </a:solidFill>
                <a:effectLst/>
                <a:latin typeface="Times New Roman" panose="02020603050405020304" pitchFamily="18" charset="0"/>
                <a:cs typeface="Times New Roman" panose="02020603050405020304" pitchFamily="18" charset="0"/>
              </a:rPr>
              <a:t>Tiếng đàn ba-la-lai-ca trên sông Đà</a:t>
            </a:r>
            <a:r>
              <a:rPr lang="vi-VN" sz="2600" b="0" i="0">
                <a:solidFill>
                  <a:schemeClr val="bg1"/>
                </a:solidFill>
                <a:effectLst/>
                <a:latin typeface="Times New Roman" panose="02020603050405020304" pitchFamily="18" charset="0"/>
                <a:cs typeface="Times New Roman" panose="02020603050405020304" pitchFamily="18" charset="0"/>
              </a:rPr>
              <a:t> của tác giả Quang Huy để lại trong tôi những ấn tượng đẹp. </a:t>
            </a:r>
            <a:endParaRPr lang="en-US" sz="260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08811E0-FA6A-4CEA-8950-C7CD9397255A}"/>
              </a:ext>
            </a:extLst>
          </p:cNvPr>
          <p:cNvSpPr txBox="1"/>
          <p:nvPr/>
        </p:nvSpPr>
        <p:spPr>
          <a:xfrm>
            <a:off x="1425845" y="5142187"/>
            <a:ext cx="10333380" cy="892552"/>
          </a:xfrm>
          <a:prstGeom prst="rect">
            <a:avLst/>
          </a:prstGeom>
          <a:noFill/>
        </p:spPr>
        <p:txBody>
          <a:bodyPr wrap="square">
            <a:spAutoFit/>
          </a:bodyPr>
          <a:lstStyle/>
          <a:p>
            <a:pPr algn="just"/>
            <a:r>
              <a:rPr lang="en-US" sz="2600" b="0" i="0">
                <a:solidFill>
                  <a:schemeClr val="bg1"/>
                </a:solidFill>
                <a:effectLst/>
                <a:latin typeface="Times New Roman" panose="02020603050405020304" pitchFamily="18" charset="0"/>
                <a:cs typeface="Times New Roman" panose="02020603050405020304" pitchFamily="18" charset="0"/>
              </a:rPr>
              <a:t>			        </a:t>
            </a:r>
            <a:r>
              <a:rPr lang="vi-VN" sz="2600" b="0" i="0">
                <a:solidFill>
                  <a:schemeClr val="bg1"/>
                </a:solidFill>
                <a:effectLst/>
                <a:latin typeface="Times New Roman" panose="02020603050405020304" pitchFamily="18" charset="0"/>
                <a:cs typeface="Times New Roman" panose="02020603050405020304" pitchFamily="18" charset="0"/>
              </a:rPr>
              <a:t>Cảm ơn nhà thơ Quang Huy đã viết bài thơ thật hay, thật đẹp về tiếng đàn ba-la-lai-ca và tình hữu nghị thắm thiết, bền chặt.</a:t>
            </a:r>
            <a:endParaRPr lang="en-US" sz="260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6FD25F2-ABBC-4991-A201-CD0583AD9F05}"/>
              </a:ext>
            </a:extLst>
          </p:cNvPr>
          <p:cNvSpPr txBox="1"/>
          <p:nvPr/>
        </p:nvSpPr>
        <p:spPr>
          <a:xfrm>
            <a:off x="5583151" y="6044881"/>
            <a:ext cx="6207070" cy="492443"/>
          </a:xfrm>
          <a:prstGeom prst="rect">
            <a:avLst/>
          </a:prstGeom>
          <a:noFill/>
        </p:spPr>
        <p:txBody>
          <a:bodyPr wrap="square">
            <a:spAutoFit/>
          </a:bodyPr>
          <a:lstStyle/>
          <a:p>
            <a:pPr algn="r"/>
            <a:r>
              <a:rPr lang="vi-VN" sz="2600" b="0" i="0">
                <a:solidFill>
                  <a:schemeClr val="bg1"/>
                </a:solidFill>
                <a:effectLst/>
                <a:latin typeface="+mj-lt"/>
              </a:rPr>
              <a:t>(Thanh Thanh)</a:t>
            </a:r>
          </a:p>
        </p:txBody>
      </p:sp>
      <p:sp>
        <p:nvSpPr>
          <p:cNvPr id="3" name="Arrow: Right 2">
            <a:extLst>
              <a:ext uri="{FF2B5EF4-FFF2-40B4-BE49-F238E27FC236}">
                <a16:creationId xmlns:a16="http://schemas.microsoft.com/office/drawing/2014/main" id="{CB091059-5E52-4FBB-9ED5-CF59597A2265}"/>
              </a:ext>
            </a:extLst>
          </p:cNvPr>
          <p:cNvSpPr/>
          <p:nvPr/>
        </p:nvSpPr>
        <p:spPr>
          <a:xfrm>
            <a:off x="0" y="329168"/>
            <a:ext cx="1456841" cy="892552"/>
          </a:xfrm>
          <a:prstGeom prst="rightArrow">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a:latin typeface="Times New Roman" panose="02020603050405020304" pitchFamily="18" charset="0"/>
                <a:cs typeface="Times New Roman" panose="02020603050405020304" pitchFamily="18" charset="0"/>
              </a:rPr>
              <a:t>Mở đầu</a:t>
            </a:r>
          </a:p>
        </p:txBody>
      </p:sp>
      <p:sp>
        <p:nvSpPr>
          <p:cNvPr id="10" name="Arrow: Right 9">
            <a:extLst>
              <a:ext uri="{FF2B5EF4-FFF2-40B4-BE49-F238E27FC236}">
                <a16:creationId xmlns:a16="http://schemas.microsoft.com/office/drawing/2014/main" id="{F042EC8E-AA52-4E0B-8590-FDA0282C959E}"/>
              </a:ext>
            </a:extLst>
          </p:cNvPr>
          <p:cNvSpPr/>
          <p:nvPr/>
        </p:nvSpPr>
        <p:spPr>
          <a:xfrm>
            <a:off x="-83832" y="2789220"/>
            <a:ext cx="1580827" cy="892552"/>
          </a:xfrm>
          <a:prstGeom prst="rightArrow">
            <a:avLst/>
          </a:prstGeom>
          <a:solidFill>
            <a:srgbClr val="FF99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a:latin typeface="Times New Roman" panose="02020603050405020304" pitchFamily="18" charset="0"/>
                <a:cs typeface="Times New Roman" panose="02020603050405020304" pitchFamily="18" charset="0"/>
              </a:rPr>
              <a:t>Triển khai</a:t>
            </a:r>
          </a:p>
        </p:txBody>
      </p:sp>
      <p:sp>
        <p:nvSpPr>
          <p:cNvPr id="12" name="Arrow: Right 11">
            <a:extLst>
              <a:ext uri="{FF2B5EF4-FFF2-40B4-BE49-F238E27FC236}">
                <a16:creationId xmlns:a16="http://schemas.microsoft.com/office/drawing/2014/main" id="{6D1446AB-B2F0-4A84-8F88-7878AA0C95A1}"/>
              </a:ext>
            </a:extLst>
          </p:cNvPr>
          <p:cNvSpPr/>
          <p:nvPr/>
        </p:nvSpPr>
        <p:spPr>
          <a:xfrm>
            <a:off x="-61994" y="5373854"/>
            <a:ext cx="1580827" cy="892552"/>
          </a:xfrm>
          <a:prstGeom prst="rightArrow">
            <a:avLst/>
          </a:prstGeom>
          <a:solidFill>
            <a:srgbClr val="66FF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a:latin typeface="Times New Roman" panose="02020603050405020304" pitchFamily="18" charset="0"/>
                <a:cs typeface="Times New Roman" panose="02020603050405020304" pitchFamily="18" charset="0"/>
              </a:rPr>
              <a:t>Kết thúc</a:t>
            </a:r>
          </a:p>
        </p:txBody>
      </p:sp>
    </p:spTree>
    <p:extLst>
      <p:ext uri="{BB962C8B-B14F-4D97-AF65-F5344CB8AC3E}">
        <p14:creationId xmlns:p14="http://schemas.microsoft.com/office/powerpoint/2010/main" val="2704699798"/>
      </p:ext>
    </p:extLst>
  </p:cSld>
  <p:clrMapOvr>
    <a:masterClrMapping/>
  </p:clrMapOvr>
  <mc:AlternateContent xmlns:mc="http://schemas.openxmlformats.org/markup-compatibility/2006" xmlns:p14="http://schemas.microsoft.com/office/powerpoint/2010/main">
    <mc:Choice Requires="p14">
      <p:transition p14:dur="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0" repeatCount="3000" fill="hold" grpId="0" nodeType="clickEffect">
                                  <p:stCondLst>
                                    <p:cond delay="0"/>
                                  </p:stCondLst>
                                  <p:childTnLst>
                                    <p:animClr clrSpc="hsl" dir="ccw">
                                      <p:cBhvr override="childStyle">
                                        <p:cTn id="6" dur="500" fill="hold"/>
                                        <p:tgtEl>
                                          <p:spTgt spid="7"/>
                                        </p:tgtEl>
                                        <p:attrNameLst>
                                          <p:attrName>style.color</p:attrName>
                                        </p:attrNameLst>
                                      </p:cBhvr>
                                      <p:to>
                                        <a:srgbClr val="FFFF00"/>
                                      </p:to>
                                    </p:animClr>
                                  </p:childTnLst>
                                  <p:subTnLst>
                                    <p:animClr clrSpc="rgb" dir="cw">
                                      <p:cBhvr override="childStyle">
                                        <p:cTn dur="1" fill="hold" display="0" masterRel="nextClick" afterEffect="1"/>
                                        <p:tgtEl>
                                          <p:spTgt spid="7"/>
                                        </p:tgtEl>
                                        <p:attrNameLst>
                                          <p:attrName>ppt_c</p:attrName>
                                        </p:attrNameLst>
                                      </p:cBhvr>
                                      <p:to>
                                        <a:srgbClr val="FFFF00"/>
                                      </p:to>
                                    </p:animClr>
                                  </p:subTnLst>
                                </p:cTn>
                              </p:par>
                              <p:par>
                                <p:cTn id="7" presetID="26" presetClass="emph" presetSubtype="0" repeatCount="3000" fill="hold" grpId="1" nodeType="withEffect">
                                  <p:stCondLst>
                                    <p:cond delay="0"/>
                                  </p:stCondLst>
                                  <p:childTnLst>
                                    <p:animEffect transition="out" filter="fade">
                                      <p:cBhvr>
                                        <p:cTn id="8" dur="500" tmFilter="0, 0; .2, .5; .8, .5; 1, 0"/>
                                        <p:tgtEl>
                                          <p:spTgt spid="7"/>
                                        </p:tgtEl>
                                      </p:cBhvr>
                                    </p:animEffect>
                                    <p:animScale>
                                      <p:cBhvr>
                                        <p:cTn id="9" dur="250" autoRev="1" fill="hold"/>
                                        <p:tgtEl>
                                          <p:spTgt spid="7"/>
                                        </p:tgtEl>
                                      </p:cBhvr>
                                      <p:by x="105000" y="105000"/>
                                    </p:animScale>
                                  </p:childTnLst>
                                </p:cTn>
                              </p:par>
                            </p:childTnLst>
                          </p:cTn>
                        </p:par>
                        <p:par>
                          <p:cTn id="10" fill="hold">
                            <p:stCondLst>
                              <p:cond delay="1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mph" presetSubtype="10" repeatCount="3000" grpId="0" nodeType="clickEffect">
                                  <p:stCondLst>
                                    <p:cond delay="0"/>
                                  </p:stCondLst>
                                  <p:childTnLst>
                                    <p:animClr clrSpc="hsl" dir="ccw">
                                      <p:cBhvr override="childStyle">
                                        <p:cTn id="17" dur="500" fill="hold"/>
                                        <p:tgtEl>
                                          <p:spTgt spid="5"/>
                                        </p:tgtEl>
                                        <p:attrNameLst>
                                          <p:attrName>style.color</p:attrName>
                                        </p:attrNameLst>
                                      </p:cBhvr>
                                      <p:to>
                                        <a:srgbClr val="FF99FF"/>
                                      </p:to>
                                    </p:animClr>
                                  </p:childTnLst>
                                  <p:subTnLst>
                                    <p:animClr clrSpc="rgb" dir="cw">
                                      <p:cBhvr override="childStyle">
                                        <p:cTn dur="1" fill="hold" display="0" masterRel="nextClick" afterEffect="1"/>
                                        <p:tgtEl>
                                          <p:spTgt spid="5"/>
                                        </p:tgtEl>
                                        <p:attrNameLst>
                                          <p:attrName>ppt_c</p:attrName>
                                        </p:attrNameLst>
                                      </p:cBhvr>
                                      <p:to>
                                        <a:srgbClr val="FF99FF"/>
                                      </p:to>
                                    </p:animClr>
                                  </p:subTnLst>
                                </p:cTn>
                              </p:par>
                              <p:par>
                                <p:cTn id="18" presetID="26" presetClass="emph" presetSubtype="0" repeatCount="3000" fill="hold" grpId="1" nodeType="withEffect">
                                  <p:stCondLst>
                                    <p:cond delay="0"/>
                                  </p:stCondLst>
                                  <p:childTnLst>
                                    <p:animEffect transition="out" filter="fade">
                                      <p:cBhvr>
                                        <p:cTn id="19" dur="500" tmFilter="0, 0; .2, .5; .8, .5; 1, 0"/>
                                        <p:tgtEl>
                                          <p:spTgt spid="5"/>
                                        </p:tgtEl>
                                      </p:cBhvr>
                                    </p:animEffect>
                                    <p:animScale>
                                      <p:cBhvr>
                                        <p:cTn id="20" dur="250" autoRev="1" fill="hold"/>
                                        <p:tgtEl>
                                          <p:spTgt spid="5"/>
                                        </p:tgtEl>
                                      </p:cBhvr>
                                      <p:by x="105000" y="105000"/>
                                    </p:animScale>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mph" presetSubtype="6" repeatCount="3000" grpId="0" nodeType="clickEffect">
                                  <p:stCondLst>
                                    <p:cond delay="0"/>
                                  </p:stCondLst>
                                  <p:childTnLst>
                                    <p:animClr clrSpc="hsl" dir="cw">
                                      <p:cBhvr override="childStyle">
                                        <p:cTn id="28" dur="500" fill="hold"/>
                                        <p:tgtEl>
                                          <p:spTgt spid="9"/>
                                        </p:tgtEl>
                                        <p:attrNameLst>
                                          <p:attrName>style.color</p:attrName>
                                        </p:attrNameLst>
                                      </p:cBhvr>
                                      <p:to>
                                        <a:srgbClr val="66FFFF"/>
                                      </p:to>
                                    </p:animClr>
                                  </p:childTnLst>
                                  <p:subTnLst>
                                    <p:animClr clrSpc="rgb" dir="cw">
                                      <p:cBhvr override="childStyle">
                                        <p:cTn dur="1" fill="hold" display="0" masterRel="nextClick" afterEffect="1"/>
                                        <p:tgtEl>
                                          <p:spTgt spid="9"/>
                                        </p:tgtEl>
                                        <p:attrNameLst>
                                          <p:attrName>ppt_c</p:attrName>
                                        </p:attrNameLst>
                                      </p:cBhvr>
                                      <p:to>
                                        <a:srgbClr val="66FFFF"/>
                                      </p:to>
                                    </p:animClr>
                                  </p:subTnLst>
                                </p:cTn>
                              </p:par>
                              <p:par>
                                <p:cTn id="29" presetID="26" presetClass="emph" presetSubtype="0" repeatCount="3000" fill="hold" grpId="1" nodeType="withEffect">
                                  <p:stCondLst>
                                    <p:cond delay="0"/>
                                  </p:stCondLst>
                                  <p:childTnLst>
                                    <p:animEffect transition="out" filter="fade">
                                      <p:cBhvr>
                                        <p:cTn id="30" dur="500" tmFilter="0, 0; .2, .5; .8, .5; 1, 0"/>
                                        <p:tgtEl>
                                          <p:spTgt spid="9"/>
                                        </p:tgtEl>
                                      </p:cBhvr>
                                    </p:animEffect>
                                    <p:animScale>
                                      <p:cBhvr>
                                        <p:cTn id="31" dur="250" autoRev="1" fill="hold"/>
                                        <p:tgtEl>
                                          <p:spTgt spid="9"/>
                                        </p:tgtEl>
                                      </p:cBhvr>
                                      <p:by x="105000" y="105000"/>
                                    </p:animScale>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3"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4">
            <a:extLst>
              <a:ext uri="{FF2B5EF4-FFF2-40B4-BE49-F238E27FC236}">
                <a16:creationId xmlns:a16="http://schemas.microsoft.com/office/drawing/2014/main" id="{73A59495-3BC7-B63A-4C91-192E694B1C32}"/>
              </a:ext>
            </a:extLst>
          </p:cNvPr>
          <p:cNvGrpSpPr/>
          <p:nvPr/>
        </p:nvGrpSpPr>
        <p:grpSpPr>
          <a:xfrm>
            <a:off x="437866" y="782472"/>
            <a:ext cx="11131093" cy="5290782"/>
            <a:chOff x="1513192" y="1554345"/>
            <a:chExt cx="9542584" cy="2489152"/>
          </a:xfrm>
        </p:grpSpPr>
        <p:sp>
          <p:nvSpPr>
            <p:cNvPr id="8" name="Rectangle 4">
              <a:extLst>
                <a:ext uri="{FF2B5EF4-FFF2-40B4-BE49-F238E27FC236}">
                  <a16:creationId xmlns:a16="http://schemas.microsoft.com/office/drawing/2014/main" id="{86C5A1EE-2A9D-E96D-BD27-82F348928F11}"/>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Rectangle 4">
              <a:extLst>
                <a:ext uri="{FF2B5EF4-FFF2-40B4-BE49-F238E27FC236}">
                  <a16:creationId xmlns:a16="http://schemas.microsoft.com/office/drawing/2014/main" id="{5CED84CB-55F8-E3F3-39B8-062FF2BFF6C3}"/>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0" name="矩形 1">
            <a:extLst>
              <a:ext uri="{FF2B5EF4-FFF2-40B4-BE49-F238E27FC236}">
                <a16:creationId xmlns:a16="http://schemas.microsoft.com/office/drawing/2014/main" id="{82CABABA-4A70-7A15-7FFB-48FE23CD5BCB}"/>
              </a:ext>
            </a:extLst>
          </p:cNvPr>
          <p:cNvSpPr/>
          <p:nvPr/>
        </p:nvSpPr>
        <p:spPr>
          <a:xfrm>
            <a:off x="650717" y="1292684"/>
            <a:ext cx="10781386" cy="4541861"/>
          </a:xfrm>
          <a:prstGeom prst="rect">
            <a:avLst/>
          </a:prstGeom>
          <a:noFill/>
        </p:spPr>
        <p:txBody>
          <a:bodyPr wrap="square" lIns="108807" tIns="54408" rIns="108807" bIns="54408" rtlCol="0">
            <a:spAutoFit/>
          </a:bodyPr>
          <a:lstStyle/>
          <a:p>
            <a:pPr indent="228600" algn="just">
              <a:spcAft>
                <a:spcPts val="0"/>
              </a:spcAft>
            </a:pPr>
            <a:r>
              <a:rPr lang="vi-VN" sz="3600" b="1" dirty="0">
                <a:solidFill>
                  <a:srgbClr val="FF0000"/>
                </a:solidFill>
                <a:latin typeface="Cambria" panose="02040503050406030204" pitchFamily="18" charset="0"/>
                <a:ea typeface="Cambria" panose="02040503050406030204" pitchFamily="18" charset="0"/>
              </a:rPr>
              <a:t>+ Mở đầu: </a:t>
            </a:r>
            <a:r>
              <a:rPr lang="vi-VN" sz="3600" dirty="0">
                <a:solidFill>
                  <a:srgbClr val="0000CC"/>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Đà.</a:t>
            </a:r>
          </a:p>
          <a:p>
            <a:pPr indent="228600" algn="just">
              <a:spcAft>
                <a:spcPts val="0"/>
              </a:spcAft>
            </a:pPr>
            <a:r>
              <a:rPr lang="vi-VN" sz="3600" b="1" dirty="0">
                <a:solidFill>
                  <a:srgbClr val="FF0000"/>
                </a:solidFill>
                <a:latin typeface="Cambria" panose="02040503050406030204" pitchFamily="18" charset="0"/>
                <a:ea typeface="Cambria" panose="02040503050406030204" pitchFamily="18" charset="0"/>
              </a:rPr>
              <a:t>+ Triển khai: </a:t>
            </a:r>
            <a:r>
              <a:rPr lang="vi-VN" sz="3600" dirty="0">
                <a:solidFill>
                  <a:srgbClr val="0000CC"/>
                </a:solidFill>
                <a:latin typeface="Cambria" panose="02040503050406030204" pitchFamily="18" charset="0"/>
                <a:ea typeface="Cambria" panose="02040503050406030204" pitchFamily="18" charset="0"/>
              </a:rPr>
              <a:t>bày tỏ tình cảm, cảm xúc về cái hay, cái đẹp </a:t>
            </a:r>
            <a:r>
              <a:rPr lang="vi-VN" sz="3600">
                <a:solidFill>
                  <a:srgbClr val="0000CC"/>
                </a:solidFill>
                <a:latin typeface="Cambria" panose="02040503050406030204" pitchFamily="18" charset="0"/>
                <a:ea typeface="Cambria" panose="02040503050406030204" pitchFamily="18" charset="0"/>
              </a:rPr>
              <a:t>của từ</a:t>
            </a:r>
            <a:r>
              <a:rPr lang="en-US" sz="3600">
                <a:solidFill>
                  <a:srgbClr val="0000CC"/>
                </a:solidFill>
                <a:latin typeface="Cambria" panose="02040503050406030204" pitchFamily="18" charset="0"/>
                <a:ea typeface="Cambria" panose="02040503050406030204" pitchFamily="18" charset="0"/>
              </a:rPr>
              <a:t> ngữ</a:t>
            </a:r>
            <a:r>
              <a:rPr lang="vi-VN" sz="3600">
                <a:solidFill>
                  <a:srgbClr val="0000CC"/>
                </a:solidFill>
                <a:latin typeface="Cambria" panose="02040503050406030204" pitchFamily="18" charset="0"/>
                <a:ea typeface="Cambria" panose="02040503050406030204" pitchFamily="18" charset="0"/>
              </a:rPr>
              <a:t>, </a:t>
            </a:r>
            <a:r>
              <a:rPr lang="vi-VN" sz="3600" dirty="0">
                <a:solidFill>
                  <a:srgbClr val="0000CC"/>
                </a:solidFill>
                <a:latin typeface="Cambria" panose="02040503050406030204" pitchFamily="18" charset="0"/>
                <a:ea typeface="Cambria" panose="02040503050406030204" pitchFamily="18" charset="0"/>
              </a:rPr>
              <a:t>hình ảnh thơ và nội dung, ý nghĩa của bài thơ.</a:t>
            </a:r>
          </a:p>
          <a:p>
            <a:pPr indent="228600" algn="just">
              <a:spcAft>
                <a:spcPts val="0"/>
              </a:spcAft>
            </a:pPr>
            <a:r>
              <a:rPr lang="vi-VN" sz="3600" b="1" dirty="0">
                <a:solidFill>
                  <a:srgbClr val="FF0000"/>
                </a:solidFill>
                <a:latin typeface="Cambria" panose="02040503050406030204" pitchFamily="18" charset="0"/>
                <a:ea typeface="Cambria" panose="02040503050406030204" pitchFamily="18" charset="0"/>
              </a:rPr>
              <a:t>+ Kết thúc</a:t>
            </a:r>
            <a:r>
              <a:rPr lang="vi-VN" sz="3600" b="1">
                <a:solidFill>
                  <a:srgbClr val="FF0000"/>
                </a:solidFill>
                <a:latin typeface="Cambria" panose="02040503050406030204" pitchFamily="18" charset="0"/>
                <a:ea typeface="Cambria" panose="02040503050406030204" pitchFamily="18" charset="0"/>
              </a:rPr>
              <a:t>: </a:t>
            </a:r>
            <a:r>
              <a:rPr lang="vi-VN" sz="3600">
                <a:solidFill>
                  <a:srgbClr val="0000CC"/>
                </a:solidFill>
                <a:latin typeface="Cambria" panose="02040503050406030204" pitchFamily="18" charset="0"/>
                <a:ea typeface="Cambria" panose="02040503050406030204" pitchFamily="18" charset="0"/>
              </a:rPr>
              <a:t>khẳng </a:t>
            </a:r>
            <a:r>
              <a:rPr lang="vi-VN" sz="3600" dirty="0">
                <a:solidFill>
                  <a:srgbClr val="0000CC"/>
                </a:solidFill>
                <a:latin typeface="Cambria" panose="02040503050406030204" pitchFamily="18" charset="0"/>
                <a:ea typeface="Cambria" panose="02040503050406030204" pitchFamily="18" charset="0"/>
              </a:rPr>
              <a:t>định lại một lần nữa ý nghĩa, giá trị của bài thơ và tình cảm đối với nhà thơ.</a:t>
            </a:r>
          </a:p>
        </p:txBody>
      </p:sp>
    </p:spTree>
    <p:extLst>
      <p:ext uri="{BB962C8B-B14F-4D97-AF65-F5344CB8AC3E}">
        <p14:creationId xmlns:p14="http://schemas.microsoft.com/office/powerpoint/2010/main" val="43378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8674" y="1084471"/>
            <a:ext cx="1214651"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Viết</a:t>
            </a:r>
          </a:p>
        </p:txBody>
      </p:sp>
      <p:sp>
        <p:nvSpPr>
          <p:cNvPr id="5" name="TextBox 4"/>
          <p:cNvSpPr txBox="1"/>
          <p:nvPr/>
        </p:nvSpPr>
        <p:spPr>
          <a:xfrm>
            <a:off x="1135038" y="1669246"/>
            <a:ext cx="9921922" cy="1077218"/>
          </a:xfrm>
          <a:prstGeom prst="rect">
            <a:avLst/>
          </a:prstGeom>
          <a:noFill/>
        </p:spPr>
        <p:txBody>
          <a:bodyPr wrap="square" rtlCol="0">
            <a:spAutoFit/>
          </a:bodyPr>
          <a:lstStyle/>
          <a:p>
            <a:pPr algn="ctr"/>
            <a:r>
              <a:rPr lang="vi-VN" sz="3200" b="1">
                <a:solidFill>
                  <a:srgbClr val="FFFF00"/>
                </a:solidFill>
                <a:latin typeface="HP001 4 hàng" panose="020B0603050302020204" pitchFamily="34" charset="0"/>
                <a:cs typeface="Times New Roman" panose="02020603050405020304" pitchFamily="18" charset="0"/>
              </a:rPr>
              <a:t>Tìm hΗϜu cáε νμĞt đĲn văn </a:t>
            </a:r>
          </a:p>
          <a:p>
            <a:pPr algn="ctr"/>
            <a:r>
              <a:rPr lang="vi-VN" sz="3200" b="1">
                <a:solidFill>
                  <a:srgbClr val="FFFF00"/>
                </a:solidFill>
                <a:latin typeface="HP001 4 hàng" panose="020B0603050302020204" pitchFamily="34" charset="0"/>
                <a:cs typeface="Times New Roman" panose="02020603050405020304" pitchFamily="18" charset="0"/>
              </a:rPr>
              <a:t>Ό˘ hΗİn Ǉìζ cảm, cảm xúc ωϙ jŎ bài κơ</a:t>
            </a:r>
            <a:endParaRPr lang="en-US" sz="3200" b="1">
              <a:solidFill>
                <a:srgbClr val="FFFF00"/>
              </a:solidFill>
              <a:latin typeface="HP001 4 hàng" panose="020B0603050302020204" pitchFamily="34" charset="0"/>
              <a:cs typeface="Times New Roman" panose="02020603050405020304" pitchFamily="18" charset="0"/>
            </a:endParaRPr>
          </a:p>
        </p:txBody>
      </p:sp>
      <p:sp>
        <p:nvSpPr>
          <p:cNvPr id="6" name="TextBox 5"/>
          <p:cNvSpPr txBox="1"/>
          <p:nvPr/>
        </p:nvSpPr>
        <p:spPr>
          <a:xfrm>
            <a:off x="0" y="377606"/>
            <a:ext cx="12192000" cy="584775"/>
          </a:xfrm>
          <a:prstGeom prst="rect">
            <a:avLst/>
          </a:prstGeom>
          <a:noFill/>
        </p:spPr>
        <p:txBody>
          <a:bodyPr wrap="square" rtlCol="0">
            <a:spAutoFit/>
          </a:bodyPr>
          <a:lstStyle/>
          <a:p>
            <a:pPr algn="ctr"/>
            <a:r>
              <a:rPr lang="en-US" sz="3200" b="1">
                <a:solidFill>
                  <a:schemeClr val="bg1"/>
                </a:solidFill>
                <a:latin typeface="HP001 4 hàng" panose="020B0603050302020204" pitchFamily="34" charset="0"/>
                <a:cs typeface="Times New Roman" panose="02020603050405020304" pitchFamily="18" charset="0"/>
              </a:rPr>
              <a:t>Thứ Bảy ngày 14 tháng 12 năm 2024</a:t>
            </a:r>
          </a:p>
        </p:txBody>
      </p:sp>
      <p:sp>
        <p:nvSpPr>
          <p:cNvPr id="7" name="TextBox 6"/>
          <p:cNvSpPr txBox="1"/>
          <p:nvPr/>
        </p:nvSpPr>
        <p:spPr>
          <a:xfrm>
            <a:off x="-12511" y="2746464"/>
            <a:ext cx="1282890" cy="584775"/>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S/125</a:t>
            </a:r>
          </a:p>
        </p:txBody>
      </p:sp>
      <p:sp>
        <p:nvSpPr>
          <p:cNvPr id="8" name="TextBox 7"/>
          <p:cNvSpPr txBox="1"/>
          <p:nvPr/>
        </p:nvSpPr>
        <p:spPr>
          <a:xfrm>
            <a:off x="1733265" y="3453329"/>
            <a:ext cx="3275464" cy="584775"/>
          </a:xfrm>
          <a:prstGeom prst="rect">
            <a:avLst/>
          </a:prstGeom>
          <a:noFill/>
        </p:spPr>
        <p:txBody>
          <a:bodyPr wrap="square" rtlCol="0">
            <a:spAutoFit/>
          </a:bodyPr>
          <a:lstStyle/>
          <a:p>
            <a:r>
              <a:rPr lang="en-US" sz="3200" b="1">
                <a:solidFill>
                  <a:schemeClr val="bg1"/>
                </a:solidFill>
                <a:latin typeface="HP001 4 hàng" panose="020B0603050302020204" pitchFamily="34" charset="0"/>
                <a:cs typeface="Times New Roman" panose="02020603050405020304" pitchFamily="18" charset="0"/>
              </a:rPr>
              <a:t>Bài 1/125</a:t>
            </a:r>
          </a:p>
        </p:txBody>
      </p:sp>
      <p:cxnSp>
        <p:nvCxnSpPr>
          <p:cNvPr id="10" name="Straight Connector 9"/>
          <p:cNvCxnSpPr/>
          <p:nvPr/>
        </p:nvCxnSpPr>
        <p:spPr>
          <a:xfrm>
            <a:off x="1405719"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749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727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618369"/>
            <a:ext cx="12192000" cy="707886"/>
          </a:xfrm>
          <a:prstGeom prst="rect">
            <a:avLst/>
          </a:prstGeom>
          <a:noFill/>
        </p:spPr>
        <p:txBody>
          <a:bodyPr wrap="square" rtlCol="0">
            <a:spAutoFit/>
          </a:bodyPr>
          <a:lstStyle/>
          <a:p>
            <a:pPr algn="ctr"/>
            <a:r>
              <a:rPr lang="en-US" sz="4000" b="1">
                <a:solidFill>
                  <a:srgbClr val="FFFF00"/>
                </a:solidFill>
                <a:latin typeface="#9Slide07 SVNZero" panose="02040603050506020204" pitchFamily="18" charset="0"/>
                <a:cs typeface="Times New Roman" panose="02020603050405020304" pitchFamily="18" charset="0"/>
              </a:rPr>
              <a:t>Nhiệm vụ</a:t>
            </a:r>
          </a:p>
        </p:txBody>
      </p:sp>
      <p:sp>
        <p:nvSpPr>
          <p:cNvPr id="13" name="TextBox 12"/>
          <p:cNvSpPr txBox="1"/>
          <p:nvPr/>
        </p:nvSpPr>
        <p:spPr>
          <a:xfrm>
            <a:off x="883690" y="2094603"/>
            <a:ext cx="10260843" cy="2554545"/>
          </a:xfrm>
          <a:prstGeom prst="rect">
            <a:avLst/>
          </a:prstGeom>
          <a:noFill/>
        </p:spPr>
        <p:txBody>
          <a:bodyPr wrap="square" rtlCol="0">
            <a:spAutoFit/>
          </a:bodyPr>
          <a:lstStyle/>
          <a:p>
            <a:pPr algn="ctr"/>
            <a:r>
              <a:rPr lang="vi-VN" sz="4000" b="1">
                <a:solidFill>
                  <a:schemeClr val="bg1"/>
                </a:solidFill>
                <a:latin typeface="HP001 4 hàng" panose="020B0603050302020204" pitchFamily="34" charset="0"/>
                <a:cs typeface="Times New Roman" panose="02020603050405020304" pitchFamily="18" charset="0"/>
              </a:rPr>
              <a:t>Thảo luận ηĪ 6, κūg ηất ý kΗĞn, </a:t>
            </a:r>
          </a:p>
          <a:p>
            <a:pPr algn="ctr"/>
            <a:r>
              <a:rPr lang="vi-VN" sz="4000" b="1">
                <a:solidFill>
                  <a:schemeClr val="bg1"/>
                </a:solidFill>
                <a:latin typeface="HP001 4 hàng" panose="020B0603050302020204" pitchFamily="34" charset="0"/>
                <a:cs typeface="Times New Roman" panose="02020603050405020304" pitchFamily="18" charset="0"/>
              </a:rPr>
              <a:t>θi lại ηững đΗϛu ở bài κơ δΗĞn wgưƟ νμĞt ΐêu κíε hǠc xúc đųg vào bảng ηĪ. </a:t>
            </a:r>
          </a:p>
          <a:p>
            <a:pPr algn="ctr"/>
            <a:r>
              <a:rPr lang="vi-VN" sz="4000" b="1">
                <a:solidFill>
                  <a:schemeClr val="bg1"/>
                </a:solidFill>
                <a:latin typeface="HP001 4 hàng" panose="020B0603050302020204" pitchFamily="34" charset="0"/>
                <a:cs typeface="Times New Roman" panose="02020603050405020304" pitchFamily="18" charset="0"/>
              </a:rPr>
              <a:t>(có Ό˘ đưa Όłm dẫn εứng)</a:t>
            </a:r>
            <a:endParaRPr lang="en-US" sz="4000" b="1">
              <a:solidFill>
                <a:schemeClr val="bg1"/>
              </a:solidFill>
              <a:latin typeface="HP001 4 hàng" panose="020B0603050302020204" pitchFamily="34" charset="0"/>
              <a:cs typeface="Times New Roman" panose="02020603050405020304" pitchFamily="18" charset="0"/>
            </a:endParaRPr>
          </a:p>
        </p:txBody>
      </p:sp>
      <p:sp>
        <p:nvSpPr>
          <p:cNvPr id="15" name="Rectangle 14"/>
          <p:cNvSpPr/>
          <p:nvPr/>
        </p:nvSpPr>
        <p:spPr>
          <a:xfrm>
            <a:off x="5048533" y="4771165"/>
            <a:ext cx="6096000" cy="369332"/>
          </a:xfrm>
          <a:prstGeom prst="rect">
            <a:avLst/>
          </a:prstGeom>
        </p:spPr>
        <p:txBody>
          <a:bodyPr>
            <a:spAutoFit/>
          </a:bodyPr>
          <a:lstStyle/>
          <a:p>
            <a:endParaRPr lang="en-US">
              <a:solidFill>
                <a:srgbClr val="00FFFF"/>
              </a:solidFill>
            </a:endParaRPr>
          </a:p>
        </p:txBody>
      </p:sp>
    </p:spTree>
    <p:extLst>
      <p:ext uri="{BB962C8B-B14F-4D97-AF65-F5344CB8AC3E}">
        <p14:creationId xmlns:p14="http://schemas.microsoft.com/office/powerpoint/2010/main" val="297438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CB8FD-D96C-4AA3-A995-B8C0C6309C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4687" y="46123"/>
            <a:ext cx="2657143" cy="2076190"/>
          </a:xfrm>
          <a:prstGeom prst="rect">
            <a:avLst/>
          </a:prstGeom>
        </p:spPr>
      </p:pic>
      <p:sp>
        <p:nvSpPr>
          <p:cNvPr id="12" name="TextBox 11"/>
          <p:cNvSpPr txBox="1"/>
          <p:nvPr/>
        </p:nvSpPr>
        <p:spPr>
          <a:xfrm>
            <a:off x="0" y="618369"/>
            <a:ext cx="12192000" cy="707886"/>
          </a:xfrm>
          <a:prstGeom prst="rect">
            <a:avLst/>
          </a:prstGeom>
          <a:noFill/>
        </p:spPr>
        <p:txBody>
          <a:bodyPr wrap="square" rtlCol="0">
            <a:spAutoFit/>
          </a:bodyPr>
          <a:lstStyle/>
          <a:p>
            <a:pPr algn="ctr"/>
            <a:r>
              <a:rPr lang="en-US" sz="4000" b="1">
                <a:solidFill>
                  <a:srgbClr val="FFFF00"/>
                </a:solidFill>
                <a:latin typeface="#9Slide07 SVNZero" panose="02040603050506020204" pitchFamily="18" charset="0"/>
                <a:cs typeface="Times New Roman" panose="02020603050405020304" pitchFamily="18" charset="0"/>
              </a:rPr>
              <a:t>Nhiệm vụ</a:t>
            </a:r>
          </a:p>
        </p:txBody>
      </p:sp>
      <p:sp>
        <p:nvSpPr>
          <p:cNvPr id="13" name="TextBox 12"/>
          <p:cNvSpPr txBox="1"/>
          <p:nvPr/>
        </p:nvSpPr>
        <p:spPr>
          <a:xfrm>
            <a:off x="883690" y="2094603"/>
            <a:ext cx="10260843" cy="2554545"/>
          </a:xfrm>
          <a:prstGeom prst="rect">
            <a:avLst/>
          </a:prstGeom>
          <a:noFill/>
        </p:spPr>
        <p:txBody>
          <a:bodyPr wrap="square" rtlCol="0">
            <a:spAutoFit/>
          </a:bodyPr>
          <a:lstStyle/>
          <a:p>
            <a:pPr algn="ctr"/>
            <a:r>
              <a:rPr lang="en-US" sz="4000" b="1">
                <a:solidFill>
                  <a:schemeClr val="bg1"/>
                </a:solidFill>
                <a:latin typeface="HP001 4 hàng" panose="020B0603050302020204" pitchFamily="34" charset="0"/>
                <a:cs typeface="Times New Roman" panose="02020603050405020304" pitchFamily="18" charset="0"/>
              </a:rPr>
              <a:t>Thảo luận nhóm 6, thống nhất ý kiến, </a:t>
            </a:r>
          </a:p>
          <a:p>
            <a:pPr algn="ctr"/>
            <a:r>
              <a:rPr lang="en-US" sz="4000" b="1">
                <a:solidFill>
                  <a:schemeClr val="bg1"/>
                </a:solidFill>
                <a:latin typeface="HP001 4 hàng" panose="020B0603050302020204" pitchFamily="34" charset="0"/>
                <a:cs typeface="Times New Roman" panose="02020603050405020304" pitchFamily="18" charset="0"/>
              </a:rPr>
              <a:t>ghi lại những điều ở bài thơ khiến người viết yêu thích hoặc xúc động vào bảng nhóm.</a:t>
            </a:r>
          </a:p>
          <a:p>
            <a:pPr algn="ctr"/>
            <a:r>
              <a:rPr lang="en-US" sz="4000" b="1">
                <a:solidFill>
                  <a:schemeClr val="bg1"/>
                </a:solidFill>
                <a:latin typeface="HP001 4 hàng" panose="020B0603050302020204" pitchFamily="34" charset="0"/>
                <a:cs typeface="Times New Roman" panose="02020603050405020304" pitchFamily="18" charset="0"/>
              </a:rPr>
              <a:t>(có thể đưa thêm dẫn chứng)</a:t>
            </a:r>
          </a:p>
        </p:txBody>
      </p:sp>
      <p:sp>
        <p:nvSpPr>
          <p:cNvPr id="15" name="Rectangle 14"/>
          <p:cNvSpPr/>
          <p:nvPr/>
        </p:nvSpPr>
        <p:spPr>
          <a:xfrm>
            <a:off x="5048533" y="4771165"/>
            <a:ext cx="6096000" cy="369332"/>
          </a:xfrm>
          <a:prstGeom prst="rect">
            <a:avLst/>
          </a:prstGeom>
        </p:spPr>
        <p:txBody>
          <a:bodyPr>
            <a:spAutoFit/>
          </a:bodyPr>
          <a:lstStyle/>
          <a:p>
            <a:endParaRPr lang="en-US">
              <a:solidFill>
                <a:srgbClr val="00FFFF"/>
              </a:solidFill>
            </a:endParaRPr>
          </a:p>
        </p:txBody>
      </p:sp>
      <p:sp>
        <p:nvSpPr>
          <p:cNvPr id="6" name="Rectangle 5">
            <a:extLst>
              <a:ext uri="{FF2B5EF4-FFF2-40B4-BE49-F238E27FC236}">
                <a16:creationId xmlns:a16="http://schemas.microsoft.com/office/drawing/2014/main" id="{E3143925-44AF-48C3-A0F5-9D3F01FB6D93}"/>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5:00</a:t>
            </a:r>
          </a:p>
        </p:txBody>
      </p:sp>
      <p:sp>
        <p:nvSpPr>
          <p:cNvPr id="7" name="Rectangle 6">
            <a:extLst>
              <a:ext uri="{FF2B5EF4-FFF2-40B4-BE49-F238E27FC236}">
                <a16:creationId xmlns:a16="http://schemas.microsoft.com/office/drawing/2014/main" id="{CCA61438-4E42-4E29-A06C-4EF3421ED67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4:59</a:t>
            </a:r>
          </a:p>
        </p:txBody>
      </p:sp>
      <p:sp>
        <p:nvSpPr>
          <p:cNvPr id="8" name="Rectangle 7">
            <a:extLst>
              <a:ext uri="{FF2B5EF4-FFF2-40B4-BE49-F238E27FC236}">
                <a16:creationId xmlns:a16="http://schemas.microsoft.com/office/drawing/2014/main" id="{39BCFBA4-BB06-44EA-B0F1-1A7471BF0EC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4:58</a:t>
            </a:r>
          </a:p>
        </p:txBody>
      </p:sp>
      <p:sp>
        <p:nvSpPr>
          <p:cNvPr id="9" name="Rectangle 8">
            <a:extLst>
              <a:ext uri="{FF2B5EF4-FFF2-40B4-BE49-F238E27FC236}">
                <a16:creationId xmlns:a16="http://schemas.microsoft.com/office/drawing/2014/main" id="{B599FAE8-C702-492E-8715-65020989D35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4:57</a:t>
            </a:r>
          </a:p>
        </p:txBody>
      </p:sp>
      <p:sp>
        <p:nvSpPr>
          <p:cNvPr id="10" name="Rectangle 9">
            <a:extLst>
              <a:ext uri="{FF2B5EF4-FFF2-40B4-BE49-F238E27FC236}">
                <a16:creationId xmlns:a16="http://schemas.microsoft.com/office/drawing/2014/main" id="{A0093588-83FD-42EF-97A6-9F2E41BFFED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4:56</a:t>
            </a:r>
          </a:p>
        </p:txBody>
      </p:sp>
      <p:sp>
        <p:nvSpPr>
          <p:cNvPr id="11" name="Rectangle 10">
            <a:extLst>
              <a:ext uri="{FF2B5EF4-FFF2-40B4-BE49-F238E27FC236}">
                <a16:creationId xmlns:a16="http://schemas.microsoft.com/office/drawing/2014/main" id="{12F10406-B9A9-4973-B653-7E279FC66BC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4:55</a:t>
            </a:r>
          </a:p>
        </p:txBody>
      </p:sp>
      <p:sp>
        <p:nvSpPr>
          <p:cNvPr id="16" name="Rectangle 15">
            <a:extLst>
              <a:ext uri="{FF2B5EF4-FFF2-40B4-BE49-F238E27FC236}">
                <a16:creationId xmlns:a16="http://schemas.microsoft.com/office/drawing/2014/main" id="{366AAF6A-5B8E-45B6-8FB0-021DB97C84D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4:54</a:t>
            </a:r>
          </a:p>
        </p:txBody>
      </p:sp>
      <p:sp>
        <p:nvSpPr>
          <p:cNvPr id="17" name="Rectangle 16">
            <a:extLst>
              <a:ext uri="{FF2B5EF4-FFF2-40B4-BE49-F238E27FC236}">
                <a16:creationId xmlns:a16="http://schemas.microsoft.com/office/drawing/2014/main" id="{0FDFF9A2-4871-4487-9023-B9395586D9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4:53</a:t>
            </a:r>
          </a:p>
        </p:txBody>
      </p:sp>
      <p:sp>
        <p:nvSpPr>
          <p:cNvPr id="18" name="Rectangle 17">
            <a:extLst>
              <a:ext uri="{FF2B5EF4-FFF2-40B4-BE49-F238E27FC236}">
                <a16:creationId xmlns:a16="http://schemas.microsoft.com/office/drawing/2014/main" id="{4579FAA3-05D6-4DC9-B13A-776A15D47D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4:52</a:t>
            </a:r>
          </a:p>
        </p:txBody>
      </p:sp>
      <p:sp>
        <p:nvSpPr>
          <p:cNvPr id="19" name="Rectangle 18">
            <a:extLst>
              <a:ext uri="{FF2B5EF4-FFF2-40B4-BE49-F238E27FC236}">
                <a16:creationId xmlns:a16="http://schemas.microsoft.com/office/drawing/2014/main" id="{79B669AE-DE3C-44EC-871C-ACDFF963A7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4:51</a:t>
            </a:r>
          </a:p>
        </p:txBody>
      </p:sp>
      <p:sp>
        <p:nvSpPr>
          <p:cNvPr id="20" name="Rectangle 19">
            <a:extLst>
              <a:ext uri="{FF2B5EF4-FFF2-40B4-BE49-F238E27FC236}">
                <a16:creationId xmlns:a16="http://schemas.microsoft.com/office/drawing/2014/main" id="{D988C566-B05B-473D-AD9C-4617B538450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4:50</a:t>
            </a:r>
          </a:p>
        </p:txBody>
      </p:sp>
      <p:sp>
        <p:nvSpPr>
          <p:cNvPr id="21" name="Rectangle 20">
            <a:extLst>
              <a:ext uri="{FF2B5EF4-FFF2-40B4-BE49-F238E27FC236}">
                <a16:creationId xmlns:a16="http://schemas.microsoft.com/office/drawing/2014/main" id="{D1D3BD0D-6436-4443-B127-F4F3D660303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4:49</a:t>
            </a:r>
          </a:p>
        </p:txBody>
      </p:sp>
      <p:sp>
        <p:nvSpPr>
          <p:cNvPr id="22" name="Rectangle 21">
            <a:extLst>
              <a:ext uri="{FF2B5EF4-FFF2-40B4-BE49-F238E27FC236}">
                <a16:creationId xmlns:a16="http://schemas.microsoft.com/office/drawing/2014/main" id="{9B6709FE-CEE6-4DE0-8AFA-8D787FF4CF2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4:48</a:t>
            </a:r>
          </a:p>
        </p:txBody>
      </p:sp>
      <p:sp>
        <p:nvSpPr>
          <p:cNvPr id="23" name="Rectangle 22">
            <a:extLst>
              <a:ext uri="{FF2B5EF4-FFF2-40B4-BE49-F238E27FC236}">
                <a16:creationId xmlns:a16="http://schemas.microsoft.com/office/drawing/2014/main" id="{9B553733-96FF-47A7-B479-D3B77CEF413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4:47</a:t>
            </a:r>
          </a:p>
        </p:txBody>
      </p:sp>
      <p:sp>
        <p:nvSpPr>
          <p:cNvPr id="24" name="Rectangle 23">
            <a:extLst>
              <a:ext uri="{FF2B5EF4-FFF2-40B4-BE49-F238E27FC236}">
                <a16:creationId xmlns:a16="http://schemas.microsoft.com/office/drawing/2014/main" id="{DAB4D2F9-8E94-409D-86E6-0D9C5845091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4:46</a:t>
            </a:r>
          </a:p>
        </p:txBody>
      </p:sp>
      <p:sp>
        <p:nvSpPr>
          <p:cNvPr id="25" name="Rectangle 24">
            <a:extLst>
              <a:ext uri="{FF2B5EF4-FFF2-40B4-BE49-F238E27FC236}">
                <a16:creationId xmlns:a16="http://schemas.microsoft.com/office/drawing/2014/main" id="{0E6ACCA5-3CB3-44FA-B7FB-0976C4E15F0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4:45</a:t>
            </a:r>
          </a:p>
        </p:txBody>
      </p:sp>
      <p:sp>
        <p:nvSpPr>
          <p:cNvPr id="26" name="Rectangle 25">
            <a:extLst>
              <a:ext uri="{FF2B5EF4-FFF2-40B4-BE49-F238E27FC236}">
                <a16:creationId xmlns:a16="http://schemas.microsoft.com/office/drawing/2014/main" id="{0BC9A47D-2133-4E00-BC12-4E3D056902B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4:44</a:t>
            </a:r>
          </a:p>
        </p:txBody>
      </p:sp>
      <p:sp>
        <p:nvSpPr>
          <p:cNvPr id="27" name="Rectangle 26">
            <a:extLst>
              <a:ext uri="{FF2B5EF4-FFF2-40B4-BE49-F238E27FC236}">
                <a16:creationId xmlns:a16="http://schemas.microsoft.com/office/drawing/2014/main" id="{BCEF216D-6C3F-402F-A685-8EDB9FD709A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4:43</a:t>
            </a:r>
          </a:p>
        </p:txBody>
      </p:sp>
      <p:sp>
        <p:nvSpPr>
          <p:cNvPr id="28" name="Rectangle 27">
            <a:extLst>
              <a:ext uri="{FF2B5EF4-FFF2-40B4-BE49-F238E27FC236}">
                <a16:creationId xmlns:a16="http://schemas.microsoft.com/office/drawing/2014/main" id="{0B2FD4B8-3E35-4612-BCB6-A484D3C35C3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4:42</a:t>
            </a:r>
          </a:p>
        </p:txBody>
      </p:sp>
      <p:sp>
        <p:nvSpPr>
          <p:cNvPr id="29" name="Rectangle 28">
            <a:extLst>
              <a:ext uri="{FF2B5EF4-FFF2-40B4-BE49-F238E27FC236}">
                <a16:creationId xmlns:a16="http://schemas.microsoft.com/office/drawing/2014/main" id="{E83E9099-1D12-48C1-A981-34FF1028426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4:41</a:t>
            </a:r>
          </a:p>
        </p:txBody>
      </p:sp>
      <p:sp>
        <p:nvSpPr>
          <p:cNvPr id="30" name="Rectangle 29">
            <a:extLst>
              <a:ext uri="{FF2B5EF4-FFF2-40B4-BE49-F238E27FC236}">
                <a16:creationId xmlns:a16="http://schemas.microsoft.com/office/drawing/2014/main" id="{4F530971-82ED-4EF0-8133-14E3743C04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4:40</a:t>
            </a:r>
          </a:p>
        </p:txBody>
      </p:sp>
      <p:sp>
        <p:nvSpPr>
          <p:cNvPr id="31" name="Rectangle 30">
            <a:extLst>
              <a:ext uri="{FF2B5EF4-FFF2-40B4-BE49-F238E27FC236}">
                <a16:creationId xmlns:a16="http://schemas.microsoft.com/office/drawing/2014/main" id="{191A3431-3B4B-4578-88B7-90EAB5DA1E0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4:39</a:t>
            </a:r>
          </a:p>
        </p:txBody>
      </p:sp>
      <p:sp>
        <p:nvSpPr>
          <p:cNvPr id="32" name="Rectangle 31">
            <a:extLst>
              <a:ext uri="{FF2B5EF4-FFF2-40B4-BE49-F238E27FC236}">
                <a16:creationId xmlns:a16="http://schemas.microsoft.com/office/drawing/2014/main" id="{96A1F401-254A-4C5E-A642-F2F811BC33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4:38</a:t>
            </a:r>
          </a:p>
        </p:txBody>
      </p:sp>
      <p:sp>
        <p:nvSpPr>
          <p:cNvPr id="33" name="Rectangle 32">
            <a:extLst>
              <a:ext uri="{FF2B5EF4-FFF2-40B4-BE49-F238E27FC236}">
                <a16:creationId xmlns:a16="http://schemas.microsoft.com/office/drawing/2014/main" id="{38EE797A-6D17-4296-B412-8DB31BE73DC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4:37</a:t>
            </a:r>
          </a:p>
        </p:txBody>
      </p:sp>
      <p:sp>
        <p:nvSpPr>
          <p:cNvPr id="34" name="Rectangle 33">
            <a:extLst>
              <a:ext uri="{FF2B5EF4-FFF2-40B4-BE49-F238E27FC236}">
                <a16:creationId xmlns:a16="http://schemas.microsoft.com/office/drawing/2014/main" id="{72F6CEB0-36BB-47F8-9961-DADF0020E10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4:36</a:t>
            </a:r>
          </a:p>
        </p:txBody>
      </p:sp>
      <p:sp>
        <p:nvSpPr>
          <p:cNvPr id="35" name="Rectangle 34">
            <a:extLst>
              <a:ext uri="{FF2B5EF4-FFF2-40B4-BE49-F238E27FC236}">
                <a16:creationId xmlns:a16="http://schemas.microsoft.com/office/drawing/2014/main" id="{A36EEF24-A65F-404B-9301-2A817E2EC05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4:35</a:t>
            </a:r>
          </a:p>
        </p:txBody>
      </p:sp>
      <p:sp>
        <p:nvSpPr>
          <p:cNvPr id="36" name="Rectangle 35">
            <a:extLst>
              <a:ext uri="{FF2B5EF4-FFF2-40B4-BE49-F238E27FC236}">
                <a16:creationId xmlns:a16="http://schemas.microsoft.com/office/drawing/2014/main" id="{F9175651-7D49-479C-BF4B-723E6E2D597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4:34</a:t>
            </a:r>
          </a:p>
        </p:txBody>
      </p:sp>
      <p:sp>
        <p:nvSpPr>
          <p:cNvPr id="37" name="Rectangle 36">
            <a:extLst>
              <a:ext uri="{FF2B5EF4-FFF2-40B4-BE49-F238E27FC236}">
                <a16:creationId xmlns:a16="http://schemas.microsoft.com/office/drawing/2014/main" id="{A865CA5A-A4A3-46D8-B101-37FE2F2158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4:33</a:t>
            </a:r>
          </a:p>
        </p:txBody>
      </p:sp>
      <p:sp>
        <p:nvSpPr>
          <p:cNvPr id="38" name="Rectangle 37">
            <a:extLst>
              <a:ext uri="{FF2B5EF4-FFF2-40B4-BE49-F238E27FC236}">
                <a16:creationId xmlns:a16="http://schemas.microsoft.com/office/drawing/2014/main" id="{5F20A957-221B-40E0-9E89-D9C93083B87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4:32</a:t>
            </a:r>
          </a:p>
        </p:txBody>
      </p:sp>
      <p:sp>
        <p:nvSpPr>
          <p:cNvPr id="39" name="Rectangle 38">
            <a:extLst>
              <a:ext uri="{FF2B5EF4-FFF2-40B4-BE49-F238E27FC236}">
                <a16:creationId xmlns:a16="http://schemas.microsoft.com/office/drawing/2014/main" id="{A4CC234B-32C8-4FC2-A0A1-C94CEA37A5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4:31</a:t>
            </a:r>
          </a:p>
        </p:txBody>
      </p:sp>
      <p:sp>
        <p:nvSpPr>
          <p:cNvPr id="40" name="Rectangle 39">
            <a:extLst>
              <a:ext uri="{FF2B5EF4-FFF2-40B4-BE49-F238E27FC236}">
                <a16:creationId xmlns:a16="http://schemas.microsoft.com/office/drawing/2014/main" id="{930899AB-F990-4DEB-9434-06A293BDBB2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4:30</a:t>
            </a:r>
          </a:p>
        </p:txBody>
      </p:sp>
      <p:sp>
        <p:nvSpPr>
          <p:cNvPr id="41" name="Rectangle 40">
            <a:extLst>
              <a:ext uri="{FF2B5EF4-FFF2-40B4-BE49-F238E27FC236}">
                <a16:creationId xmlns:a16="http://schemas.microsoft.com/office/drawing/2014/main" id="{ADD58774-D4C1-448A-B01B-9DE6A4CFAF0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4:29</a:t>
            </a:r>
          </a:p>
        </p:txBody>
      </p:sp>
      <p:sp>
        <p:nvSpPr>
          <p:cNvPr id="42" name="Rectangle 41">
            <a:extLst>
              <a:ext uri="{FF2B5EF4-FFF2-40B4-BE49-F238E27FC236}">
                <a16:creationId xmlns:a16="http://schemas.microsoft.com/office/drawing/2014/main" id="{F156650E-B052-4C6C-8101-54A28597E3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4:28</a:t>
            </a:r>
          </a:p>
        </p:txBody>
      </p:sp>
      <p:sp>
        <p:nvSpPr>
          <p:cNvPr id="43" name="Rectangle 42">
            <a:extLst>
              <a:ext uri="{FF2B5EF4-FFF2-40B4-BE49-F238E27FC236}">
                <a16:creationId xmlns:a16="http://schemas.microsoft.com/office/drawing/2014/main" id="{B4F14ECD-ED0B-4D80-B409-776B35B88AB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4:27</a:t>
            </a:r>
          </a:p>
        </p:txBody>
      </p:sp>
      <p:sp>
        <p:nvSpPr>
          <p:cNvPr id="44" name="Rectangle 43">
            <a:extLst>
              <a:ext uri="{FF2B5EF4-FFF2-40B4-BE49-F238E27FC236}">
                <a16:creationId xmlns:a16="http://schemas.microsoft.com/office/drawing/2014/main" id="{3A944229-6ECE-47AA-8E55-D0CCDF8301B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4:26</a:t>
            </a:r>
          </a:p>
        </p:txBody>
      </p:sp>
      <p:sp>
        <p:nvSpPr>
          <p:cNvPr id="45" name="Rectangle 44">
            <a:extLst>
              <a:ext uri="{FF2B5EF4-FFF2-40B4-BE49-F238E27FC236}">
                <a16:creationId xmlns:a16="http://schemas.microsoft.com/office/drawing/2014/main" id="{73AD1A1D-A5BA-49AE-AC23-FA7A97539B2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4:25</a:t>
            </a:r>
          </a:p>
        </p:txBody>
      </p:sp>
      <p:sp>
        <p:nvSpPr>
          <p:cNvPr id="46" name="Rectangle 45">
            <a:extLst>
              <a:ext uri="{FF2B5EF4-FFF2-40B4-BE49-F238E27FC236}">
                <a16:creationId xmlns:a16="http://schemas.microsoft.com/office/drawing/2014/main" id="{852E16CC-7267-4EEE-86B1-516BA87DA31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4:24</a:t>
            </a:r>
          </a:p>
        </p:txBody>
      </p:sp>
      <p:sp>
        <p:nvSpPr>
          <p:cNvPr id="47" name="Rectangle 46">
            <a:extLst>
              <a:ext uri="{FF2B5EF4-FFF2-40B4-BE49-F238E27FC236}">
                <a16:creationId xmlns:a16="http://schemas.microsoft.com/office/drawing/2014/main" id="{ACF18357-59A6-4092-81E7-9A63BF5C731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4:23</a:t>
            </a:r>
          </a:p>
        </p:txBody>
      </p:sp>
      <p:sp>
        <p:nvSpPr>
          <p:cNvPr id="48" name="Rectangle 47">
            <a:extLst>
              <a:ext uri="{FF2B5EF4-FFF2-40B4-BE49-F238E27FC236}">
                <a16:creationId xmlns:a16="http://schemas.microsoft.com/office/drawing/2014/main" id="{04EEA69E-804B-4F69-9C0B-A2E82BBA7C8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4:22</a:t>
            </a:r>
          </a:p>
        </p:txBody>
      </p:sp>
      <p:sp>
        <p:nvSpPr>
          <p:cNvPr id="49" name="Rectangle 48">
            <a:extLst>
              <a:ext uri="{FF2B5EF4-FFF2-40B4-BE49-F238E27FC236}">
                <a16:creationId xmlns:a16="http://schemas.microsoft.com/office/drawing/2014/main" id="{2C701089-BC91-4043-9DB8-BF82DF07CA4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4:21</a:t>
            </a:r>
          </a:p>
        </p:txBody>
      </p:sp>
      <p:sp>
        <p:nvSpPr>
          <p:cNvPr id="50" name="Rectangle 49">
            <a:extLst>
              <a:ext uri="{FF2B5EF4-FFF2-40B4-BE49-F238E27FC236}">
                <a16:creationId xmlns:a16="http://schemas.microsoft.com/office/drawing/2014/main" id="{DB552BEF-40E8-4F93-B88A-4F82B8DB7DA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4:20</a:t>
            </a:r>
          </a:p>
        </p:txBody>
      </p:sp>
      <p:sp>
        <p:nvSpPr>
          <p:cNvPr id="51" name="Rectangle 50">
            <a:extLst>
              <a:ext uri="{FF2B5EF4-FFF2-40B4-BE49-F238E27FC236}">
                <a16:creationId xmlns:a16="http://schemas.microsoft.com/office/drawing/2014/main" id="{0F3323AB-0D0A-42CF-9572-C1562C9CD1A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4:19</a:t>
            </a:r>
          </a:p>
        </p:txBody>
      </p:sp>
      <p:sp>
        <p:nvSpPr>
          <p:cNvPr id="52" name="Rectangle 51">
            <a:extLst>
              <a:ext uri="{FF2B5EF4-FFF2-40B4-BE49-F238E27FC236}">
                <a16:creationId xmlns:a16="http://schemas.microsoft.com/office/drawing/2014/main" id="{2E373B04-D10C-4BC3-B4A0-46E37CBB2C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4:18</a:t>
            </a:r>
          </a:p>
        </p:txBody>
      </p:sp>
      <p:sp>
        <p:nvSpPr>
          <p:cNvPr id="53" name="Rectangle 52">
            <a:extLst>
              <a:ext uri="{FF2B5EF4-FFF2-40B4-BE49-F238E27FC236}">
                <a16:creationId xmlns:a16="http://schemas.microsoft.com/office/drawing/2014/main" id="{2B7A3D76-3002-432E-9617-1655D8714C8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4:17</a:t>
            </a:r>
          </a:p>
        </p:txBody>
      </p:sp>
      <p:sp>
        <p:nvSpPr>
          <p:cNvPr id="54" name="Rectangle 53">
            <a:extLst>
              <a:ext uri="{FF2B5EF4-FFF2-40B4-BE49-F238E27FC236}">
                <a16:creationId xmlns:a16="http://schemas.microsoft.com/office/drawing/2014/main" id="{EF7FB23B-87AC-4A91-8B95-7FFD619CD1B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4:16</a:t>
            </a:r>
          </a:p>
        </p:txBody>
      </p:sp>
      <p:sp>
        <p:nvSpPr>
          <p:cNvPr id="55" name="Rectangle 54">
            <a:extLst>
              <a:ext uri="{FF2B5EF4-FFF2-40B4-BE49-F238E27FC236}">
                <a16:creationId xmlns:a16="http://schemas.microsoft.com/office/drawing/2014/main" id="{9E37F71A-4ED6-4E9E-AE1D-9C3EF16F9FC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4:15</a:t>
            </a:r>
          </a:p>
        </p:txBody>
      </p:sp>
      <p:sp>
        <p:nvSpPr>
          <p:cNvPr id="56" name="Rectangle 55">
            <a:extLst>
              <a:ext uri="{FF2B5EF4-FFF2-40B4-BE49-F238E27FC236}">
                <a16:creationId xmlns:a16="http://schemas.microsoft.com/office/drawing/2014/main" id="{8FC79E1F-A37C-4734-BE9B-E4E46688F17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4:14</a:t>
            </a:r>
          </a:p>
        </p:txBody>
      </p:sp>
      <p:sp>
        <p:nvSpPr>
          <p:cNvPr id="57" name="Rectangle 56">
            <a:extLst>
              <a:ext uri="{FF2B5EF4-FFF2-40B4-BE49-F238E27FC236}">
                <a16:creationId xmlns:a16="http://schemas.microsoft.com/office/drawing/2014/main" id="{1DE7B69D-BD5E-4452-BADE-8566FA51577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4:13</a:t>
            </a:r>
          </a:p>
        </p:txBody>
      </p:sp>
      <p:sp>
        <p:nvSpPr>
          <p:cNvPr id="58" name="Rectangle 57">
            <a:extLst>
              <a:ext uri="{FF2B5EF4-FFF2-40B4-BE49-F238E27FC236}">
                <a16:creationId xmlns:a16="http://schemas.microsoft.com/office/drawing/2014/main" id="{F853B465-2803-4BB9-8939-ED3C4D8C63C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4:12</a:t>
            </a:r>
          </a:p>
        </p:txBody>
      </p:sp>
      <p:sp>
        <p:nvSpPr>
          <p:cNvPr id="59" name="Rectangle 58">
            <a:extLst>
              <a:ext uri="{FF2B5EF4-FFF2-40B4-BE49-F238E27FC236}">
                <a16:creationId xmlns:a16="http://schemas.microsoft.com/office/drawing/2014/main" id="{398819B2-8E41-414C-9262-34865DE040C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4:11</a:t>
            </a:r>
          </a:p>
        </p:txBody>
      </p:sp>
      <p:sp>
        <p:nvSpPr>
          <p:cNvPr id="60" name="Rectangle 59">
            <a:extLst>
              <a:ext uri="{FF2B5EF4-FFF2-40B4-BE49-F238E27FC236}">
                <a16:creationId xmlns:a16="http://schemas.microsoft.com/office/drawing/2014/main" id="{D33751A9-0F51-45B7-85E8-E622C89A12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4:10</a:t>
            </a:r>
          </a:p>
        </p:txBody>
      </p:sp>
      <p:sp>
        <p:nvSpPr>
          <p:cNvPr id="61" name="Rectangle 60">
            <a:extLst>
              <a:ext uri="{FF2B5EF4-FFF2-40B4-BE49-F238E27FC236}">
                <a16:creationId xmlns:a16="http://schemas.microsoft.com/office/drawing/2014/main" id="{4D15EB2F-4047-4480-8FE9-1E4A1973E02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4:09</a:t>
            </a:r>
          </a:p>
        </p:txBody>
      </p:sp>
      <p:sp>
        <p:nvSpPr>
          <p:cNvPr id="62" name="Rectangle 61">
            <a:extLst>
              <a:ext uri="{FF2B5EF4-FFF2-40B4-BE49-F238E27FC236}">
                <a16:creationId xmlns:a16="http://schemas.microsoft.com/office/drawing/2014/main" id="{62C8A1B1-3B5B-421E-8B04-0EF44612904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4:08</a:t>
            </a:r>
          </a:p>
        </p:txBody>
      </p:sp>
      <p:sp>
        <p:nvSpPr>
          <p:cNvPr id="63" name="Rectangle 62">
            <a:extLst>
              <a:ext uri="{FF2B5EF4-FFF2-40B4-BE49-F238E27FC236}">
                <a16:creationId xmlns:a16="http://schemas.microsoft.com/office/drawing/2014/main" id="{4E6A6E26-6F1F-48F0-B2D8-F9BB71ACBAE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4:07</a:t>
            </a:r>
          </a:p>
        </p:txBody>
      </p:sp>
      <p:sp>
        <p:nvSpPr>
          <p:cNvPr id="64" name="Rectangle 63">
            <a:extLst>
              <a:ext uri="{FF2B5EF4-FFF2-40B4-BE49-F238E27FC236}">
                <a16:creationId xmlns:a16="http://schemas.microsoft.com/office/drawing/2014/main" id="{E5B201BA-7C0F-45CB-9E99-544C6368687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4:06</a:t>
            </a:r>
          </a:p>
        </p:txBody>
      </p:sp>
      <p:sp>
        <p:nvSpPr>
          <p:cNvPr id="65" name="Rectangle 64">
            <a:extLst>
              <a:ext uri="{FF2B5EF4-FFF2-40B4-BE49-F238E27FC236}">
                <a16:creationId xmlns:a16="http://schemas.microsoft.com/office/drawing/2014/main" id="{7615202C-C7C3-4DBB-8A5D-D66C167D9FC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4:05</a:t>
            </a:r>
          </a:p>
        </p:txBody>
      </p:sp>
      <p:sp>
        <p:nvSpPr>
          <p:cNvPr id="66" name="Rectangle 65">
            <a:extLst>
              <a:ext uri="{FF2B5EF4-FFF2-40B4-BE49-F238E27FC236}">
                <a16:creationId xmlns:a16="http://schemas.microsoft.com/office/drawing/2014/main" id="{D5725CB1-7656-4863-962E-6E63FBB9A71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4:04</a:t>
            </a:r>
          </a:p>
        </p:txBody>
      </p:sp>
      <p:sp>
        <p:nvSpPr>
          <p:cNvPr id="67" name="Rectangle 66">
            <a:extLst>
              <a:ext uri="{FF2B5EF4-FFF2-40B4-BE49-F238E27FC236}">
                <a16:creationId xmlns:a16="http://schemas.microsoft.com/office/drawing/2014/main" id="{5316ED00-AF24-4A81-B5D0-A41B4C0FBBD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4:03</a:t>
            </a:r>
          </a:p>
        </p:txBody>
      </p:sp>
      <p:sp>
        <p:nvSpPr>
          <p:cNvPr id="68" name="Rectangle 67">
            <a:extLst>
              <a:ext uri="{FF2B5EF4-FFF2-40B4-BE49-F238E27FC236}">
                <a16:creationId xmlns:a16="http://schemas.microsoft.com/office/drawing/2014/main" id="{AAFE26E3-0803-4A14-BDA8-9D2B19FFFA3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4:02</a:t>
            </a:r>
          </a:p>
        </p:txBody>
      </p:sp>
      <p:sp>
        <p:nvSpPr>
          <p:cNvPr id="69" name="Rectangle 68">
            <a:extLst>
              <a:ext uri="{FF2B5EF4-FFF2-40B4-BE49-F238E27FC236}">
                <a16:creationId xmlns:a16="http://schemas.microsoft.com/office/drawing/2014/main" id="{8D8780E7-56A7-4306-9026-756C7ECF64D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4:01</a:t>
            </a:r>
          </a:p>
        </p:txBody>
      </p:sp>
      <p:sp>
        <p:nvSpPr>
          <p:cNvPr id="70" name="Rectangle 69">
            <a:extLst>
              <a:ext uri="{FF2B5EF4-FFF2-40B4-BE49-F238E27FC236}">
                <a16:creationId xmlns:a16="http://schemas.microsoft.com/office/drawing/2014/main" id="{07E06589-89EB-4F24-BD99-2795D5D65615}"/>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4:00</a:t>
            </a:r>
          </a:p>
        </p:txBody>
      </p:sp>
      <p:sp>
        <p:nvSpPr>
          <p:cNvPr id="71" name="Rectangle 70">
            <a:extLst>
              <a:ext uri="{FF2B5EF4-FFF2-40B4-BE49-F238E27FC236}">
                <a16:creationId xmlns:a16="http://schemas.microsoft.com/office/drawing/2014/main" id="{8338A49F-1748-4C52-8545-AC59D3881A3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3:59</a:t>
            </a:r>
          </a:p>
        </p:txBody>
      </p:sp>
      <p:sp>
        <p:nvSpPr>
          <p:cNvPr id="72" name="Rectangle 71">
            <a:extLst>
              <a:ext uri="{FF2B5EF4-FFF2-40B4-BE49-F238E27FC236}">
                <a16:creationId xmlns:a16="http://schemas.microsoft.com/office/drawing/2014/main" id="{371476A7-8395-48DD-B81E-04DA1507E98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3:58</a:t>
            </a:r>
          </a:p>
        </p:txBody>
      </p:sp>
      <p:sp>
        <p:nvSpPr>
          <p:cNvPr id="73" name="Rectangle 72">
            <a:extLst>
              <a:ext uri="{FF2B5EF4-FFF2-40B4-BE49-F238E27FC236}">
                <a16:creationId xmlns:a16="http://schemas.microsoft.com/office/drawing/2014/main" id="{EA71630B-343F-441B-AF1E-A01BA868600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3:57</a:t>
            </a:r>
          </a:p>
        </p:txBody>
      </p:sp>
      <p:sp>
        <p:nvSpPr>
          <p:cNvPr id="74" name="Rectangle 73">
            <a:extLst>
              <a:ext uri="{FF2B5EF4-FFF2-40B4-BE49-F238E27FC236}">
                <a16:creationId xmlns:a16="http://schemas.microsoft.com/office/drawing/2014/main" id="{73DCBE8E-8F7B-490F-9D9D-764475B1FDC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3:56</a:t>
            </a:r>
          </a:p>
        </p:txBody>
      </p:sp>
      <p:sp>
        <p:nvSpPr>
          <p:cNvPr id="75" name="Rectangle 74">
            <a:extLst>
              <a:ext uri="{FF2B5EF4-FFF2-40B4-BE49-F238E27FC236}">
                <a16:creationId xmlns:a16="http://schemas.microsoft.com/office/drawing/2014/main" id="{D8884ECF-AC20-4E9D-AE05-10BBBB2B6BF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3:55</a:t>
            </a:r>
          </a:p>
        </p:txBody>
      </p:sp>
      <p:sp>
        <p:nvSpPr>
          <p:cNvPr id="76" name="Rectangle 75">
            <a:extLst>
              <a:ext uri="{FF2B5EF4-FFF2-40B4-BE49-F238E27FC236}">
                <a16:creationId xmlns:a16="http://schemas.microsoft.com/office/drawing/2014/main" id="{6A1D36A6-A71B-4CCD-897F-BA57695C3A4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3:54</a:t>
            </a:r>
          </a:p>
        </p:txBody>
      </p:sp>
      <p:sp>
        <p:nvSpPr>
          <p:cNvPr id="77" name="Rectangle 76">
            <a:extLst>
              <a:ext uri="{FF2B5EF4-FFF2-40B4-BE49-F238E27FC236}">
                <a16:creationId xmlns:a16="http://schemas.microsoft.com/office/drawing/2014/main" id="{F433FB51-153E-4F71-B96A-454EA23266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3:53</a:t>
            </a:r>
          </a:p>
        </p:txBody>
      </p:sp>
      <p:sp>
        <p:nvSpPr>
          <p:cNvPr id="78" name="Rectangle 77">
            <a:extLst>
              <a:ext uri="{FF2B5EF4-FFF2-40B4-BE49-F238E27FC236}">
                <a16:creationId xmlns:a16="http://schemas.microsoft.com/office/drawing/2014/main" id="{A853B94C-1D83-4035-ACC1-8141B8AA76F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3:52</a:t>
            </a:r>
          </a:p>
        </p:txBody>
      </p:sp>
      <p:sp>
        <p:nvSpPr>
          <p:cNvPr id="79" name="Rectangle 78">
            <a:extLst>
              <a:ext uri="{FF2B5EF4-FFF2-40B4-BE49-F238E27FC236}">
                <a16:creationId xmlns:a16="http://schemas.microsoft.com/office/drawing/2014/main" id="{1DC08CD9-470C-48F5-B471-152625DDB73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3:51</a:t>
            </a:r>
          </a:p>
        </p:txBody>
      </p:sp>
      <p:sp>
        <p:nvSpPr>
          <p:cNvPr id="80" name="Rectangle 79">
            <a:extLst>
              <a:ext uri="{FF2B5EF4-FFF2-40B4-BE49-F238E27FC236}">
                <a16:creationId xmlns:a16="http://schemas.microsoft.com/office/drawing/2014/main" id="{EDCF3652-930E-4121-8590-5D46B632C3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3:50</a:t>
            </a:r>
          </a:p>
        </p:txBody>
      </p:sp>
      <p:sp>
        <p:nvSpPr>
          <p:cNvPr id="81" name="Rectangle 80">
            <a:extLst>
              <a:ext uri="{FF2B5EF4-FFF2-40B4-BE49-F238E27FC236}">
                <a16:creationId xmlns:a16="http://schemas.microsoft.com/office/drawing/2014/main" id="{72911F94-63AE-4A3A-874B-D5C99EDFF76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3:49</a:t>
            </a:r>
          </a:p>
        </p:txBody>
      </p:sp>
      <p:sp>
        <p:nvSpPr>
          <p:cNvPr id="82" name="Rectangle 81">
            <a:extLst>
              <a:ext uri="{FF2B5EF4-FFF2-40B4-BE49-F238E27FC236}">
                <a16:creationId xmlns:a16="http://schemas.microsoft.com/office/drawing/2014/main" id="{60E9629A-2916-40BC-B0D2-6E1FCCEA466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3:48</a:t>
            </a:r>
          </a:p>
        </p:txBody>
      </p:sp>
      <p:sp>
        <p:nvSpPr>
          <p:cNvPr id="83" name="Rectangle 82">
            <a:extLst>
              <a:ext uri="{FF2B5EF4-FFF2-40B4-BE49-F238E27FC236}">
                <a16:creationId xmlns:a16="http://schemas.microsoft.com/office/drawing/2014/main" id="{D6C3A887-3F29-431F-93A9-94CFFB2183E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3:47</a:t>
            </a:r>
          </a:p>
        </p:txBody>
      </p:sp>
      <p:sp>
        <p:nvSpPr>
          <p:cNvPr id="84" name="Rectangle 83">
            <a:extLst>
              <a:ext uri="{FF2B5EF4-FFF2-40B4-BE49-F238E27FC236}">
                <a16:creationId xmlns:a16="http://schemas.microsoft.com/office/drawing/2014/main" id="{A2D82CB9-B5BE-4935-9939-59160171D7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3:46</a:t>
            </a:r>
          </a:p>
        </p:txBody>
      </p:sp>
      <p:sp>
        <p:nvSpPr>
          <p:cNvPr id="85" name="Rectangle 84">
            <a:extLst>
              <a:ext uri="{FF2B5EF4-FFF2-40B4-BE49-F238E27FC236}">
                <a16:creationId xmlns:a16="http://schemas.microsoft.com/office/drawing/2014/main" id="{2F7CB364-7FFF-4941-BF5F-4AAFC03BDD6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3:45</a:t>
            </a:r>
          </a:p>
        </p:txBody>
      </p:sp>
      <p:sp>
        <p:nvSpPr>
          <p:cNvPr id="86" name="Rectangle 85">
            <a:extLst>
              <a:ext uri="{FF2B5EF4-FFF2-40B4-BE49-F238E27FC236}">
                <a16:creationId xmlns:a16="http://schemas.microsoft.com/office/drawing/2014/main" id="{9D50D6D6-C1A3-4939-92C0-28F189B2A21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3:44</a:t>
            </a:r>
          </a:p>
        </p:txBody>
      </p:sp>
      <p:sp>
        <p:nvSpPr>
          <p:cNvPr id="87" name="Rectangle 86">
            <a:extLst>
              <a:ext uri="{FF2B5EF4-FFF2-40B4-BE49-F238E27FC236}">
                <a16:creationId xmlns:a16="http://schemas.microsoft.com/office/drawing/2014/main" id="{A3E2D41D-6383-4233-A138-6C05047477E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3:43</a:t>
            </a:r>
          </a:p>
        </p:txBody>
      </p:sp>
      <p:sp>
        <p:nvSpPr>
          <p:cNvPr id="88" name="Rectangle 87">
            <a:extLst>
              <a:ext uri="{FF2B5EF4-FFF2-40B4-BE49-F238E27FC236}">
                <a16:creationId xmlns:a16="http://schemas.microsoft.com/office/drawing/2014/main" id="{8EF991A3-671E-4634-824F-D1F70FB3252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3:42</a:t>
            </a:r>
          </a:p>
        </p:txBody>
      </p:sp>
      <p:sp>
        <p:nvSpPr>
          <p:cNvPr id="89" name="Rectangle 88">
            <a:extLst>
              <a:ext uri="{FF2B5EF4-FFF2-40B4-BE49-F238E27FC236}">
                <a16:creationId xmlns:a16="http://schemas.microsoft.com/office/drawing/2014/main" id="{DD96C2DE-0652-403B-8693-4E55FD12411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3:41</a:t>
            </a:r>
          </a:p>
        </p:txBody>
      </p:sp>
      <p:sp>
        <p:nvSpPr>
          <p:cNvPr id="90" name="Rectangle 89">
            <a:extLst>
              <a:ext uri="{FF2B5EF4-FFF2-40B4-BE49-F238E27FC236}">
                <a16:creationId xmlns:a16="http://schemas.microsoft.com/office/drawing/2014/main" id="{8A24462A-5533-4AC4-8429-840A8D49736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3:40</a:t>
            </a:r>
          </a:p>
        </p:txBody>
      </p:sp>
      <p:sp>
        <p:nvSpPr>
          <p:cNvPr id="91" name="Rectangle 90">
            <a:extLst>
              <a:ext uri="{FF2B5EF4-FFF2-40B4-BE49-F238E27FC236}">
                <a16:creationId xmlns:a16="http://schemas.microsoft.com/office/drawing/2014/main" id="{C2190702-1A61-4928-B604-D76D8511E7E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3:39</a:t>
            </a:r>
          </a:p>
        </p:txBody>
      </p:sp>
      <p:sp>
        <p:nvSpPr>
          <p:cNvPr id="92" name="Rectangle 91">
            <a:extLst>
              <a:ext uri="{FF2B5EF4-FFF2-40B4-BE49-F238E27FC236}">
                <a16:creationId xmlns:a16="http://schemas.microsoft.com/office/drawing/2014/main" id="{B9ADD16C-EB06-4EF4-A571-2BE6EA74081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3:38</a:t>
            </a:r>
          </a:p>
        </p:txBody>
      </p:sp>
      <p:sp>
        <p:nvSpPr>
          <p:cNvPr id="93" name="Rectangle 92">
            <a:extLst>
              <a:ext uri="{FF2B5EF4-FFF2-40B4-BE49-F238E27FC236}">
                <a16:creationId xmlns:a16="http://schemas.microsoft.com/office/drawing/2014/main" id="{7940E255-C76A-4A13-9E04-90A9E9DD86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3:37</a:t>
            </a:r>
          </a:p>
        </p:txBody>
      </p:sp>
      <p:sp>
        <p:nvSpPr>
          <p:cNvPr id="94" name="Rectangle 93">
            <a:extLst>
              <a:ext uri="{FF2B5EF4-FFF2-40B4-BE49-F238E27FC236}">
                <a16:creationId xmlns:a16="http://schemas.microsoft.com/office/drawing/2014/main" id="{3F5A8014-D8D0-413B-9D10-066C3BE81CC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3:36</a:t>
            </a:r>
          </a:p>
        </p:txBody>
      </p:sp>
      <p:sp>
        <p:nvSpPr>
          <p:cNvPr id="95" name="Rectangle 94">
            <a:extLst>
              <a:ext uri="{FF2B5EF4-FFF2-40B4-BE49-F238E27FC236}">
                <a16:creationId xmlns:a16="http://schemas.microsoft.com/office/drawing/2014/main" id="{18584CD1-6ECE-420D-8C1C-C509E5D15BD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3:35</a:t>
            </a:r>
          </a:p>
        </p:txBody>
      </p:sp>
      <p:sp>
        <p:nvSpPr>
          <p:cNvPr id="96" name="Rectangle 95">
            <a:extLst>
              <a:ext uri="{FF2B5EF4-FFF2-40B4-BE49-F238E27FC236}">
                <a16:creationId xmlns:a16="http://schemas.microsoft.com/office/drawing/2014/main" id="{127BA928-F899-4DEE-B771-A965674A67B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3:34</a:t>
            </a:r>
          </a:p>
        </p:txBody>
      </p:sp>
      <p:sp>
        <p:nvSpPr>
          <p:cNvPr id="97" name="Rectangle 96">
            <a:extLst>
              <a:ext uri="{FF2B5EF4-FFF2-40B4-BE49-F238E27FC236}">
                <a16:creationId xmlns:a16="http://schemas.microsoft.com/office/drawing/2014/main" id="{6233E91A-9FA1-4424-A2C1-7F69934AC3A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3:33</a:t>
            </a:r>
          </a:p>
        </p:txBody>
      </p:sp>
      <p:sp>
        <p:nvSpPr>
          <p:cNvPr id="98" name="Rectangle 97">
            <a:extLst>
              <a:ext uri="{FF2B5EF4-FFF2-40B4-BE49-F238E27FC236}">
                <a16:creationId xmlns:a16="http://schemas.microsoft.com/office/drawing/2014/main" id="{C7A1B04B-F92F-4FE2-B4A5-F676A63DE40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3:32</a:t>
            </a:r>
          </a:p>
        </p:txBody>
      </p:sp>
      <p:sp>
        <p:nvSpPr>
          <p:cNvPr id="99" name="Rectangle 98">
            <a:extLst>
              <a:ext uri="{FF2B5EF4-FFF2-40B4-BE49-F238E27FC236}">
                <a16:creationId xmlns:a16="http://schemas.microsoft.com/office/drawing/2014/main" id="{FEFA41C2-51DD-4CAE-A576-6E7FC07F13E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3:31</a:t>
            </a:r>
          </a:p>
        </p:txBody>
      </p:sp>
      <p:sp>
        <p:nvSpPr>
          <p:cNvPr id="100" name="Rectangle 99">
            <a:extLst>
              <a:ext uri="{FF2B5EF4-FFF2-40B4-BE49-F238E27FC236}">
                <a16:creationId xmlns:a16="http://schemas.microsoft.com/office/drawing/2014/main" id="{A6E6524D-561B-4B6F-B7C8-06A8A764846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3:30</a:t>
            </a:r>
          </a:p>
        </p:txBody>
      </p:sp>
      <p:sp>
        <p:nvSpPr>
          <p:cNvPr id="101" name="Rectangle 100">
            <a:extLst>
              <a:ext uri="{FF2B5EF4-FFF2-40B4-BE49-F238E27FC236}">
                <a16:creationId xmlns:a16="http://schemas.microsoft.com/office/drawing/2014/main" id="{AB339773-F77C-4B07-BE20-0F652644E9B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3:29</a:t>
            </a:r>
          </a:p>
        </p:txBody>
      </p:sp>
      <p:sp>
        <p:nvSpPr>
          <p:cNvPr id="102" name="Rectangle 101">
            <a:extLst>
              <a:ext uri="{FF2B5EF4-FFF2-40B4-BE49-F238E27FC236}">
                <a16:creationId xmlns:a16="http://schemas.microsoft.com/office/drawing/2014/main" id="{511871C2-6443-4E61-AE2E-3EA6A99C1B0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3:28</a:t>
            </a:r>
          </a:p>
        </p:txBody>
      </p:sp>
      <p:sp>
        <p:nvSpPr>
          <p:cNvPr id="103" name="Rectangle 102">
            <a:extLst>
              <a:ext uri="{FF2B5EF4-FFF2-40B4-BE49-F238E27FC236}">
                <a16:creationId xmlns:a16="http://schemas.microsoft.com/office/drawing/2014/main" id="{8F8B26E0-776D-4250-B53E-C9FAA95CE1A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3:27</a:t>
            </a:r>
          </a:p>
        </p:txBody>
      </p:sp>
      <p:sp>
        <p:nvSpPr>
          <p:cNvPr id="104" name="Rectangle 103">
            <a:extLst>
              <a:ext uri="{FF2B5EF4-FFF2-40B4-BE49-F238E27FC236}">
                <a16:creationId xmlns:a16="http://schemas.microsoft.com/office/drawing/2014/main" id="{17F3A10D-71F4-4D92-8BAA-4019E64F08E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3:26</a:t>
            </a:r>
          </a:p>
        </p:txBody>
      </p:sp>
      <p:sp>
        <p:nvSpPr>
          <p:cNvPr id="105" name="Rectangle 104">
            <a:extLst>
              <a:ext uri="{FF2B5EF4-FFF2-40B4-BE49-F238E27FC236}">
                <a16:creationId xmlns:a16="http://schemas.microsoft.com/office/drawing/2014/main" id="{3722D3A0-3857-47CE-9B03-0BB918887F2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3:25</a:t>
            </a:r>
          </a:p>
        </p:txBody>
      </p:sp>
      <p:sp>
        <p:nvSpPr>
          <p:cNvPr id="106" name="Rectangle 105">
            <a:extLst>
              <a:ext uri="{FF2B5EF4-FFF2-40B4-BE49-F238E27FC236}">
                <a16:creationId xmlns:a16="http://schemas.microsoft.com/office/drawing/2014/main" id="{04CDDC25-EA8C-48BC-B1C0-F96BD8B43D3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3:24</a:t>
            </a:r>
          </a:p>
        </p:txBody>
      </p:sp>
      <p:sp>
        <p:nvSpPr>
          <p:cNvPr id="107" name="Rectangle 106">
            <a:extLst>
              <a:ext uri="{FF2B5EF4-FFF2-40B4-BE49-F238E27FC236}">
                <a16:creationId xmlns:a16="http://schemas.microsoft.com/office/drawing/2014/main" id="{EC7792D9-D15F-481F-8E20-9DE2CFBE03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3:23</a:t>
            </a:r>
          </a:p>
        </p:txBody>
      </p:sp>
      <p:sp>
        <p:nvSpPr>
          <p:cNvPr id="108" name="Rectangle 107">
            <a:extLst>
              <a:ext uri="{FF2B5EF4-FFF2-40B4-BE49-F238E27FC236}">
                <a16:creationId xmlns:a16="http://schemas.microsoft.com/office/drawing/2014/main" id="{EF7052A5-1F2C-4FFF-BF0A-3A0960DDEF6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3:22</a:t>
            </a:r>
          </a:p>
        </p:txBody>
      </p:sp>
      <p:sp>
        <p:nvSpPr>
          <p:cNvPr id="109" name="Rectangle 108">
            <a:extLst>
              <a:ext uri="{FF2B5EF4-FFF2-40B4-BE49-F238E27FC236}">
                <a16:creationId xmlns:a16="http://schemas.microsoft.com/office/drawing/2014/main" id="{358C2091-5416-46B0-B624-5EE9AC8CFD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3:21</a:t>
            </a:r>
          </a:p>
        </p:txBody>
      </p:sp>
      <p:sp>
        <p:nvSpPr>
          <p:cNvPr id="110" name="Rectangle 109">
            <a:extLst>
              <a:ext uri="{FF2B5EF4-FFF2-40B4-BE49-F238E27FC236}">
                <a16:creationId xmlns:a16="http://schemas.microsoft.com/office/drawing/2014/main" id="{E3A97B9C-FE35-45FC-B85E-100417E9C02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3:20</a:t>
            </a:r>
          </a:p>
        </p:txBody>
      </p:sp>
      <p:sp>
        <p:nvSpPr>
          <p:cNvPr id="111" name="Rectangle 110">
            <a:extLst>
              <a:ext uri="{FF2B5EF4-FFF2-40B4-BE49-F238E27FC236}">
                <a16:creationId xmlns:a16="http://schemas.microsoft.com/office/drawing/2014/main" id="{B7010881-66B5-4A8B-BFED-FFC9096BBC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3:19</a:t>
            </a:r>
          </a:p>
        </p:txBody>
      </p:sp>
      <p:sp>
        <p:nvSpPr>
          <p:cNvPr id="112" name="Rectangle 111">
            <a:extLst>
              <a:ext uri="{FF2B5EF4-FFF2-40B4-BE49-F238E27FC236}">
                <a16:creationId xmlns:a16="http://schemas.microsoft.com/office/drawing/2014/main" id="{077F3934-5D2B-42D1-B014-2B6E15FCED9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3:18</a:t>
            </a:r>
          </a:p>
        </p:txBody>
      </p:sp>
      <p:sp>
        <p:nvSpPr>
          <p:cNvPr id="113" name="Rectangle 112">
            <a:extLst>
              <a:ext uri="{FF2B5EF4-FFF2-40B4-BE49-F238E27FC236}">
                <a16:creationId xmlns:a16="http://schemas.microsoft.com/office/drawing/2014/main" id="{119F2810-3BC1-468D-9E21-23BFD97E602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3:17</a:t>
            </a:r>
          </a:p>
        </p:txBody>
      </p:sp>
      <p:sp>
        <p:nvSpPr>
          <p:cNvPr id="114" name="Rectangle 113">
            <a:extLst>
              <a:ext uri="{FF2B5EF4-FFF2-40B4-BE49-F238E27FC236}">
                <a16:creationId xmlns:a16="http://schemas.microsoft.com/office/drawing/2014/main" id="{1D8E0D68-499D-4B93-929B-9ACE54A04E1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3:16</a:t>
            </a:r>
          </a:p>
        </p:txBody>
      </p:sp>
      <p:sp>
        <p:nvSpPr>
          <p:cNvPr id="115" name="Rectangle 114">
            <a:extLst>
              <a:ext uri="{FF2B5EF4-FFF2-40B4-BE49-F238E27FC236}">
                <a16:creationId xmlns:a16="http://schemas.microsoft.com/office/drawing/2014/main" id="{FA810ED0-1561-46C2-85E4-409B9D3A43A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3:15</a:t>
            </a:r>
          </a:p>
        </p:txBody>
      </p:sp>
      <p:sp>
        <p:nvSpPr>
          <p:cNvPr id="116" name="Rectangle 115">
            <a:extLst>
              <a:ext uri="{FF2B5EF4-FFF2-40B4-BE49-F238E27FC236}">
                <a16:creationId xmlns:a16="http://schemas.microsoft.com/office/drawing/2014/main" id="{F50030AF-DCA8-405F-884D-F600E6986F3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3:14</a:t>
            </a:r>
          </a:p>
        </p:txBody>
      </p:sp>
      <p:sp>
        <p:nvSpPr>
          <p:cNvPr id="117" name="Rectangle 116">
            <a:extLst>
              <a:ext uri="{FF2B5EF4-FFF2-40B4-BE49-F238E27FC236}">
                <a16:creationId xmlns:a16="http://schemas.microsoft.com/office/drawing/2014/main" id="{5CB166B6-E53A-41AD-8F31-2CFB2F773B2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3:13</a:t>
            </a:r>
          </a:p>
        </p:txBody>
      </p:sp>
      <p:sp>
        <p:nvSpPr>
          <p:cNvPr id="118" name="Rectangle 117">
            <a:extLst>
              <a:ext uri="{FF2B5EF4-FFF2-40B4-BE49-F238E27FC236}">
                <a16:creationId xmlns:a16="http://schemas.microsoft.com/office/drawing/2014/main" id="{BA66F953-A2B4-47C3-AA93-AEAF9197499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3:12</a:t>
            </a:r>
          </a:p>
        </p:txBody>
      </p:sp>
      <p:sp>
        <p:nvSpPr>
          <p:cNvPr id="119" name="Rectangle 118">
            <a:extLst>
              <a:ext uri="{FF2B5EF4-FFF2-40B4-BE49-F238E27FC236}">
                <a16:creationId xmlns:a16="http://schemas.microsoft.com/office/drawing/2014/main" id="{4E5714BF-7287-4C05-9A6E-B12C9DC461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3:11</a:t>
            </a:r>
          </a:p>
        </p:txBody>
      </p:sp>
      <p:sp>
        <p:nvSpPr>
          <p:cNvPr id="120" name="Rectangle 119">
            <a:extLst>
              <a:ext uri="{FF2B5EF4-FFF2-40B4-BE49-F238E27FC236}">
                <a16:creationId xmlns:a16="http://schemas.microsoft.com/office/drawing/2014/main" id="{62F5CEE7-EF2C-48BF-B3BC-017144FC9E1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3:10</a:t>
            </a:r>
          </a:p>
        </p:txBody>
      </p:sp>
      <p:sp>
        <p:nvSpPr>
          <p:cNvPr id="121" name="Rectangle 120">
            <a:extLst>
              <a:ext uri="{FF2B5EF4-FFF2-40B4-BE49-F238E27FC236}">
                <a16:creationId xmlns:a16="http://schemas.microsoft.com/office/drawing/2014/main" id="{8DE0BB48-2B5B-4435-871F-CD2F89A252A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3:09</a:t>
            </a:r>
          </a:p>
        </p:txBody>
      </p:sp>
      <p:sp>
        <p:nvSpPr>
          <p:cNvPr id="122" name="Rectangle 121">
            <a:extLst>
              <a:ext uri="{FF2B5EF4-FFF2-40B4-BE49-F238E27FC236}">
                <a16:creationId xmlns:a16="http://schemas.microsoft.com/office/drawing/2014/main" id="{5FF417B3-CF3C-46E6-A027-5D6F4539BB6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3:08</a:t>
            </a:r>
          </a:p>
        </p:txBody>
      </p:sp>
      <p:sp>
        <p:nvSpPr>
          <p:cNvPr id="123" name="Rectangle 122">
            <a:extLst>
              <a:ext uri="{FF2B5EF4-FFF2-40B4-BE49-F238E27FC236}">
                <a16:creationId xmlns:a16="http://schemas.microsoft.com/office/drawing/2014/main" id="{CAA87512-DC22-43AC-B43C-46776DEAC4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3:07</a:t>
            </a:r>
          </a:p>
        </p:txBody>
      </p:sp>
      <p:sp>
        <p:nvSpPr>
          <p:cNvPr id="124" name="Rectangle 123">
            <a:extLst>
              <a:ext uri="{FF2B5EF4-FFF2-40B4-BE49-F238E27FC236}">
                <a16:creationId xmlns:a16="http://schemas.microsoft.com/office/drawing/2014/main" id="{7E8CE318-A64F-4902-8C3D-DE02E48E852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3:06</a:t>
            </a:r>
          </a:p>
        </p:txBody>
      </p:sp>
      <p:sp>
        <p:nvSpPr>
          <p:cNvPr id="125" name="Rectangle 124">
            <a:extLst>
              <a:ext uri="{FF2B5EF4-FFF2-40B4-BE49-F238E27FC236}">
                <a16:creationId xmlns:a16="http://schemas.microsoft.com/office/drawing/2014/main" id="{C90B6C5D-457D-490B-81E9-9486B236AB0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3:05</a:t>
            </a:r>
          </a:p>
        </p:txBody>
      </p:sp>
      <p:sp>
        <p:nvSpPr>
          <p:cNvPr id="126" name="Rectangle 125">
            <a:extLst>
              <a:ext uri="{FF2B5EF4-FFF2-40B4-BE49-F238E27FC236}">
                <a16:creationId xmlns:a16="http://schemas.microsoft.com/office/drawing/2014/main" id="{76DD2F9D-F7AE-4253-B87C-4C85C9333E9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3:04</a:t>
            </a:r>
          </a:p>
        </p:txBody>
      </p:sp>
      <p:sp>
        <p:nvSpPr>
          <p:cNvPr id="127" name="Rectangle 126">
            <a:extLst>
              <a:ext uri="{FF2B5EF4-FFF2-40B4-BE49-F238E27FC236}">
                <a16:creationId xmlns:a16="http://schemas.microsoft.com/office/drawing/2014/main" id="{28F5277B-1503-4197-A223-4C2EA390DAF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3:03</a:t>
            </a:r>
          </a:p>
        </p:txBody>
      </p:sp>
      <p:sp>
        <p:nvSpPr>
          <p:cNvPr id="128" name="Rectangle 127">
            <a:extLst>
              <a:ext uri="{FF2B5EF4-FFF2-40B4-BE49-F238E27FC236}">
                <a16:creationId xmlns:a16="http://schemas.microsoft.com/office/drawing/2014/main" id="{0210E3E0-5C26-4B14-83EC-01EC7D3716C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3:02</a:t>
            </a:r>
          </a:p>
        </p:txBody>
      </p:sp>
      <p:sp>
        <p:nvSpPr>
          <p:cNvPr id="129" name="Rectangle 128">
            <a:extLst>
              <a:ext uri="{FF2B5EF4-FFF2-40B4-BE49-F238E27FC236}">
                <a16:creationId xmlns:a16="http://schemas.microsoft.com/office/drawing/2014/main" id="{AC684947-00E5-4A7C-90AE-EC2D9791ADC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3:01</a:t>
            </a:r>
          </a:p>
        </p:txBody>
      </p:sp>
      <p:sp>
        <p:nvSpPr>
          <p:cNvPr id="130" name="Rectangle 129">
            <a:extLst>
              <a:ext uri="{FF2B5EF4-FFF2-40B4-BE49-F238E27FC236}">
                <a16:creationId xmlns:a16="http://schemas.microsoft.com/office/drawing/2014/main" id="{650969A2-249A-4EC3-995A-CC6FA8F96873}"/>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3:00</a:t>
            </a:r>
          </a:p>
        </p:txBody>
      </p:sp>
      <p:sp>
        <p:nvSpPr>
          <p:cNvPr id="131" name="Rectangle 130">
            <a:extLst>
              <a:ext uri="{FF2B5EF4-FFF2-40B4-BE49-F238E27FC236}">
                <a16:creationId xmlns:a16="http://schemas.microsoft.com/office/drawing/2014/main" id="{EAA4FA73-816F-486C-8085-B7C2731B694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2:59</a:t>
            </a:r>
          </a:p>
        </p:txBody>
      </p:sp>
      <p:sp>
        <p:nvSpPr>
          <p:cNvPr id="132" name="Rectangle 131">
            <a:extLst>
              <a:ext uri="{FF2B5EF4-FFF2-40B4-BE49-F238E27FC236}">
                <a16:creationId xmlns:a16="http://schemas.microsoft.com/office/drawing/2014/main" id="{91DC9C5C-BDBD-4786-AB83-95E4C1DDAAC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2:58</a:t>
            </a:r>
          </a:p>
        </p:txBody>
      </p:sp>
      <p:sp>
        <p:nvSpPr>
          <p:cNvPr id="133" name="Rectangle 132">
            <a:extLst>
              <a:ext uri="{FF2B5EF4-FFF2-40B4-BE49-F238E27FC236}">
                <a16:creationId xmlns:a16="http://schemas.microsoft.com/office/drawing/2014/main" id="{373BEFDB-F499-458B-B768-730F4C2FA99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2:57</a:t>
            </a:r>
          </a:p>
        </p:txBody>
      </p:sp>
      <p:sp>
        <p:nvSpPr>
          <p:cNvPr id="134" name="Rectangle 133">
            <a:extLst>
              <a:ext uri="{FF2B5EF4-FFF2-40B4-BE49-F238E27FC236}">
                <a16:creationId xmlns:a16="http://schemas.microsoft.com/office/drawing/2014/main" id="{C0954C93-A630-4C4C-B166-8BEDBBA1B58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2:56</a:t>
            </a:r>
          </a:p>
        </p:txBody>
      </p:sp>
      <p:sp>
        <p:nvSpPr>
          <p:cNvPr id="135" name="Rectangle 134">
            <a:extLst>
              <a:ext uri="{FF2B5EF4-FFF2-40B4-BE49-F238E27FC236}">
                <a16:creationId xmlns:a16="http://schemas.microsoft.com/office/drawing/2014/main" id="{1358200C-2BD4-4871-86E1-B26054741FA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2:55</a:t>
            </a:r>
          </a:p>
        </p:txBody>
      </p:sp>
      <p:sp>
        <p:nvSpPr>
          <p:cNvPr id="136" name="Rectangle 135">
            <a:extLst>
              <a:ext uri="{FF2B5EF4-FFF2-40B4-BE49-F238E27FC236}">
                <a16:creationId xmlns:a16="http://schemas.microsoft.com/office/drawing/2014/main" id="{9C57E04E-9303-4AEF-874C-205651677AA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2:54</a:t>
            </a:r>
          </a:p>
        </p:txBody>
      </p:sp>
      <p:sp>
        <p:nvSpPr>
          <p:cNvPr id="137" name="Rectangle 136">
            <a:extLst>
              <a:ext uri="{FF2B5EF4-FFF2-40B4-BE49-F238E27FC236}">
                <a16:creationId xmlns:a16="http://schemas.microsoft.com/office/drawing/2014/main" id="{5390F1BB-2E08-48FE-94FC-5D9A1C19369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2:53</a:t>
            </a:r>
          </a:p>
        </p:txBody>
      </p:sp>
      <p:sp>
        <p:nvSpPr>
          <p:cNvPr id="138" name="Rectangle 137">
            <a:extLst>
              <a:ext uri="{FF2B5EF4-FFF2-40B4-BE49-F238E27FC236}">
                <a16:creationId xmlns:a16="http://schemas.microsoft.com/office/drawing/2014/main" id="{D7A3917C-2C3A-4F8F-BF1C-5753CBDF98C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2:52</a:t>
            </a:r>
          </a:p>
        </p:txBody>
      </p:sp>
      <p:sp>
        <p:nvSpPr>
          <p:cNvPr id="139" name="Rectangle 138">
            <a:extLst>
              <a:ext uri="{FF2B5EF4-FFF2-40B4-BE49-F238E27FC236}">
                <a16:creationId xmlns:a16="http://schemas.microsoft.com/office/drawing/2014/main" id="{DF51FE0D-1AF2-4A04-921E-CA9ED1FDDAE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2:51</a:t>
            </a:r>
          </a:p>
        </p:txBody>
      </p:sp>
      <p:sp>
        <p:nvSpPr>
          <p:cNvPr id="140" name="Rectangle 139">
            <a:extLst>
              <a:ext uri="{FF2B5EF4-FFF2-40B4-BE49-F238E27FC236}">
                <a16:creationId xmlns:a16="http://schemas.microsoft.com/office/drawing/2014/main" id="{BB6D54D3-7B0F-4610-A7C5-0541E37AF7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2:50</a:t>
            </a:r>
          </a:p>
        </p:txBody>
      </p:sp>
      <p:sp>
        <p:nvSpPr>
          <p:cNvPr id="141" name="Rectangle 140">
            <a:extLst>
              <a:ext uri="{FF2B5EF4-FFF2-40B4-BE49-F238E27FC236}">
                <a16:creationId xmlns:a16="http://schemas.microsoft.com/office/drawing/2014/main" id="{A3E7AD40-20AF-48B8-968B-CDDFDF4BD95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2:49</a:t>
            </a:r>
          </a:p>
        </p:txBody>
      </p:sp>
      <p:sp>
        <p:nvSpPr>
          <p:cNvPr id="142" name="Rectangle 141">
            <a:extLst>
              <a:ext uri="{FF2B5EF4-FFF2-40B4-BE49-F238E27FC236}">
                <a16:creationId xmlns:a16="http://schemas.microsoft.com/office/drawing/2014/main" id="{4E3F917E-83B8-407D-8DA0-449ED5C19EA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2:48</a:t>
            </a:r>
          </a:p>
        </p:txBody>
      </p:sp>
      <p:sp>
        <p:nvSpPr>
          <p:cNvPr id="143" name="Rectangle 142">
            <a:extLst>
              <a:ext uri="{FF2B5EF4-FFF2-40B4-BE49-F238E27FC236}">
                <a16:creationId xmlns:a16="http://schemas.microsoft.com/office/drawing/2014/main" id="{3B4D39B2-FA6C-474B-BEB8-C50DE35744B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2:47</a:t>
            </a:r>
          </a:p>
        </p:txBody>
      </p:sp>
      <p:sp>
        <p:nvSpPr>
          <p:cNvPr id="144" name="Rectangle 143">
            <a:extLst>
              <a:ext uri="{FF2B5EF4-FFF2-40B4-BE49-F238E27FC236}">
                <a16:creationId xmlns:a16="http://schemas.microsoft.com/office/drawing/2014/main" id="{1DB8BD7E-AC45-4CA3-AE8D-5AD37BFC600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2:46</a:t>
            </a:r>
          </a:p>
        </p:txBody>
      </p:sp>
      <p:sp>
        <p:nvSpPr>
          <p:cNvPr id="145" name="Rectangle 144">
            <a:extLst>
              <a:ext uri="{FF2B5EF4-FFF2-40B4-BE49-F238E27FC236}">
                <a16:creationId xmlns:a16="http://schemas.microsoft.com/office/drawing/2014/main" id="{DAA1CC26-464E-455C-BAAC-1DAD63980EF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2:45</a:t>
            </a:r>
          </a:p>
        </p:txBody>
      </p:sp>
      <p:sp>
        <p:nvSpPr>
          <p:cNvPr id="146" name="Rectangle 145">
            <a:extLst>
              <a:ext uri="{FF2B5EF4-FFF2-40B4-BE49-F238E27FC236}">
                <a16:creationId xmlns:a16="http://schemas.microsoft.com/office/drawing/2014/main" id="{B7D8CC26-0A4B-47B8-9A13-589EDE130BA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2:44</a:t>
            </a:r>
          </a:p>
        </p:txBody>
      </p:sp>
      <p:sp>
        <p:nvSpPr>
          <p:cNvPr id="147" name="Rectangle 146">
            <a:extLst>
              <a:ext uri="{FF2B5EF4-FFF2-40B4-BE49-F238E27FC236}">
                <a16:creationId xmlns:a16="http://schemas.microsoft.com/office/drawing/2014/main" id="{E3035DCB-7051-4484-9113-70063CC0FFE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2:43</a:t>
            </a:r>
          </a:p>
        </p:txBody>
      </p:sp>
      <p:sp>
        <p:nvSpPr>
          <p:cNvPr id="148" name="Rectangle 147">
            <a:extLst>
              <a:ext uri="{FF2B5EF4-FFF2-40B4-BE49-F238E27FC236}">
                <a16:creationId xmlns:a16="http://schemas.microsoft.com/office/drawing/2014/main" id="{1F1D8ADD-4FA0-459D-B577-87510CEF0A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2:42</a:t>
            </a:r>
          </a:p>
        </p:txBody>
      </p:sp>
      <p:sp>
        <p:nvSpPr>
          <p:cNvPr id="149" name="Rectangle 148">
            <a:extLst>
              <a:ext uri="{FF2B5EF4-FFF2-40B4-BE49-F238E27FC236}">
                <a16:creationId xmlns:a16="http://schemas.microsoft.com/office/drawing/2014/main" id="{EE914952-A475-400F-B90F-FC0E2F513F2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2:41</a:t>
            </a:r>
          </a:p>
        </p:txBody>
      </p:sp>
      <p:sp>
        <p:nvSpPr>
          <p:cNvPr id="150" name="Rectangle 149">
            <a:extLst>
              <a:ext uri="{FF2B5EF4-FFF2-40B4-BE49-F238E27FC236}">
                <a16:creationId xmlns:a16="http://schemas.microsoft.com/office/drawing/2014/main" id="{D615B0D9-C172-46BA-96A7-1D67C0FB2AA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2:40</a:t>
            </a:r>
          </a:p>
        </p:txBody>
      </p:sp>
      <p:sp>
        <p:nvSpPr>
          <p:cNvPr id="151" name="Rectangle 150">
            <a:extLst>
              <a:ext uri="{FF2B5EF4-FFF2-40B4-BE49-F238E27FC236}">
                <a16:creationId xmlns:a16="http://schemas.microsoft.com/office/drawing/2014/main" id="{D0F6923B-79D7-44E6-ADB0-3735E29D7D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2:39</a:t>
            </a:r>
          </a:p>
        </p:txBody>
      </p:sp>
      <p:sp>
        <p:nvSpPr>
          <p:cNvPr id="152" name="Rectangle 151">
            <a:extLst>
              <a:ext uri="{FF2B5EF4-FFF2-40B4-BE49-F238E27FC236}">
                <a16:creationId xmlns:a16="http://schemas.microsoft.com/office/drawing/2014/main" id="{27BB9A8D-0FDD-44B1-BEAB-1D8B58CAE50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2:38</a:t>
            </a:r>
          </a:p>
        </p:txBody>
      </p:sp>
      <p:sp>
        <p:nvSpPr>
          <p:cNvPr id="153" name="Rectangle 152">
            <a:extLst>
              <a:ext uri="{FF2B5EF4-FFF2-40B4-BE49-F238E27FC236}">
                <a16:creationId xmlns:a16="http://schemas.microsoft.com/office/drawing/2014/main" id="{99E48253-1128-4CD2-AE7D-903E56EC38A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2:37</a:t>
            </a:r>
          </a:p>
        </p:txBody>
      </p:sp>
      <p:sp>
        <p:nvSpPr>
          <p:cNvPr id="154" name="Rectangle 153">
            <a:extLst>
              <a:ext uri="{FF2B5EF4-FFF2-40B4-BE49-F238E27FC236}">
                <a16:creationId xmlns:a16="http://schemas.microsoft.com/office/drawing/2014/main" id="{8A56DCDE-594C-440A-A821-DFDAFC4702F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2:36</a:t>
            </a:r>
          </a:p>
        </p:txBody>
      </p:sp>
      <p:sp>
        <p:nvSpPr>
          <p:cNvPr id="155" name="Rectangle 154">
            <a:extLst>
              <a:ext uri="{FF2B5EF4-FFF2-40B4-BE49-F238E27FC236}">
                <a16:creationId xmlns:a16="http://schemas.microsoft.com/office/drawing/2014/main" id="{636ED106-A3CB-4FEA-9D5C-F789C92686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2:35</a:t>
            </a:r>
          </a:p>
        </p:txBody>
      </p:sp>
      <p:sp>
        <p:nvSpPr>
          <p:cNvPr id="156" name="Rectangle 155">
            <a:extLst>
              <a:ext uri="{FF2B5EF4-FFF2-40B4-BE49-F238E27FC236}">
                <a16:creationId xmlns:a16="http://schemas.microsoft.com/office/drawing/2014/main" id="{BC1B7E5F-4ABE-4CB1-BB5C-8099F4D306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2:34</a:t>
            </a:r>
          </a:p>
        </p:txBody>
      </p:sp>
      <p:sp>
        <p:nvSpPr>
          <p:cNvPr id="157" name="Rectangle 156">
            <a:extLst>
              <a:ext uri="{FF2B5EF4-FFF2-40B4-BE49-F238E27FC236}">
                <a16:creationId xmlns:a16="http://schemas.microsoft.com/office/drawing/2014/main" id="{3B3B2EF0-CA03-434E-AC8C-E47273967FE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2:33</a:t>
            </a:r>
          </a:p>
        </p:txBody>
      </p:sp>
      <p:sp>
        <p:nvSpPr>
          <p:cNvPr id="158" name="Rectangle 157">
            <a:extLst>
              <a:ext uri="{FF2B5EF4-FFF2-40B4-BE49-F238E27FC236}">
                <a16:creationId xmlns:a16="http://schemas.microsoft.com/office/drawing/2014/main" id="{4F398E16-BDB5-4E85-B895-E496C9C2D33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2:32</a:t>
            </a:r>
          </a:p>
        </p:txBody>
      </p:sp>
      <p:sp>
        <p:nvSpPr>
          <p:cNvPr id="159" name="Rectangle 158">
            <a:extLst>
              <a:ext uri="{FF2B5EF4-FFF2-40B4-BE49-F238E27FC236}">
                <a16:creationId xmlns:a16="http://schemas.microsoft.com/office/drawing/2014/main" id="{4D5BA3E3-47A4-4118-946B-F03A647029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2:31</a:t>
            </a:r>
          </a:p>
        </p:txBody>
      </p:sp>
      <p:sp>
        <p:nvSpPr>
          <p:cNvPr id="160" name="Rectangle 159">
            <a:extLst>
              <a:ext uri="{FF2B5EF4-FFF2-40B4-BE49-F238E27FC236}">
                <a16:creationId xmlns:a16="http://schemas.microsoft.com/office/drawing/2014/main" id="{29689E69-3D2F-42A0-A974-2BD0AF36131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2:30</a:t>
            </a:r>
          </a:p>
        </p:txBody>
      </p:sp>
      <p:sp>
        <p:nvSpPr>
          <p:cNvPr id="161" name="Rectangle 160">
            <a:extLst>
              <a:ext uri="{FF2B5EF4-FFF2-40B4-BE49-F238E27FC236}">
                <a16:creationId xmlns:a16="http://schemas.microsoft.com/office/drawing/2014/main" id="{75790EB4-A882-40DB-80D1-286C7C4C9FB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2:29</a:t>
            </a:r>
          </a:p>
        </p:txBody>
      </p:sp>
      <p:sp>
        <p:nvSpPr>
          <p:cNvPr id="162" name="Rectangle 161">
            <a:extLst>
              <a:ext uri="{FF2B5EF4-FFF2-40B4-BE49-F238E27FC236}">
                <a16:creationId xmlns:a16="http://schemas.microsoft.com/office/drawing/2014/main" id="{91C48F4F-035B-4905-A843-284CFAC227C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2:28</a:t>
            </a:r>
          </a:p>
        </p:txBody>
      </p:sp>
      <p:sp>
        <p:nvSpPr>
          <p:cNvPr id="163" name="Rectangle 162">
            <a:extLst>
              <a:ext uri="{FF2B5EF4-FFF2-40B4-BE49-F238E27FC236}">
                <a16:creationId xmlns:a16="http://schemas.microsoft.com/office/drawing/2014/main" id="{D1D62BDB-5433-4055-8207-F3C675ABCE9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2:27</a:t>
            </a:r>
          </a:p>
        </p:txBody>
      </p:sp>
      <p:sp>
        <p:nvSpPr>
          <p:cNvPr id="164" name="Rectangle 163">
            <a:extLst>
              <a:ext uri="{FF2B5EF4-FFF2-40B4-BE49-F238E27FC236}">
                <a16:creationId xmlns:a16="http://schemas.microsoft.com/office/drawing/2014/main" id="{0169BC0A-9AB6-4BD7-80D1-00673EA2061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2:26</a:t>
            </a:r>
          </a:p>
        </p:txBody>
      </p:sp>
      <p:sp>
        <p:nvSpPr>
          <p:cNvPr id="165" name="Rectangle 164">
            <a:extLst>
              <a:ext uri="{FF2B5EF4-FFF2-40B4-BE49-F238E27FC236}">
                <a16:creationId xmlns:a16="http://schemas.microsoft.com/office/drawing/2014/main" id="{06465098-4DCA-4E1B-B1BA-83ACC479B70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2:25</a:t>
            </a:r>
          </a:p>
        </p:txBody>
      </p:sp>
      <p:sp>
        <p:nvSpPr>
          <p:cNvPr id="166" name="Rectangle 165">
            <a:extLst>
              <a:ext uri="{FF2B5EF4-FFF2-40B4-BE49-F238E27FC236}">
                <a16:creationId xmlns:a16="http://schemas.microsoft.com/office/drawing/2014/main" id="{5E934CD4-63C7-4F5C-AC65-6E1786700D4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2:24</a:t>
            </a:r>
          </a:p>
        </p:txBody>
      </p:sp>
      <p:sp>
        <p:nvSpPr>
          <p:cNvPr id="167" name="Rectangle 166">
            <a:extLst>
              <a:ext uri="{FF2B5EF4-FFF2-40B4-BE49-F238E27FC236}">
                <a16:creationId xmlns:a16="http://schemas.microsoft.com/office/drawing/2014/main" id="{682B3830-F489-404E-BFC3-C51BB4F3EA4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2:23</a:t>
            </a:r>
          </a:p>
        </p:txBody>
      </p:sp>
      <p:sp>
        <p:nvSpPr>
          <p:cNvPr id="168" name="Rectangle 167">
            <a:extLst>
              <a:ext uri="{FF2B5EF4-FFF2-40B4-BE49-F238E27FC236}">
                <a16:creationId xmlns:a16="http://schemas.microsoft.com/office/drawing/2014/main" id="{5B9A9CB7-BD0E-4963-ACAA-16B8A9FD721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2:22</a:t>
            </a:r>
          </a:p>
        </p:txBody>
      </p:sp>
      <p:sp>
        <p:nvSpPr>
          <p:cNvPr id="169" name="Rectangle 168">
            <a:extLst>
              <a:ext uri="{FF2B5EF4-FFF2-40B4-BE49-F238E27FC236}">
                <a16:creationId xmlns:a16="http://schemas.microsoft.com/office/drawing/2014/main" id="{0379498C-D342-468A-B0C2-B74C2CD174E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2:21</a:t>
            </a:r>
          </a:p>
        </p:txBody>
      </p:sp>
      <p:sp>
        <p:nvSpPr>
          <p:cNvPr id="170" name="Rectangle 169">
            <a:extLst>
              <a:ext uri="{FF2B5EF4-FFF2-40B4-BE49-F238E27FC236}">
                <a16:creationId xmlns:a16="http://schemas.microsoft.com/office/drawing/2014/main" id="{CC6E02D9-C3C0-42FB-90E6-274BBB1C7E4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2:20</a:t>
            </a:r>
          </a:p>
        </p:txBody>
      </p:sp>
      <p:sp>
        <p:nvSpPr>
          <p:cNvPr id="171" name="Rectangle 170">
            <a:extLst>
              <a:ext uri="{FF2B5EF4-FFF2-40B4-BE49-F238E27FC236}">
                <a16:creationId xmlns:a16="http://schemas.microsoft.com/office/drawing/2014/main" id="{6EB25A6F-FB1E-401F-A500-B355D2F289D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2:19</a:t>
            </a:r>
          </a:p>
        </p:txBody>
      </p:sp>
      <p:sp>
        <p:nvSpPr>
          <p:cNvPr id="172" name="Rectangle 171">
            <a:extLst>
              <a:ext uri="{FF2B5EF4-FFF2-40B4-BE49-F238E27FC236}">
                <a16:creationId xmlns:a16="http://schemas.microsoft.com/office/drawing/2014/main" id="{B742A4BD-038F-4C85-8576-2403E1CAE8A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2:18</a:t>
            </a:r>
          </a:p>
        </p:txBody>
      </p:sp>
      <p:sp>
        <p:nvSpPr>
          <p:cNvPr id="173" name="Rectangle 172">
            <a:extLst>
              <a:ext uri="{FF2B5EF4-FFF2-40B4-BE49-F238E27FC236}">
                <a16:creationId xmlns:a16="http://schemas.microsoft.com/office/drawing/2014/main" id="{16EB0418-2F68-4A8C-8F17-788A0B8A0CE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2:17</a:t>
            </a:r>
          </a:p>
        </p:txBody>
      </p:sp>
      <p:sp>
        <p:nvSpPr>
          <p:cNvPr id="174" name="Rectangle 173">
            <a:extLst>
              <a:ext uri="{FF2B5EF4-FFF2-40B4-BE49-F238E27FC236}">
                <a16:creationId xmlns:a16="http://schemas.microsoft.com/office/drawing/2014/main" id="{D64B1C5A-4242-4546-AA32-E29F4D2DD71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2:16</a:t>
            </a:r>
          </a:p>
        </p:txBody>
      </p:sp>
      <p:sp>
        <p:nvSpPr>
          <p:cNvPr id="175" name="Rectangle 174">
            <a:extLst>
              <a:ext uri="{FF2B5EF4-FFF2-40B4-BE49-F238E27FC236}">
                <a16:creationId xmlns:a16="http://schemas.microsoft.com/office/drawing/2014/main" id="{6DA51313-8D33-4291-8623-4B747E84B60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2:15</a:t>
            </a:r>
          </a:p>
        </p:txBody>
      </p:sp>
      <p:sp>
        <p:nvSpPr>
          <p:cNvPr id="176" name="Rectangle 175">
            <a:extLst>
              <a:ext uri="{FF2B5EF4-FFF2-40B4-BE49-F238E27FC236}">
                <a16:creationId xmlns:a16="http://schemas.microsoft.com/office/drawing/2014/main" id="{574CE37E-D203-4AF4-9115-B1A55C3D569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2:14</a:t>
            </a:r>
          </a:p>
        </p:txBody>
      </p:sp>
      <p:sp>
        <p:nvSpPr>
          <p:cNvPr id="177" name="Rectangle 176">
            <a:extLst>
              <a:ext uri="{FF2B5EF4-FFF2-40B4-BE49-F238E27FC236}">
                <a16:creationId xmlns:a16="http://schemas.microsoft.com/office/drawing/2014/main" id="{881893E1-9BEC-48AE-BF77-C609E79CDD4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2:13</a:t>
            </a:r>
          </a:p>
        </p:txBody>
      </p:sp>
      <p:sp>
        <p:nvSpPr>
          <p:cNvPr id="178" name="Rectangle 177">
            <a:extLst>
              <a:ext uri="{FF2B5EF4-FFF2-40B4-BE49-F238E27FC236}">
                <a16:creationId xmlns:a16="http://schemas.microsoft.com/office/drawing/2014/main" id="{21EE8E06-0D89-4107-A6D3-47F6A7AD03E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2:12</a:t>
            </a:r>
          </a:p>
        </p:txBody>
      </p:sp>
      <p:sp>
        <p:nvSpPr>
          <p:cNvPr id="179" name="Rectangle 178">
            <a:extLst>
              <a:ext uri="{FF2B5EF4-FFF2-40B4-BE49-F238E27FC236}">
                <a16:creationId xmlns:a16="http://schemas.microsoft.com/office/drawing/2014/main" id="{87469AF0-D61D-45AE-9757-665C3D8EC2B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2:11</a:t>
            </a:r>
          </a:p>
        </p:txBody>
      </p:sp>
      <p:sp>
        <p:nvSpPr>
          <p:cNvPr id="180" name="Rectangle 179">
            <a:extLst>
              <a:ext uri="{FF2B5EF4-FFF2-40B4-BE49-F238E27FC236}">
                <a16:creationId xmlns:a16="http://schemas.microsoft.com/office/drawing/2014/main" id="{2E24969F-60BE-46FA-B4A7-1D1853BCE73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2:10</a:t>
            </a:r>
          </a:p>
        </p:txBody>
      </p:sp>
      <p:sp>
        <p:nvSpPr>
          <p:cNvPr id="181" name="Rectangle 180">
            <a:extLst>
              <a:ext uri="{FF2B5EF4-FFF2-40B4-BE49-F238E27FC236}">
                <a16:creationId xmlns:a16="http://schemas.microsoft.com/office/drawing/2014/main" id="{00AAD542-C848-4536-8EF7-58F31675496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2:09</a:t>
            </a:r>
          </a:p>
        </p:txBody>
      </p:sp>
      <p:sp>
        <p:nvSpPr>
          <p:cNvPr id="182" name="Rectangle 181">
            <a:extLst>
              <a:ext uri="{FF2B5EF4-FFF2-40B4-BE49-F238E27FC236}">
                <a16:creationId xmlns:a16="http://schemas.microsoft.com/office/drawing/2014/main" id="{90E38A3C-8564-4D6A-B8B0-6D929CB1E30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2:08</a:t>
            </a:r>
          </a:p>
        </p:txBody>
      </p:sp>
      <p:sp>
        <p:nvSpPr>
          <p:cNvPr id="183" name="Rectangle 182">
            <a:extLst>
              <a:ext uri="{FF2B5EF4-FFF2-40B4-BE49-F238E27FC236}">
                <a16:creationId xmlns:a16="http://schemas.microsoft.com/office/drawing/2014/main" id="{3C3F783F-2F5A-40C8-867B-407857C385B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2:07</a:t>
            </a:r>
          </a:p>
        </p:txBody>
      </p:sp>
      <p:sp>
        <p:nvSpPr>
          <p:cNvPr id="184" name="Rectangle 183">
            <a:extLst>
              <a:ext uri="{FF2B5EF4-FFF2-40B4-BE49-F238E27FC236}">
                <a16:creationId xmlns:a16="http://schemas.microsoft.com/office/drawing/2014/main" id="{5F5E8602-0823-4FA1-9D05-0C3EC7D11D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2:06</a:t>
            </a:r>
          </a:p>
        </p:txBody>
      </p:sp>
      <p:sp>
        <p:nvSpPr>
          <p:cNvPr id="185" name="Rectangle 184">
            <a:extLst>
              <a:ext uri="{FF2B5EF4-FFF2-40B4-BE49-F238E27FC236}">
                <a16:creationId xmlns:a16="http://schemas.microsoft.com/office/drawing/2014/main" id="{5B02ECC6-0553-40FC-9688-ED6C6B9BBC6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2:05</a:t>
            </a:r>
          </a:p>
        </p:txBody>
      </p:sp>
      <p:sp>
        <p:nvSpPr>
          <p:cNvPr id="186" name="Rectangle 185">
            <a:extLst>
              <a:ext uri="{FF2B5EF4-FFF2-40B4-BE49-F238E27FC236}">
                <a16:creationId xmlns:a16="http://schemas.microsoft.com/office/drawing/2014/main" id="{B9006CB2-8032-4768-B557-C404842AA36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2:04</a:t>
            </a:r>
          </a:p>
        </p:txBody>
      </p:sp>
      <p:sp>
        <p:nvSpPr>
          <p:cNvPr id="187" name="Rectangle 186">
            <a:extLst>
              <a:ext uri="{FF2B5EF4-FFF2-40B4-BE49-F238E27FC236}">
                <a16:creationId xmlns:a16="http://schemas.microsoft.com/office/drawing/2014/main" id="{80248EBD-2EF3-4B2C-8EDE-B138D549527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2:03</a:t>
            </a:r>
          </a:p>
        </p:txBody>
      </p:sp>
      <p:sp>
        <p:nvSpPr>
          <p:cNvPr id="188" name="Rectangle 187">
            <a:extLst>
              <a:ext uri="{FF2B5EF4-FFF2-40B4-BE49-F238E27FC236}">
                <a16:creationId xmlns:a16="http://schemas.microsoft.com/office/drawing/2014/main" id="{76DFF793-C437-4B75-A094-BB067DD3F8C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2:02</a:t>
            </a:r>
          </a:p>
        </p:txBody>
      </p:sp>
      <p:sp>
        <p:nvSpPr>
          <p:cNvPr id="189" name="Rectangle 188">
            <a:extLst>
              <a:ext uri="{FF2B5EF4-FFF2-40B4-BE49-F238E27FC236}">
                <a16:creationId xmlns:a16="http://schemas.microsoft.com/office/drawing/2014/main" id="{C52DD11A-C8A8-4CB3-93BF-44DA2ED3C0E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2:01</a:t>
            </a:r>
          </a:p>
        </p:txBody>
      </p:sp>
      <p:sp>
        <p:nvSpPr>
          <p:cNvPr id="190" name="Rectangle 189">
            <a:extLst>
              <a:ext uri="{FF2B5EF4-FFF2-40B4-BE49-F238E27FC236}">
                <a16:creationId xmlns:a16="http://schemas.microsoft.com/office/drawing/2014/main" id="{90D0A89D-0F5D-4AF0-A221-725259E23348}"/>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2:00</a:t>
            </a:r>
          </a:p>
        </p:txBody>
      </p:sp>
      <p:sp>
        <p:nvSpPr>
          <p:cNvPr id="191" name="Rectangle 190">
            <a:extLst>
              <a:ext uri="{FF2B5EF4-FFF2-40B4-BE49-F238E27FC236}">
                <a16:creationId xmlns:a16="http://schemas.microsoft.com/office/drawing/2014/main" id="{C0838759-BFF8-440B-86DF-75B91B9A139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1:59</a:t>
            </a:r>
          </a:p>
        </p:txBody>
      </p:sp>
      <p:sp>
        <p:nvSpPr>
          <p:cNvPr id="192" name="Rectangle 191">
            <a:extLst>
              <a:ext uri="{FF2B5EF4-FFF2-40B4-BE49-F238E27FC236}">
                <a16:creationId xmlns:a16="http://schemas.microsoft.com/office/drawing/2014/main" id="{CF2976D3-21DB-417C-BEAF-B6C1A5D03A4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1:58</a:t>
            </a:r>
          </a:p>
        </p:txBody>
      </p:sp>
      <p:sp>
        <p:nvSpPr>
          <p:cNvPr id="193" name="Rectangle 192">
            <a:extLst>
              <a:ext uri="{FF2B5EF4-FFF2-40B4-BE49-F238E27FC236}">
                <a16:creationId xmlns:a16="http://schemas.microsoft.com/office/drawing/2014/main" id="{FC416AA4-AD93-4261-8284-BFA63F8E04C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1:57</a:t>
            </a:r>
          </a:p>
        </p:txBody>
      </p:sp>
      <p:sp>
        <p:nvSpPr>
          <p:cNvPr id="194" name="Rectangle 193">
            <a:extLst>
              <a:ext uri="{FF2B5EF4-FFF2-40B4-BE49-F238E27FC236}">
                <a16:creationId xmlns:a16="http://schemas.microsoft.com/office/drawing/2014/main" id="{E3865CE9-8F21-4B55-B84F-A134067228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1:56</a:t>
            </a:r>
          </a:p>
        </p:txBody>
      </p:sp>
      <p:sp>
        <p:nvSpPr>
          <p:cNvPr id="195" name="Rectangle 194">
            <a:extLst>
              <a:ext uri="{FF2B5EF4-FFF2-40B4-BE49-F238E27FC236}">
                <a16:creationId xmlns:a16="http://schemas.microsoft.com/office/drawing/2014/main" id="{357B39D2-8C6B-412C-AC04-D981B993012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1:55</a:t>
            </a:r>
          </a:p>
        </p:txBody>
      </p:sp>
      <p:sp>
        <p:nvSpPr>
          <p:cNvPr id="196" name="Rectangle 195">
            <a:extLst>
              <a:ext uri="{FF2B5EF4-FFF2-40B4-BE49-F238E27FC236}">
                <a16:creationId xmlns:a16="http://schemas.microsoft.com/office/drawing/2014/main" id="{6547FBE4-97CD-4378-958D-F26D1EFE836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1:54</a:t>
            </a:r>
          </a:p>
        </p:txBody>
      </p:sp>
      <p:sp>
        <p:nvSpPr>
          <p:cNvPr id="197" name="Rectangle 196">
            <a:extLst>
              <a:ext uri="{FF2B5EF4-FFF2-40B4-BE49-F238E27FC236}">
                <a16:creationId xmlns:a16="http://schemas.microsoft.com/office/drawing/2014/main" id="{514401B8-F959-42A4-9844-74C3C440FE0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1:53</a:t>
            </a:r>
          </a:p>
        </p:txBody>
      </p:sp>
      <p:sp>
        <p:nvSpPr>
          <p:cNvPr id="198" name="Rectangle 197">
            <a:extLst>
              <a:ext uri="{FF2B5EF4-FFF2-40B4-BE49-F238E27FC236}">
                <a16:creationId xmlns:a16="http://schemas.microsoft.com/office/drawing/2014/main" id="{6F94281D-3769-40B3-823C-812704CE55E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1:52</a:t>
            </a:r>
          </a:p>
        </p:txBody>
      </p:sp>
      <p:sp>
        <p:nvSpPr>
          <p:cNvPr id="199" name="Rectangle 198">
            <a:extLst>
              <a:ext uri="{FF2B5EF4-FFF2-40B4-BE49-F238E27FC236}">
                <a16:creationId xmlns:a16="http://schemas.microsoft.com/office/drawing/2014/main" id="{49FAD6FA-6744-44B0-B960-7AC1B05902D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1:51</a:t>
            </a:r>
          </a:p>
        </p:txBody>
      </p:sp>
      <p:sp>
        <p:nvSpPr>
          <p:cNvPr id="200" name="Rectangle 199">
            <a:extLst>
              <a:ext uri="{FF2B5EF4-FFF2-40B4-BE49-F238E27FC236}">
                <a16:creationId xmlns:a16="http://schemas.microsoft.com/office/drawing/2014/main" id="{AF7BB28E-691B-4C39-8446-C05C980C77A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1:50</a:t>
            </a:r>
          </a:p>
        </p:txBody>
      </p:sp>
      <p:sp>
        <p:nvSpPr>
          <p:cNvPr id="201" name="Rectangle 200">
            <a:extLst>
              <a:ext uri="{FF2B5EF4-FFF2-40B4-BE49-F238E27FC236}">
                <a16:creationId xmlns:a16="http://schemas.microsoft.com/office/drawing/2014/main" id="{33E5CB51-4026-4F24-9758-36ECCF46365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1:49</a:t>
            </a:r>
          </a:p>
        </p:txBody>
      </p:sp>
      <p:sp>
        <p:nvSpPr>
          <p:cNvPr id="202" name="Rectangle 201">
            <a:extLst>
              <a:ext uri="{FF2B5EF4-FFF2-40B4-BE49-F238E27FC236}">
                <a16:creationId xmlns:a16="http://schemas.microsoft.com/office/drawing/2014/main" id="{2A94496D-B5B9-40D0-B82F-785E900B3B6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1:48</a:t>
            </a:r>
          </a:p>
        </p:txBody>
      </p:sp>
      <p:sp>
        <p:nvSpPr>
          <p:cNvPr id="203" name="Rectangle 202">
            <a:extLst>
              <a:ext uri="{FF2B5EF4-FFF2-40B4-BE49-F238E27FC236}">
                <a16:creationId xmlns:a16="http://schemas.microsoft.com/office/drawing/2014/main" id="{E5A81DD0-68B1-4AF2-B698-AF5611BDF0A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1:47</a:t>
            </a:r>
          </a:p>
        </p:txBody>
      </p:sp>
      <p:sp>
        <p:nvSpPr>
          <p:cNvPr id="204" name="Rectangle 203">
            <a:extLst>
              <a:ext uri="{FF2B5EF4-FFF2-40B4-BE49-F238E27FC236}">
                <a16:creationId xmlns:a16="http://schemas.microsoft.com/office/drawing/2014/main" id="{7C2D178C-036E-4466-BC3B-9B849D40B78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1:46</a:t>
            </a:r>
          </a:p>
        </p:txBody>
      </p:sp>
      <p:sp>
        <p:nvSpPr>
          <p:cNvPr id="205" name="Rectangle 204">
            <a:extLst>
              <a:ext uri="{FF2B5EF4-FFF2-40B4-BE49-F238E27FC236}">
                <a16:creationId xmlns:a16="http://schemas.microsoft.com/office/drawing/2014/main" id="{730A09F2-9F26-41E8-A033-320BAF3F9D3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1:45</a:t>
            </a:r>
          </a:p>
        </p:txBody>
      </p:sp>
      <p:sp>
        <p:nvSpPr>
          <p:cNvPr id="206" name="Rectangle 205">
            <a:extLst>
              <a:ext uri="{FF2B5EF4-FFF2-40B4-BE49-F238E27FC236}">
                <a16:creationId xmlns:a16="http://schemas.microsoft.com/office/drawing/2014/main" id="{20CDB375-6F39-4AC8-81E2-ED18671F5F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1:44</a:t>
            </a:r>
          </a:p>
        </p:txBody>
      </p:sp>
      <p:sp>
        <p:nvSpPr>
          <p:cNvPr id="207" name="Rectangle 206">
            <a:extLst>
              <a:ext uri="{FF2B5EF4-FFF2-40B4-BE49-F238E27FC236}">
                <a16:creationId xmlns:a16="http://schemas.microsoft.com/office/drawing/2014/main" id="{351DF780-08AC-46DF-9715-AF21FD4C142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1:43</a:t>
            </a:r>
          </a:p>
        </p:txBody>
      </p:sp>
      <p:sp>
        <p:nvSpPr>
          <p:cNvPr id="208" name="Rectangle 207">
            <a:extLst>
              <a:ext uri="{FF2B5EF4-FFF2-40B4-BE49-F238E27FC236}">
                <a16:creationId xmlns:a16="http://schemas.microsoft.com/office/drawing/2014/main" id="{792C04BC-9DB0-4B7E-9E2B-739A5572AF6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1:42</a:t>
            </a:r>
          </a:p>
        </p:txBody>
      </p:sp>
      <p:sp>
        <p:nvSpPr>
          <p:cNvPr id="209" name="Rectangle 208">
            <a:extLst>
              <a:ext uri="{FF2B5EF4-FFF2-40B4-BE49-F238E27FC236}">
                <a16:creationId xmlns:a16="http://schemas.microsoft.com/office/drawing/2014/main" id="{3CE3EE10-390B-458F-A381-7305747AFDA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1:41</a:t>
            </a:r>
          </a:p>
        </p:txBody>
      </p:sp>
      <p:sp>
        <p:nvSpPr>
          <p:cNvPr id="210" name="Rectangle 209">
            <a:extLst>
              <a:ext uri="{FF2B5EF4-FFF2-40B4-BE49-F238E27FC236}">
                <a16:creationId xmlns:a16="http://schemas.microsoft.com/office/drawing/2014/main" id="{383137A9-10AE-44F3-91FC-40960724F4D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1:40</a:t>
            </a:r>
          </a:p>
        </p:txBody>
      </p:sp>
      <p:sp>
        <p:nvSpPr>
          <p:cNvPr id="211" name="Rectangle 210">
            <a:extLst>
              <a:ext uri="{FF2B5EF4-FFF2-40B4-BE49-F238E27FC236}">
                <a16:creationId xmlns:a16="http://schemas.microsoft.com/office/drawing/2014/main" id="{AA485A73-0757-4723-A9E6-80C26929EB6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1:39</a:t>
            </a:r>
          </a:p>
        </p:txBody>
      </p:sp>
      <p:sp>
        <p:nvSpPr>
          <p:cNvPr id="212" name="Rectangle 211">
            <a:extLst>
              <a:ext uri="{FF2B5EF4-FFF2-40B4-BE49-F238E27FC236}">
                <a16:creationId xmlns:a16="http://schemas.microsoft.com/office/drawing/2014/main" id="{4C8DA243-FE89-4D70-87E8-EB1DF5B93A1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1:38</a:t>
            </a:r>
          </a:p>
        </p:txBody>
      </p:sp>
      <p:sp>
        <p:nvSpPr>
          <p:cNvPr id="213" name="Rectangle 212">
            <a:extLst>
              <a:ext uri="{FF2B5EF4-FFF2-40B4-BE49-F238E27FC236}">
                <a16:creationId xmlns:a16="http://schemas.microsoft.com/office/drawing/2014/main" id="{0374F407-6B7C-43FE-A462-6F2D6E189EB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1:37</a:t>
            </a:r>
          </a:p>
        </p:txBody>
      </p:sp>
      <p:sp>
        <p:nvSpPr>
          <p:cNvPr id="214" name="Rectangle 213">
            <a:extLst>
              <a:ext uri="{FF2B5EF4-FFF2-40B4-BE49-F238E27FC236}">
                <a16:creationId xmlns:a16="http://schemas.microsoft.com/office/drawing/2014/main" id="{15AB157E-0967-4DBB-904E-5D85705B571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1:36</a:t>
            </a:r>
          </a:p>
        </p:txBody>
      </p:sp>
      <p:sp>
        <p:nvSpPr>
          <p:cNvPr id="215" name="Rectangle 214">
            <a:extLst>
              <a:ext uri="{FF2B5EF4-FFF2-40B4-BE49-F238E27FC236}">
                <a16:creationId xmlns:a16="http://schemas.microsoft.com/office/drawing/2014/main" id="{B6449687-42D0-4C13-B334-2D76E04392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1:35</a:t>
            </a:r>
          </a:p>
        </p:txBody>
      </p:sp>
      <p:sp>
        <p:nvSpPr>
          <p:cNvPr id="216" name="Rectangle 215">
            <a:extLst>
              <a:ext uri="{FF2B5EF4-FFF2-40B4-BE49-F238E27FC236}">
                <a16:creationId xmlns:a16="http://schemas.microsoft.com/office/drawing/2014/main" id="{DE71FBB3-E380-49EA-B254-8BB5DBD22C7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1:34</a:t>
            </a:r>
          </a:p>
        </p:txBody>
      </p:sp>
      <p:sp>
        <p:nvSpPr>
          <p:cNvPr id="217" name="Rectangle 216">
            <a:extLst>
              <a:ext uri="{FF2B5EF4-FFF2-40B4-BE49-F238E27FC236}">
                <a16:creationId xmlns:a16="http://schemas.microsoft.com/office/drawing/2014/main" id="{0333C4D6-4FB0-476B-ADF2-545170CE384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1:33</a:t>
            </a:r>
          </a:p>
        </p:txBody>
      </p:sp>
      <p:sp>
        <p:nvSpPr>
          <p:cNvPr id="218" name="Rectangle 217">
            <a:extLst>
              <a:ext uri="{FF2B5EF4-FFF2-40B4-BE49-F238E27FC236}">
                <a16:creationId xmlns:a16="http://schemas.microsoft.com/office/drawing/2014/main" id="{25A72174-7936-41BD-B7BE-C56024A4D06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1:32</a:t>
            </a:r>
          </a:p>
        </p:txBody>
      </p:sp>
      <p:sp>
        <p:nvSpPr>
          <p:cNvPr id="219" name="Rectangle 218">
            <a:extLst>
              <a:ext uri="{FF2B5EF4-FFF2-40B4-BE49-F238E27FC236}">
                <a16:creationId xmlns:a16="http://schemas.microsoft.com/office/drawing/2014/main" id="{3F308BAD-AD1E-4301-8516-2762D87D99C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1:31</a:t>
            </a:r>
          </a:p>
        </p:txBody>
      </p:sp>
      <p:sp>
        <p:nvSpPr>
          <p:cNvPr id="220" name="Rectangle 219">
            <a:extLst>
              <a:ext uri="{FF2B5EF4-FFF2-40B4-BE49-F238E27FC236}">
                <a16:creationId xmlns:a16="http://schemas.microsoft.com/office/drawing/2014/main" id="{E00F74C5-C191-44D1-9DFA-CB0494093B9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1:30</a:t>
            </a:r>
          </a:p>
        </p:txBody>
      </p:sp>
      <p:sp>
        <p:nvSpPr>
          <p:cNvPr id="221" name="Rectangle 220">
            <a:extLst>
              <a:ext uri="{FF2B5EF4-FFF2-40B4-BE49-F238E27FC236}">
                <a16:creationId xmlns:a16="http://schemas.microsoft.com/office/drawing/2014/main" id="{8BC766AF-5246-4E54-8408-8B9D2427A73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1:29</a:t>
            </a:r>
          </a:p>
        </p:txBody>
      </p:sp>
      <p:sp>
        <p:nvSpPr>
          <p:cNvPr id="222" name="Rectangle 221">
            <a:extLst>
              <a:ext uri="{FF2B5EF4-FFF2-40B4-BE49-F238E27FC236}">
                <a16:creationId xmlns:a16="http://schemas.microsoft.com/office/drawing/2014/main" id="{ACA30C72-DB4D-44C0-8DED-64067623F9C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1:28</a:t>
            </a:r>
          </a:p>
        </p:txBody>
      </p:sp>
      <p:sp>
        <p:nvSpPr>
          <p:cNvPr id="223" name="Rectangle 222">
            <a:extLst>
              <a:ext uri="{FF2B5EF4-FFF2-40B4-BE49-F238E27FC236}">
                <a16:creationId xmlns:a16="http://schemas.microsoft.com/office/drawing/2014/main" id="{17DAE6D4-7804-4DF9-95A4-018C29D1355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1:27</a:t>
            </a:r>
          </a:p>
        </p:txBody>
      </p:sp>
      <p:sp>
        <p:nvSpPr>
          <p:cNvPr id="224" name="Rectangle 223">
            <a:extLst>
              <a:ext uri="{FF2B5EF4-FFF2-40B4-BE49-F238E27FC236}">
                <a16:creationId xmlns:a16="http://schemas.microsoft.com/office/drawing/2014/main" id="{75E0D03A-F2AA-4A03-A223-362FB7128C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1:26</a:t>
            </a:r>
          </a:p>
        </p:txBody>
      </p:sp>
      <p:sp>
        <p:nvSpPr>
          <p:cNvPr id="225" name="Rectangle 224">
            <a:extLst>
              <a:ext uri="{FF2B5EF4-FFF2-40B4-BE49-F238E27FC236}">
                <a16:creationId xmlns:a16="http://schemas.microsoft.com/office/drawing/2014/main" id="{79A318EA-C812-41BC-9F4A-D6E962411C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1:25</a:t>
            </a:r>
          </a:p>
        </p:txBody>
      </p:sp>
      <p:sp>
        <p:nvSpPr>
          <p:cNvPr id="226" name="Rectangle 225">
            <a:extLst>
              <a:ext uri="{FF2B5EF4-FFF2-40B4-BE49-F238E27FC236}">
                <a16:creationId xmlns:a16="http://schemas.microsoft.com/office/drawing/2014/main" id="{5411EA42-AB30-4C01-923C-723602CCAC4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1:24</a:t>
            </a:r>
          </a:p>
        </p:txBody>
      </p:sp>
      <p:sp>
        <p:nvSpPr>
          <p:cNvPr id="227" name="Rectangle 226">
            <a:extLst>
              <a:ext uri="{FF2B5EF4-FFF2-40B4-BE49-F238E27FC236}">
                <a16:creationId xmlns:a16="http://schemas.microsoft.com/office/drawing/2014/main" id="{B219DCC7-E415-4A35-A311-78E8E404B34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1:23</a:t>
            </a:r>
          </a:p>
        </p:txBody>
      </p:sp>
      <p:sp>
        <p:nvSpPr>
          <p:cNvPr id="228" name="Rectangle 227">
            <a:extLst>
              <a:ext uri="{FF2B5EF4-FFF2-40B4-BE49-F238E27FC236}">
                <a16:creationId xmlns:a16="http://schemas.microsoft.com/office/drawing/2014/main" id="{6D155F26-BDCB-4763-BFAA-19E7CB67B10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1:22</a:t>
            </a:r>
          </a:p>
        </p:txBody>
      </p:sp>
      <p:sp>
        <p:nvSpPr>
          <p:cNvPr id="229" name="Rectangle 228">
            <a:extLst>
              <a:ext uri="{FF2B5EF4-FFF2-40B4-BE49-F238E27FC236}">
                <a16:creationId xmlns:a16="http://schemas.microsoft.com/office/drawing/2014/main" id="{CC1030A7-F953-40CB-98FF-2BB362C9E49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1:21</a:t>
            </a:r>
          </a:p>
        </p:txBody>
      </p:sp>
      <p:sp>
        <p:nvSpPr>
          <p:cNvPr id="230" name="Rectangle 229">
            <a:extLst>
              <a:ext uri="{FF2B5EF4-FFF2-40B4-BE49-F238E27FC236}">
                <a16:creationId xmlns:a16="http://schemas.microsoft.com/office/drawing/2014/main" id="{C8765AE0-D77D-4DCE-952A-71465C2CF28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1:20</a:t>
            </a:r>
          </a:p>
        </p:txBody>
      </p:sp>
      <p:sp>
        <p:nvSpPr>
          <p:cNvPr id="231" name="Rectangle 230">
            <a:extLst>
              <a:ext uri="{FF2B5EF4-FFF2-40B4-BE49-F238E27FC236}">
                <a16:creationId xmlns:a16="http://schemas.microsoft.com/office/drawing/2014/main" id="{7BA0B6C8-C9EA-45F9-B2A6-4EB47735E80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1:19</a:t>
            </a:r>
          </a:p>
        </p:txBody>
      </p:sp>
      <p:sp>
        <p:nvSpPr>
          <p:cNvPr id="232" name="Rectangle 231">
            <a:extLst>
              <a:ext uri="{FF2B5EF4-FFF2-40B4-BE49-F238E27FC236}">
                <a16:creationId xmlns:a16="http://schemas.microsoft.com/office/drawing/2014/main" id="{52DA0B91-158F-4EAB-8C41-A9B6C19F623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1:18</a:t>
            </a:r>
          </a:p>
        </p:txBody>
      </p:sp>
      <p:sp>
        <p:nvSpPr>
          <p:cNvPr id="233" name="Rectangle 232">
            <a:extLst>
              <a:ext uri="{FF2B5EF4-FFF2-40B4-BE49-F238E27FC236}">
                <a16:creationId xmlns:a16="http://schemas.microsoft.com/office/drawing/2014/main" id="{7783203E-31BB-4A0F-81C6-C7B0B0EB384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1:17</a:t>
            </a:r>
          </a:p>
        </p:txBody>
      </p:sp>
      <p:sp>
        <p:nvSpPr>
          <p:cNvPr id="234" name="Rectangle 233">
            <a:extLst>
              <a:ext uri="{FF2B5EF4-FFF2-40B4-BE49-F238E27FC236}">
                <a16:creationId xmlns:a16="http://schemas.microsoft.com/office/drawing/2014/main" id="{11893A6D-39A6-4D91-A752-47E26721DC1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1:16</a:t>
            </a:r>
          </a:p>
        </p:txBody>
      </p:sp>
      <p:sp>
        <p:nvSpPr>
          <p:cNvPr id="235" name="Rectangle 234">
            <a:extLst>
              <a:ext uri="{FF2B5EF4-FFF2-40B4-BE49-F238E27FC236}">
                <a16:creationId xmlns:a16="http://schemas.microsoft.com/office/drawing/2014/main" id="{6D225282-858A-417B-ACD1-A06975E9589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1:15</a:t>
            </a:r>
          </a:p>
        </p:txBody>
      </p:sp>
      <p:sp>
        <p:nvSpPr>
          <p:cNvPr id="236" name="Rectangle 235">
            <a:extLst>
              <a:ext uri="{FF2B5EF4-FFF2-40B4-BE49-F238E27FC236}">
                <a16:creationId xmlns:a16="http://schemas.microsoft.com/office/drawing/2014/main" id="{64EB8994-4EEE-4182-97E8-C6715CF115E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1:14</a:t>
            </a:r>
          </a:p>
        </p:txBody>
      </p:sp>
      <p:sp>
        <p:nvSpPr>
          <p:cNvPr id="237" name="Rectangle 236">
            <a:extLst>
              <a:ext uri="{FF2B5EF4-FFF2-40B4-BE49-F238E27FC236}">
                <a16:creationId xmlns:a16="http://schemas.microsoft.com/office/drawing/2014/main" id="{4520AA16-A58A-444D-952E-98A48464CC4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1:13</a:t>
            </a:r>
          </a:p>
        </p:txBody>
      </p:sp>
      <p:sp>
        <p:nvSpPr>
          <p:cNvPr id="238" name="Rectangle 237">
            <a:extLst>
              <a:ext uri="{FF2B5EF4-FFF2-40B4-BE49-F238E27FC236}">
                <a16:creationId xmlns:a16="http://schemas.microsoft.com/office/drawing/2014/main" id="{50BF1D82-E2BC-4D68-AB0E-71739CD447E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1:12</a:t>
            </a:r>
          </a:p>
        </p:txBody>
      </p:sp>
      <p:sp>
        <p:nvSpPr>
          <p:cNvPr id="239" name="Rectangle 238">
            <a:extLst>
              <a:ext uri="{FF2B5EF4-FFF2-40B4-BE49-F238E27FC236}">
                <a16:creationId xmlns:a16="http://schemas.microsoft.com/office/drawing/2014/main" id="{BD27A8DF-C265-4A38-91B2-42502734FB7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1:11</a:t>
            </a:r>
          </a:p>
        </p:txBody>
      </p:sp>
      <p:sp>
        <p:nvSpPr>
          <p:cNvPr id="240" name="Rectangle 239">
            <a:extLst>
              <a:ext uri="{FF2B5EF4-FFF2-40B4-BE49-F238E27FC236}">
                <a16:creationId xmlns:a16="http://schemas.microsoft.com/office/drawing/2014/main" id="{512198C2-9642-4978-B85E-18D8176BB07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1:10</a:t>
            </a:r>
          </a:p>
        </p:txBody>
      </p:sp>
      <p:sp>
        <p:nvSpPr>
          <p:cNvPr id="241" name="Rectangle 240">
            <a:extLst>
              <a:ext uri="{FF2B5EF4-FFF2-40B4-BE49-F238E27FC236}">
                <a16:creationId xmlns:a16="http://schemas.microsoft.com/office/drawing/2014/main" id="{DCA2387B-5BA2-4D43-A817-7348EE4407A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1:09</a:t>
            </a:r>
          </a:p>
        </p:txBody>
      </p:sp>
      <p:sp>
        <p:nvSpPr>
          <p:cNvPr id="242" name="Rectangle 241">
            <a:extLst>
              <a:ext uri="{FF2B5EF4-FFF2-40B4-BE49-F238E27FC236}">
                <a16:creationId xmlns:a16="http://schemas.microsoft.com/office/drawing/2014/main" id="{385F18D0-EE85-47DB-A3E5-E7B469B36B6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1:08</a:t>
            </a:r>
          </a:p>
        </p:txBody>
      </p:sp>
      <p:sp>
        <p:nvSpPr>
          <p:cNvPr id="243" name="Rectangle 242">
            <a:extLst>
              <a:ext uri="{FF2B5EF4-FFF2-40B4-BE49-F238E27FC236}">
                <a16:creationId xmlns:a16="http://schemas.microsoft.com/office/drawing/2014/main" id="{52246BB7-AFA9-4785-AA68-A63B3BB07E0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1:07</a:t>
            </a:r>
          </a:p>
        </p:txBody>
      </p:sp>
      <p:sp>
        <p:nvSpPr>
          <p:cNvPr id="244" name="Rectangle 243">
            <a:extLst>
              <a:ext uri="{FF2B5EF4-FFF2-40B4-BE49-F238E27FC236}">
                <a16:creationId xmlns:a16="http://schemas.microsoft.com/office/drawing/2014/main" id="{D67D002A-9B5C-4618-8163-1AFE82CAF6E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1:06</a:t>
            </a:r>
          </a:p>
        </p:txBody>
      </p:sp>
      <p:sp>
        <p:nvSpPr>
          <p:cNvPr id="245" name="Rectangle 244">
            <a:extLst>
              <a:ext uri="{FF2B5EF4-FFF2-40B4-BE49-F238E27FC236}">
                <a16:creationId xmlns:a16="http://schemas.microsoft.com/office/drawing/2014/main" id="{EA0D15A2-02D3-4B54-BEC2-995DB5105E2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1:05</a:t>
            </a:r>
          </a:p>
        </p:txBody>
      </p:sp>
      <p:sp>
        <p:nvSpPr>
          <p:cNvPr id="246" name="Rectangle 245">
            <a:extLst>
              <a:ext uri="{FF2B5EF4-FFF2-40B4-BE49-F238E27FC236}">
                <a16:creationId xmlns:a16="http://schemas.microsoft.com/office/drawing/2014/main" id="{0C6C99A7-D6E3-4B8A-99CF-0593E93B6FE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1:04</a:t>
            </a:r>
          </a:p>
        </p:txBody>
      </p:sp>
      <p:sp>
        <p:nvSpPr>
          <p:cNvPr id="247" name="Rectangle 246">
            <a:extLst>
              <a:ext uri="{FF2B5EF4-FFF2-40B4-BE49-F238E27FC236}">
                <a16:creationId xmlns:a16="http://schemas.microsoft.com/office/drawing/2014/main" id="{92DE029F-5EF1-414A-BF54-61E017C93D0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1:03</a:t>
            </a:r>
          </a:p>
        </p:txBody>
      </p:sp>
      <p:sp>
        <p:nvSpPr>
          <p:cNvPr id="248" name="Rectangle 247">
            <a:extLst>
              <a:ext uri="{FF2B5EF4-FFF2-40B4-BE49-F238E27FC236}">
                <a16:creationId xmlns:a16="http://schemas.microsoft.com/office/drawing/2014/main" id="{30DA8160-AA92-4DB0-98A0-3597A0AA897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1:02</a:t>
            </a:r>
          </a:p>
        </p:txBody>
      </p:sp>
      <p:sp>
        <p:nvSpPr>
          <p:cNvPr id="249" name="Rectangle 248">
            <a:extLst>
              <a:ext uri="{FF2B5EF4-FFF2-40B4-BE49-F238E27FC236}">
                <a16:creationId xmlns:a16="http://schemas.microsoft.com/office/drawing/2014/main" id="{5F33AC42-9D2F-43CD-B714-1D471471BD9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1:01</a:t>
            </a:r>
          </a:p>
        </p:txBody>
      </p:sp>
      <p:sp>
        <p:nvSpPr>
          <p:cNvPr id="250" name="Rectangle 249">
            <a:extLst>
              <a:ext uri="{FF2B5EF4-FFF2-40B4-BE49-F238E27FC236}">
                <a16:creationId xmlns:a16="http://schemas.microsoft.com/office/drawing/2014/main" id="{F7FAB558-34DC-40AC-82B3-4260D85C41E8}"/>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1:00</a:t>
            </a:r>
          </a:p>
        </p:txBody>
      </p:sp>
      <p:sp>
        <p:nvSpPr>
          <p:cNvPr id="251" name="Rectangle 250">
            <a:extLst>
              <a:ext uri="{FF2B5EF4-FFF2-40B4-BE49-F238E27FC236}">
                <a16:creationId xmlns:a16="http://schemas.microsoft.com/office/drawing/2014/main" id="{77395C6C-F57C-4720-82C0-9895C650A2A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0:59</a:t>
            </a:r>
          </a:p>
        </p:txBody>
      </p:sp>
      <p:sp>
        <p:nvSpPr>
          <p:cNvPr id="252" name="Rectangle 251">
            <a:extLst>
              <a:ext uri="{FF2B5EF4-FFF2-40B4-BE49-F238E27FC236}">
                <a16:creationId xmlns:a16="http://schemas.microsoft.com/office/drawing/2014/main" id="{6299E600-8C3F-450A-B5BE-8F4548DC8A4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0:58</a:t>
            </a:r>
          </a:p>
        </p:txBody>
      </p:sp>
      <p:sp>
        <p:nvSpPr>
          <p:cNvPr id="253" name="Rectangle 252">
            <a:extLst>
              <a:ext uri="{FF2B5EF4-FFF2-40B4-BE49-F238E27FC236}">
                <a16:creationId xmlns:a16="http://schemas.microsoft.com/office/drawing/2014/main" id="{6FC185E5-4597-4B99-89AC-70DFF66AED6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0:57</a:t>
            </a:r>
          </a:p>
        </p:txBody>
      </p:sp>
      <p:sp>
        <p:nvSpPr>
          <p:cNvPr id="254" name="Rectangle 253">
            <a:extLst>
              <a:ext uri="{FF2B5EF4-FFF2-40B4-BE49-F238E27FC236}">
                <a16:creationId xmlns:a16="http://schemas.microsoft.com/office/drawing/2014/main" id="{5B01FB43-129A-48EB-A43B-9C37D36BA1C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0:56</a:t>
            </a:r>
          </a:p>
        </p:txBody>
      </p:sp>
      <p:sp>
        <p:nvSpPr>
          <p:cNvPr id="255" name="Rectangle 254">
            <a:extLst>
              <a:ext uri="{FF2B5EF4-FFF2-40B4-BE49-F238E27FC236}">
                <a16:creationId xmlns:a16="http://schemas.microsoft.com/office/drawing/2014/main" id="{EA9F34F6-CCE3-4E58-8C12-364F446CB13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0:55</a:t>
            </a:r>
          </a:p>
        </p:txBody>
      </p:sp>
      <p:sp>
        <p:nvSpPr>
          <p:cNvPr id="256" name="Rectangle 255">
            <a:extLst>
              <a:ext uri="{FF2B5EF4-FFF2-40B4-BE49-F238E27FC236}">
                <a16:creationId xmlns:a16="http://schemas.microsoft.com/office/drawing/2014/main" id="{7AEC6C58-A2A5-4465-82CB-8029CA40822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0:54</a:t>
            </a:r>
          </a:p>
        </p:txBody>
      </p:sp>
      <p:sp>
        <p:nvSpPr>
          <p:cNvPr id="257" name="Rectangle 256">
            <a:extLst>
              <a:ext uri="{FF2B5EF4-FFF2-40B4-BE49-F238E27FC236}">
                <a16:creationId xmlns:a16="http://schemas.microsoft.com/office/drawing/2014/main" id="{D86D5B47-32B2-47C4-A993-636A1B91104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0:53</a:t>
            </a:r>
          </a:p>
        </p:txBody>
      </p:sp>
      <p:sp>
        <p:nvSpPr>
          <p:cNvPr id="258" name="Rectangle 257">
            <a:extLst>
              <a:ext uri="{FF2B5EF4-FFF2-40B4-BE49-F238E27FC236}">
                <a16:creationId xmlns:a16="http://schemas.microsoft.com/office/drawing/2014/main" id="{2A2FDD13-28C3-4E07-B0AF-08994A73AE3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0:52</a:t>
            </a:r>
          </a:p>
        </p:txBody>
      </p:sp>
      <p:sp>
        <p:nvSpPr>
          <p:cNvPr id="259" name="Rectangle 258">
            <a:extLst>
              <a:ext uri="{FF2B5EF4-FFF2-40B4-BE49-F238E27FC236}">
                <a16:creationId xmlns:a16="http://schemas.microsoft.com/office/drawing/2014/main" id="{155C7835-C2B4-4FAB-9BC9-AE7C858D3B9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0:51</a:t>
            </a:r>
          </a:p>
        </p:txBody>
      </p:sp>
      <p:sp>
        <p:nvSpPr>
          <p:cNvPr id="260" name="Rectangle 259">
            <a:extLst>
              <a:ext uri="{FF2B5EF4-FFF2-40B4-BE49-F238E27FC236}">
                <a16:creationId xmlns:a16="http://schemas.microsoft.com/office/drawing/2014/main" id="{003630C7-3174-490D-B530-3FB9E180574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0:50</a:t>
            </a:r>
          </a:p>
        </p:txBody>
      </p:sp>
      <p:sp>
        <p:nvSpPr>
          <p:cNvPr id="261" name="Rectangle 260">
            <a:extLst>
              <a:ext uri="{FF2B5EF4-FFF2-40B4-BE49-F238E27FC236}">
                <a16:creationId xmlns:a16="http://schemas.microsoft.com/office/drawing/2014/main" id="{E4C42022-62F8-4FA7-80FC-66F38075736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0:49</a:t>
            </a:r>
          </a:p>
        </p:txBody>
      </p:sp>
      <p:sp>
        <p:nvSpPr>
          <p:cNvPr id="262" name="Rectangle 261">
            <a:extLst>
              <a:ext uri="{FF2B5EF4-FFF2-40B4-BE49-F238E27FC236}">
                <a16:creationId xmlns:a16="http://schemas.microsoft.com/office/drawing/2014/main" id="{F567A117-A302-4304-97FF-26A515084FF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0:48</a:t>
            </a:r>
          </a:p>
        </p:txBody>
      </p:sp>
      <p:sp>
        <p:nvSpPr>
          <p:cNvPr id="263" name="Rectangle 262">
            <a:extLst>
              <a:ext uri="{FF2B5EF4-FFF2-40B4-BE49-F238E27FC236}">
                <a16:creationId xmlns:a16="http://schemas.microsoft.com/office/drawing/2014/main" id="{EC9E9F98-1E3F-427C-B29D-2B2B1E53B0C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0:47</a:t>
            </a:r>
          </a:p>
        </p:txBody>
      </p:sp>
      <p:sp>
        <p:nvSpPr>
          <p:cNvPr id="264" name="Rectangle 263">
            <a:extLst>
              <a:ext uri="{FF2B5EF4-FFF2-40B4-BE49-F238E27FC236}">
                <a16:creationId xmlns:a16="http://schemas.microsoft.com/office/drawing/2014/main" id="{835CD876-D2FA-442A-BA6B-BB9AA1EE541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0:46</a:t>
            </a:r>
          </a:p>
        </p:txBody>
      </p:sp>
      <p:sp>
        <p:nvSpPr>
          <p:cNvPr id="265" name="Rectangle 264">
            <a:extLst>
              <a:ext uri="{FF2B5EF4-FFF2-40B4-BE49-F238E27FC236}">
                <a16:creationId xmlns:a16="http://schemas.microsoft.com/office/drawing/2014/main" id="{F9BA105E-9562-42E7-8610-FD889A8229C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0:45</a:t>
            </a:r>
          </a:p>
        </p:txBody>
      </p:sp>
      <p:sp>
        <p:nvSpPr>
          <p:cNvPr id="266" name="Rectangle 265">
            <a:extLst>
              <a:ext uri="{FF2B5EF4-FFF2-40B4-BE49-F238E27FC236}">
                <a16:creationId xmlns:a16="http://schemas.microsoft.com/office/drawing/2014/main" id="{80E9BDBA-0CF7-4EE8-B20F-CCDBDE434B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0:44</a:t>
            </a:r>
          </a:p>
        </p:txBody>
      </p:sp>
      <p:sp>
        <p:nvSpPr>
          <p:cNvPr id="267" name="Rectangle 266">
            <a:extLst>
              <a:ext uri="{FF2B5EF4-FFF2-40B4-BE49-F238E27FC236}">
                <a16:creationId xmlns:a16="http://schemas.microsoft.com/office/drawing/2014/main" id="{44D906FD-B2F0-4B7E-A4C7-0589E9E3E85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0:43</a:t>
            </a:r>
          </a:p>
        </p:txBody>
      </p:sp>
      <p:sp>
        <p:nvSpPr>
          <p:cNvPr id="268" name="Rectangle 267">
            <a:extLst>
              <a:ext uri="{FF2B5EF4-FFF2-40B4-BE49-F238E27FC236}">
                <a16:creationId xmlns:a16="http://schemas.microsoft.com/office/drawing/2014/main" id="{693FC65D-9495-433C-A965-886565A20DB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0:42</a:t>
            </a:r>
          </a:p>
        </p:txBody>
      </p:sp>
      <p:sp>
        <p:nvSpPr>
          <p:cNvPr id="269" name="Rectangle 268">
            <a:extLst>
              <a:ext uri="{FF2B5EF4-FFF2-40B4-BE49-F238E27FC236}">
                <a16:creationId xmlns:a16="http://schemas.microsoft.com/office/drawing/2014/main" id="{DD1793E8-1788-4B14-884E-DEE43EB5270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0:41</a:t>
            </a:r>
          </a:p>
        </p:txBody>
      </p:sp>
      <p:sp>
        <p:nvSpPr>
          <p:cNvPr id="270" name="Rectangle 269">
            <a:extLst>
              <a:ext uri="{FF2B5EF4-FFF2-40B4-BE49-F238E27FC236}">
                <a16:creationId xmlns:a16="http://schemas.microsoft.com/office/drawing/2014/main" id="{90D42EEE-D644-4E93-8045-117952801D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0:40</a:t>
            </a:r>
          </a:p>
        </p:txBody>
      </p:sp>
      <p:sp>
        <p:nvSpPr>
          <p:cNvPr id="271" name="Rectangle 270">
            <a:extLst>
              <a:ext uri="{FF2B5EF4-FFF2-40B4-BE49-F238E27FC236}">
                <a16:creationId xmlns:a16="http://schemas.microsoft.com/office/drawing/2014/main" id="{9217F10D-7487-473F-A9F4-7DB2D4E89CA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0:39</a:t>
            </a:r>
          </a:p>
        </p:txBody>
      </p:sp>
      <p:sp>
        <p:nvSpPr>
          <p:cNvPr id="272" name="Rectangle 271">
            <a:extLst>
              <a:ext uri="{FF2B5EF4-FFF2-40B4-BE49-F238E27FC236}">
                <a16:creationId xmlns:a16="http://schemas.microsoft.com/office/drawing/2014/main" id="{2735E9A7-83A8-4E48-84E0-C2E6F3748DD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0:38</a:t>
            </a:r>
          </a:p>
        </p:txBody>
      </p:sp>
      <p:sp>
        <p:nvSpPr>
          <p:cNvPr id="273" name="Rectangle 272">
            <a:extLst>
              <a:ext uri="{FF2B5EF4-FFF2-40B4-BE49-F238E27FC236}">
                <a16:creationId xmlns:a16="http://schemas.microsoft.com/office/drawing/2014/main" id="{DE827FBF-E66D-4466-9438-7329252F227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0:37</a:t>
            </a:r>
          </a:p>
        </p:txBody>
      </p:sp>
      <p:sp>
        <p:nvSpPr>
          <p:cNvPr id="274" name="Rectangle 273">
            <a:extLst>
              <a:ext uri="{FF2B5EF4-FFF2-40B4-BE49-F238E27FC236}">
                <a16:creationId xmlns:a16="http://schemas.microsoft.com/office/drawing/2014/main" id="{0E37D42D-3316-49AE-81F0-1D357191585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0:36</a:t>
            </a:r>
          </a:p>
        </p:txBody>
      </p:sp>
      <p:sp>
        <p:nvSpPr>
          <p:cNvPr id="275" name="Rectangle 274">
            <a:extLst>
              <a:ext uri="{FF2B5EF4-FFF2-40B4-BE49-F238E27FC236}">
                <a16:creationId xmlns:a16="http://schemas.microsoft.com/office/drawing/2014/main" id="{645BF55E-9520-48A4-9CCB-FE9BC16E1DD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0:35</a:t>
            </a:r>
          </a:p>
        </p:txBody>
      </p:sp>
      <p:sp>
        <p:nvSpPr>
          <p:cNvPr id="276" name="Rectangle 275">
            <a:extLst>
              <a:ext uri="{FF2B5EF4-FFF2-40B4-BE49-F238E27FC236}">
                <a16:creationId xmlns:a16="http://schemas.microsoft.com/office/drawing/2014/main" id="{61D9C198-9AB5-4203-9715-A3D04F43943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0:34</a:t>
            </a:r>
          </a:p>
        </p:txBody>
      </p:sp>
      <p:sp>
        <p:nvSpPr>
          <p:cNvPr id="277" name="Rectangle 276">
            <a:extLst>
              <a:ext uri="{FF2B5EF4-FFF2-40B4-BE49-F238E27FC236}">
                <a16:creationId xmlns:a16="http://schemas.microsoft.com/office/drawing/2014/main" id="{2DF72884-D461-4713-A21B-C6D41811017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0:33</a:t>
            </a:r>
          </a:p>
        </p:txBody>
      </p:sp>
      <p:sp>
        <p:nvSpPr>
          <p:cNvPr id="278" name="Rectangle 277">
            <a:extLst>
              <a:ext uri="{FF2B5EF4-FFF2-40B4-BE49-F238E27FC236}">
                <a16:creationId xmlns:a16="http://schemas.microsoft.com/office/drawing/2014/main" id="{539DBE8C-1C12-4DAD-B319-51E3C77BB8B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0:32</a:t>
            </a:r>
          </a:p>
        </p:txBody>
      </p:sp>
      <p:sp>
        <p:nvSpPr>
          <p:cNvPr id="279" name="Rectangle 278">
            <a:extLst>
              <a:ext uri="{FF2B5EF4-FFF2-40B4-BE49-F238E27FC236}">
                <a16:creationId xmlns:a16="http://schemas.microsoft.com/office/drawing/2014/main" id="{89FA950B-04E1-4154-A1F6-921FEC31858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0:31</a:t>
            </a:r>
          </a:p>
        </p:txBody>
      </p:sp>
      <p:sp>
        <p:nvSpPr>
          <p:cNvPr id="280" name="Rectangle 279">
            <a:extLst>
              <a:ext uri="{FF2B5EF4-FFF2-40B4-BE49-F238E27FC236}">
                <a16:creationId xmlns:a16="http://schemas.microsoft.com/office/drawing/2014/main" id="{BD16A252-E400-4A34-846C-CC95250440F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0:30</a:t>
            </a:r>
          </a:p>
        </p:txBody>
      </p:sp>
      <p:sp>
        <p:nvSpPr>
          <p:cNvPr id="281" name="Rectangle 280">
            <a:extLst>
              <a:ext uri="{FF2B5EF4-FFF2-40B4-BE49-F238E27FC236}">
                <a16:creationId xmlns:a16="http://schemas.microsoft.com/office/drawing/2014/main" id="{1BAB3EAD-7B8C-4EA1-8B93-E97E950F210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0:29</a:t>
            </a:r>
          </a:p>
        </p:txBody>
      </p:sp>
      <p:sp>
        <p:nvSpPr>
          <p:cNvPr id="282" name="Rectangle 281">
            <a:extLst>
              <a:ext uri="{FF2B5EF4-FFF2-40B4-BE49-F238E27FC236}">
                <a16:creationId xmlns:a16="http://schemas.microsoft.com/office/drawing/2014/main" id="{0C9B1723-2F08-4618-9DDB-70D29EDE2C2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0:28</a:t>
            </a:r>
          </a:p>
        </p:txBody>
      </p:sp>
      <p:sp>
        <p:nvSpPr>
          <p:cNvPr id="283" name="Rectangle 282">
            <a:extLst>
              <a:ext uri="{FF2B5EF4-FFF2-40B4-BE49-F238E27FC236}">
                <a16:creationId xmlns:a16="http://schemas.microsoft.com/office/drawing/2014/main" id="{D20EBCD8-FC32-4C71-9AF1-E5CBC86380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0:27</a:t>
            </a:r>
          </a:p>
        </p:txBody>
      </p:sp>
      <p:sp>
        <p:nvSpPr>
          <p:cNvPr id="284" name="Rectangle 283">
            <a:extLst>
              <a:ext uri="{FF2B5EF4-FFF2-40B4-BE49-F238E27FC236}">
                <a16:creationId xmlns:a16="http://schemas.microsoft.com/office/drawing/2014/main" id="{6A13687E-2910-48E5-8AA7-6EBD45C6B90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0:26</a:t>
            </a:r>
          </a:p>
        </p:txBody>
      </p:sp>
      <p:sp>
        <p:nvSpPr>
          <p:cNvPr id="285" name="Rectangle 284">
            <a:extLst>
              <a:ext uri="{FF2B5EF4-FFF2-40B4-BE49-F238E27FC236}">
                <a16:creationId xmlns:a16="http://schemas.microsoft.com/office/drawing/2014/main" id="{55DBADCF-B0BE-4C4C-9DBC-D4DD5A5DDD9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0:25</a:t>
            </a:r>
          </a:p>
        </p:txBody>
      </p:sp>
      <p:sp>
        <p:nvSpPr>
          <p:cNvPr id="286" name="Rectangle 285">
            <a:extLst>
              <a:ext uri="{FF2B5EF4-FFF2-40B4-BE49-F238E27FC236}">
                <a16:creationId xmlns:a16="http://schemas.microsoft.com/office/drawing/2014/main" id="{A47D77F7-FB37-45E8-9286-C8A5057CBA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0:24</a:t>
            </a:r>
          </a:p>
        </p:txBody>
      </p:sp>
      <p:sp>
        <p:nvSpPr>
          <p:cNvPr id="287" name="Rectangle 286">
            <a:extLst>
              <a:ext uri="{FF2B5EF4-FFF2-40B4-BE49-F238E27FC236}">
                <a16:creationId xmlns:a16="http://schemas.microsoft.com/office/drawing/2014/main" id="{7F52AC13-9B3E-472E-A618-96153149FC3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0:23</a:t>
            </a:r>
          </a:p>
        </p:txBody>
      </p:sp>
      <p:sp>
        <p:nvSpPr>
          <p:cNvPr id="288" name="Rectangle 287">
            <a:extLst>
              <a:ext uri="{FF2B5EF4-FFF2-40B4-BE49-F238E27FC236}">
                <a16:creationId xmlns:a16="http://schemas.microsoft.com/office/drawing/2014/main" id="{DF8D6AA2-FBAB-4C49-8B81-8C26FB995F8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0:22</a:t>
            </a:r>
          </a:p>
        </p:txBody>
      </p:sp>
      <p:sp>
        <p:nvSpPr>
          <p:cNvPr id="289" name="Rectangle 288">
            <a:extLst>
              <a:ext uri="{FF2B5EF4-FFF2-40B4-BE49-F238E27FC236}">
                <a16:creationId xmlns:a16="http://schemas.microsoft.com/office/drawing/2014/main" id="{6F1574DA-0536-4A0D-88DF-F52E981A81D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0:21</a:t>
            </a:r>
          </a:p>
        </p:txBody>
      </p:sp>
      <p:sp>
        <p:nvSpPr>
          <p:cNvPr id="290" name="Rectangle 289">
            <a:extLst>
              <a:ext uri="{FF2B5EF4-FFF2-40B4-BE49-F238E27FC236}">
                <a16:creationId xmlns:a16="http://schemas.microsoft.com/office/drawing/2014/main" id="{63DDD770-2B74-4193-B7C0-152F2FE1924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0:20</a:t>
            </a:r>
          </a:p>
        </p:txBody>
      </p:sp>
      <p:sp>
        <p:nvSpPr>
          <p:cNvPr id="291" name="Rectangle 290">
            <a:extLst>
              <a:ext uri="{FF2B5EF4-FFF2-40B4-BE49-F238E27FC236}">
                <a16:creationId xmlns:a16="http://schemas.microsoft.com/office/drawing/2014/main" id="{1073D11B-F5FC-47A3-961C-CE39EB6993E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0:19</a:t>
            </a:r>
          </a:p>
        </p:txBody>
      </p:sp>
      <p:sp>
        <p:nvSpPr>
          <p:cNvPr id="292" name="Rectangle 291">
            <a:extLst>
              <a:ext uri="{FF2B5EF4-FFF2-40B4-BE49-F238E27FC236}">
                <a16:creationId xmlns:a16="http://schemas.microsoft.com/office/drawing/2014/main" id="{92BFA9AB-7DF2-4A0B-82FC-A72DD27DB35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0:18</a:t>
            </a:r>
          </a:p>
        </p:txBody>
      </p:sp>
      <p:sp>
        <p:nvSpPr>
          <p:cNvPr id="293" name="Rectangle 292">
            <a:extLst>
              <a:ext uri="{FF2B5EF4-FFF2-40B4-BE49-F238E27FC236}">
                <a16:creationId xmlns:a16="http://schemas.microsoft.com/office/drawing/2014/main" id="{7FB0EFAD-6D00-46B0-A327-8A33CA25257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0:17</a:t>
            </a:r>
          </a:p>
        </p:txBody>
      </p:sp>
      <p:sp>
        <p:nvSpPr>
          <p:cNvPr id="294" name="Rectangle 293">
            <a:extLst>
              <a:ext uri="{FF2B5EF4-FFF2-40B4-BE49-F238E27FC236}">
                <a16:creationId xmlns:a16="http://schemas.microsoft.com/office/drawing/2014/main" id="{B3721B87-64F6-4A83-8490-1D7B7999D8D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0:16</a:t>
            </a:r>
          </a:p>
        </p:txBody>
      </p:sp>
      <p:sp>
        <p:nvSpPr>
          <p:cNvPr id="295" name="Rectangle 294">
            <a:extLst>
              <a:ext uri="{FF2B5EF4-FFF2-40B4-BE49-F238E27FC236}">
                <a16:creationId xmlns:a16="http://schemas.microsoft.com/office/drawing/2014/main" id="{DFAC6719-25FB-4D1D-9C53-43AA4B0EF34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0:15</a:t>
            </a:r>
          </a:p>
        </p:txBody>
      </p:sp>
      <p:sp>
        <p:nvSpPr>
          <p:cNvPr id="296" name="Rectangle 295">
            <a:extLst>
              <a:ext uri="{FF2B5EF4-FFF2-40B4-BE49-F238E27FC236}">
                <a16:creationId xmlns:a16="http://schemas.microsoft.com/office/drawing/2014/main" id="{34CBC8B4-320A-495A-8591-77E44D2C2A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0:14</a:t>
            </a:r>
          </a:p>
        </p:txBody>
      </p:sp>
      <p:sp>
        <p:nvSpPr>
          <p:cNvPr id="297" name="Rectangle 296">
            <a:extLst>
              <a:ext uri="{FF2B5EF4-FFF2-40B4-BE49-F238E27FC236}">
                <a16:creationId xmlns:a16="http://schemas.microsoft.com/office/drawing/2014/main" id="{82E67CB8-4ABE-46AD-BCB5-0A23FDFAA2F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0:13</a:t>
            </a:r>
          </a:p>
        </p:txBody>
      </p:sp>
      <p:sp>
        <p:nvSpPr>
          <p:cNvPr id="298" name="Rectangle 297">
            <a:extLst>
              <a:ext uri="{FF2B5EF4-FFF2-40B4-BE49-F238E27FC236}">
                <a16:creationId xmlns:a16="http://schemas.microsoft.com/office/drawing/2014/main" id="{3B19277D-5262-4B32-9B82-7AC422C81D3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0:12</a:t>
            </a:r>
          </a:p>
        </p:txBody>
      </p:sp>
      <p:sp>
        <p:nvSpPr>
          <p:cNvPr id="299" name="Rectangle 298">
            <a:extLst>
              <a:ext uri="{FF2B5EF4-FFF2-40B4-BE49-F238E27FC236}">
                <a16:creationId xmlns:a16="http://schemas.microsoft.com/office/drawing/2014/main" id="{FF4E455C-D417-4A46-8148-6BC2EE653E5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0:11</a:t>
            </a:r>
          </a:p>
        </p:txBody>
      </p:sp>
      <p:sp>
        <p:nvSpPr>
          <p:cNvPr id="300" name="Rectangle 299">
            <a:extLst>
              <a:ext uri="{FF2B5EF4-FFF2-40B4-BE49-F238E27FC236}">
                <a16:creationId xmlns:a16="http://schemas.microsoft.com/office/drawing/2014/main" id="{2779E873-10DA-46FB-92BE-DFCA9296060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0:10</a:t>
            </a:r>
          </a:p>
        </p:txBody>
      </p:sp>
      <p:sp>
        <p:nvSpPr>
          <p:cNvPr id="301" name="Rectangle 300">
            <a:extLst>
              <a:ext uri="{FF2B5EF4-FFF2-40B4-BE49-F238E27FC236}">
                <a16:creationId xmlns:a16="http://schemas.microsoft.com/office/drawing/2014/main" id="{EB2EFE35-2506-4E03-9EE0-2ED40355204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0:09</a:t>
            </a:r>
          </a:p>
        </p:txBody>
      </p:sp>
      <p:sp>
        <p:nvSpPr>
          <p:cNvPr id="302" name="Rectangle 301">
            <a:extLst>
              <a:ext uri="{FF2B5EF4-FFF2-40B4-BE49-F238E27FC236}">
                <a16:creationId xmlns:a16="http://schemas.microsoft.com/office/drawing/2014/main" id="{6FF5FE59-05DD-41CE-A948-3833A1B386C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0:08</a:t>
            </a:r>
          </a:p>
        </p:txBody>
      </p:sp>
      <p:sp>
        <p:nvSpPr>
          <p:cNvPr id="303" name="Rectangle 302">
            <a:extLst>
              <a:ext uri="{FF2B5EF4-FFF2-40B4-BE49-F238E27FC236}">
                <a16:creationId xmlns:a16="http://schemas.microsoft.com/office/drawing/2014/main" id="{AAE26148-BAC9-4568-A1B1-8C5335E8FC1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0:07</a:t>
            </a:r>
          </a:p>
        </p:txBody>
      </p:sp>
      <p:sp>
        <p:nvSpPr>
          <p:cNvPr id="304" name="Rectangle 303">
            <a:extLst>
              <a:ext uri="{FF2B5EF4-FFF2-40B4-BE49-F238E27FC236}">
                <a16:creationId xmlns:a16="http://schemas.microsoft.com/office/drawing/2014/main" id="{88638629-ACD4-4D6F-9307-9337DE59526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0:06</a:t>
            </a:r>
          </a:p>
        </p:txBody>
      </p:sp>
      <p:sp>
        <p:nvSpPr>
          <p:cNvPr id="305" name="Rectangle 304">
            <a:extLst>
              <a:ext uri="{FF2B5EF4-FFF2-40B4-BE49-F238E27FC236}">
                <a16:creationId xmlns:a16="http://schemas.microsoft.com/office/drawing/2014/main" id="{BF342A14-78F8-4C43-A999-2C77DB34FD3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0:05</a:t>
            </a:r>
          </a:p>
        </p:txBody>
      </p:sp>
      <p:sp>
        <p:nvSpPr>
          <p:cNvPr id="306" name="Rectangle 305">
            <a:extLst>
              <a:ext uri="{FF2B5EF4-FFF2-40B4-BE49-F238E27FC236}">
                <a16:creationId xmlns:a16="http://schemas.microsoft.com/office/drawing/2014/main" id="{66673C9E-190C-4992-A12B-6809768A3E1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0:04</a:t>
            </a:r>
          </a:p>
        </p:txBody>
      </p:sp>
      <p:sp>
        <p:nvSpPr>
          <p:cNvPr id="307" name="Rectangle 306">
            <a:extLst>
              <a:ext uri="{FF2B5EF4-FFF2-40B4-BE49-F238E27FC236}">
                <a16:creationId xmlns:a16="http://schemas.microsoft.com/office/drawing/2014/main" id="{D608BE8C-044B-463C-9ED2-34DA6C67D34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0:03</a:t>
            </a:r>
          </a:p>
        </p:txBody>
      </p:sp>
      <p:sp>
        <p:nvSpPr>
          <p:cNvPr id="308" name="Rectangle 122">
            <a:extLst>
              <a:ext uri="{FF2B5EF4-FFF2-40B4-BE49-F238E27FC236}">
                <a16:creationId xmlns:a16="http://schemas.microsoft.com/office/drawing/2014/main" id="{E33CC1D6-798E-4ACD-99BB-ED473531D0D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0:02</a:t>
            </a:r>
          </a:p>
        </p:txBody>
      </p:sp>
      <p:sp>
        <p:nvSpPr>
          <p:cNvPr id="309" name="Rectangle 121">
            <a:extLst>
              <a:ext uri="{FF2B5EF4-FFF2-40B4-BE49-F238E27FC236}">
                <a16:creationId xmlns:a16="http://schemas.microsoft.com/office/drawing/2014/main" id="{B3119BE9-71E7-48A7-85E0-8C97A720B95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0:01</a:t>
            </a:r>
          </a:p>
        </p:txBody>
      </p:sp>
      <p:sp>
        <p:nvSpPr>
          <p:cNvPr id="310" name="Rectangle 309">
            <a:extLst>
              <a:ext uri="{FF2B5EF4-FFF2-40B4-BE49-F238E27FC236}">
                <a16:creationId xmlns:a16="http://schemas.microsoft.com/office/drawing/2014/main" id="{DD52E106-FC25-4865-92DB-C49BFB2C113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End</a:t>
            </a:r>
          </a:p>
        </p:txBody>
      </p:sp>
      <p:sp>
        <p:nvSpPr>
          <p:cNvPr id="311" name="Rectangle 310">
            <a:extLst>
              <a:ext uri="{FF2B5EF4-FFF2-40B4-BE49-F238E27FC236}">
                <a16:creationId xmlns:a16="http://schemas.microsoft.com/office/drawing/2014/main" id="{DA2B6AF8-D2C9-43C8-9DAB-1C00095310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5:00</a:t>
            </a:r>
          </a:p>
        </p:txBody>
      </p:sp>
      <p:pic>
        <p:nvPicPr>
          <p:cNvPr id="2" name="Nhạc không lời - Giai điệu vui tươi - Giai điệu của cuộc sống">
            <a:hlinkClick r:id="" action="ppaction://media"/>
            <a:extLst>
              <a:ext uri="{FF2B5EF4-FFF2-40B4-BE49-F238E27FC236}">
                <a16:creationId xmlns:a16="http://schemas.microsoft.com/office/drawing/2014/main" id="{06661EC2-203E-4DB9-990F-A268187FBD73}"/>
              </a:ext>
            </a:extLst>
          </p:cNvPr>
          <p:cNvPicPr>
            <a:picLocks noChangeAspect="1"/>
          </p:cNvPicPr>
          <p:nvPr>
            <a:audioFile r:link="rId1"/>
            <p:extLst>
              <p:ext uri="{DAA4B4D4-6D71-4841-9C94-3DE7FCFB9230}">
                <p14:media xmlns:p14="http://schemas.microsoft.com/office/powerpoint/2010/main" r:embed="rId2">
                  <p14:trim end="2.4606309375E6"/>
                </p14:media>
              </p:ext>
            </p:extLst>
          </p:nvPr>
        </p:nvPicPr>
        <p:blipFill>
          <a:blip r:embed="rId7"/>
          <a:stretch>
            <a:fillRect/>
          </a:stretch>
        </p:blipFill>
        <p:spPr>
          <a:xfrm>
            <a:off x="883690" y="5934831"/>
            <a:ext cx="609600" cy="609600"/>
          </a:xfrm>
          <a:prstGeom prst="rect">
            <a:avLst/>
          </a:prstGeom>
        </p:spPr>
      </p:pic>
    </p:spTree>
    <p:extLst>
      <p:ext uri="{BB962C8B-B14F-4D97-AF65-F5344CB8AC3E}">
        <p14:creationId xmlns:p14="http://schemas.microsoft.com/office/powerpoint/2010/main" val="58836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4000"/>
                                  </p:stCondLst>
                                  <p:childTnLst>
                                    <p:cmd type="call" cmd="playFrom(0.0)">
                                      <p:cBhvr>
                                        <p:cTn id="6" dur="295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1"/>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click.wav"/>
                                        </p:tgtEl>
                                      </p:cMediaNode>
                                    </p:audio>
                                  </p:sub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par>
                          <p:cTn id="17" fill="hold">
                            <p:stCondLst>
                              <p:cond delay="2000"/>
                            </p:stCondLst>
                            <p:childTnLst>
                              <p:par>
                                <p:cTn id="18" presetID="1" presetClass="entr" presetSubtype="0" fill="hold" grpId="0" nodeType="afterEffect">
                                  <p:stCondLst>
                                    <p:cond delay="1000"/>
                                  </p:stCondLst>
                                  <p:childTnLst>
                                    <p:set>
                                      <p:cBhvr>
                                        <p:cTn id="19"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click.wav"/>
                                        </p:tgtEl>
                                      </p:cMediaNode>
                                    </p:audio>
                                  </p:subTnLst>
                                </p:cTn>
                              </p:par>
                            </p:childTnLst>
                          </p:cTn>
                        </p:par>
                        <p:par>
                          <p:cTn id="20" fill="hold">
                            <p:stCondLst>
                              <p:cond delay="3000"/>
                            </p:stCondLst>
                            <p:childTnLst>
                              <p:par>
                                <p:cTn id="21" presetID="1" presetClass="entr" presetSubtype="0" fill="hold" grpId="0" nodeType="afterEffect">
                                  <p:stCondLst>
                                    <p:cond delay="100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3" fill="hold">
                            <p:stCondLst>
                              <p:cond delay="4000"/>
                            </p:stCondLst>
                            <p:childTnLst>
                              <p:par>
                                <p:cTn id="24" presetID="1" presetClass="entr" presetSubtype="0" fill="hold" grpId="0" nodeType="afterEffect">
                                  <p:stCondLst>
                                    <p:cond delay="100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5000"/>
                            </p:stCondLst>
                            <p:childTnLst>
                              <p:par>
                                <p:cTn id="27" presetID="1" presetClass="entr" presetSubtype="0" fill="hold" grpId="0" nodeType="afterEffect">
                                  <p:stCondLst>
                                    <p:cond delay="100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6000"/>
                            </p:stCondLst>
                            <p:childTnLst>
                              <p:par>
                                <p:cTn id="30" presetID="1" presetClass="entr" presetSubtype="0" fill="hold" grpId="0" nodeType="afterEffect">
                                  <p:stCondLst>
                                    <p:cond delay="1000"/>
                                  </p:stCondLst>
                                  <p:childTnLst>
                                    <p:set>
                                      <p:cBhvr>
                                        <p:cTn id="31" dur="1" fill="hold">
                                          <p:stCondLst>
                                            <p:cond delay="0"/>
                                          </p:stCondLst>
                                        </p:cTn>
                                        <p:tgtEl>
                                          <p:spTgt spid="16"/>
                                        </p:tgtEl>
                                        <p:attrNameLst>
                                          <p:attrName>style.visibility</p:attrName>
                                        </p:attrNameLst>
                                      </p:cBhvr>
                                      <p:to>
                                        <p:strVal val="visible"/>
                                      </p:to>
                                    </p:set>
                                  </p:childTnLst>
                                </p:cTn>
                              </p:par>
                            </p:childTnLst>
                          </p:cTn>
                        </p:par>
                        <p:par>
                          <p:cTn id="32" fill="hold">
                            <p:stCondLst>
                              <p:cond delay="7000"/>
                            </p:stCondLst>
                            <p:childTnLst>
                              <p:par>
                                <p:cTn id="33" presetID="1" presetClass="entr" presetSubtype="0" fill="hold" grpId="0" nodeType="afterEffect">
                                  <p:stCondLst>
                                    <p:cond delay="100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8000"/>
                            </p:stCondLst>
                            <p:childTnLst>
                              <p:par>
                                <p:cTn id="36" presetID="1" presetClass="entr" presetSubtype="0" fill="hold" grpId="0" nodeType="afterEffect">
                                  <p:stCondLst>
                                    <p:cond delay="1000"/>
                                  </p:stCondLst>
                                  <p:childTnLst>
                                    <p:set>
                                      <p:cBhvr>
                                        <p:cTn id="37" dur="1" fill="hold">
                                          <p:stCondLst>
                                            <p:cond delay="0"/>
                                          </p:stCondLst>
                                        </p:cTn>
                                        <p:tgtEl>
                                          <p:spTgt spid="18"/>
                                        </p:tgtEl>
                                        <p:attrNameLst>
                                          <p:attrName>style.visibility</p:attrName>
                                        </p:attrNameLst>
                                      </p:cBhvr>
                                      <p:to>
                                        <p:strVal val="visible"/>
                                      </p:to>
                                    </p:set>
                                  </p:childTnLst>
                                </p:cTn>
                              </p:par>
                            </p:childTnLst>
                          </p:cTn>
                        </p:par>
                        <p:par>
                          <p:cTn id="38" fill="hold">
                            <p:stCondLst>
                              <p:cond delay="9000"/>
                            </p:stCondLst>
                            <p:childTnLst>
                              <p:par>
                                <p:cTn id="39" presetID="1" presetClass="entr" presetSubtype="0" fill="hold" grpId="0" nodeType="afterEffect">
                                  <p:stCondLst>
                                    <p:cond delay="1000"/>
                                  </p:stCondLst>
                                  <p:childTnLst>
                                    <p:set>
                                      <p:cBhvr>
                                        <p:cTn id="40" dur="1" fill="hold">
                                          <p:stCondLst>
                                            <p:cond delay="0"/>
                                          </p:stCondLst>
                                        </p:cTn>
                                        <p:tgtEl>
                                          <p:spTgt spid="19"/>
                                        </p:tgtEl>
                                        <p:attrNameLst>
                                          <p:attrName>style.visibility</p:attrName>
                                        </p:attrNameLst>
                                      </p:cBhvr>
                                      <p:to>
                                        <p:strVal val="visible"/>
                                      </p:to>
                                    </p:set>
                                  </p:childTnLst>
                                </p:cTn>
                              </p:par>
                            </p:childTnLst>
                          </p:cTn>
                        </p:par>
                        <p:par>
                          <p:cTn id="41" fill="hold">
                            <p:stCondLst>
                              <p:cond delay="10000"/>
                            </p:stCondLst>
                            <p:childTnLst>
                              <p:par>
                                <p:cTn id="42" presetID="1" presetClass="entr" presetSubtype="0" fill="hold" grpId="0" nodeType="afterEffect">
                                  <p:stCondLst>
                                    <p:cond delay="1000"/>
                                  </p:stCondLst>
                                  <p:childTnLst>
                                    <p:set>
                                      <p:cBhvr>
                                        <p:cTn id="43" dur="1" fill="hold">
                                          <p:stCondLst>
                                            <p:cond delay="0"/>
                                          </p:stCondLst>
                                        </p:cTn>
                                        <p:tgtEl>
                                          <p:spTgt spid="20"/>
                                        </p:tgtEl>
                                        <p:attrNameLst>
                                          <p:attrName>style.visibility</p:attrName>
                                        </p:attrNameLst>
                                      </p:cBhvr>
                                      <p:to>
                                        <p:strVal val="visible"/>
                                      </p:to>
                                    </p:set>
                                  </p:childTnLst>
                                </p:cTn>
                              </p:par>
                            </p:childTnLst>
                          </p:cTn>
                        </p:par>
                        <p:par>
                          <p:cTn id="44" fill="hold">
                            <p:stCondLst>
                              <p:cond delay="11000"/>
                            </p:stCondLst>
                            <p:childTnLst>
                              <p:par>
                                <p:cTn id="45" presetID="1" presetClass="entr" presetSubtype="0" fill="hold" grpId="0" nodeType="afterEffect">
                                  <p:stCondLst>
                                    <p:cond delay="1000"/>
                                  </p:stCondLst>
                                  <p:childTnLst>
                                    <p:set>
                                      <p:cBhvr>
                                        <p:cTn id="46" dur="1" fill="hold">
                                          <p:stCondLst>
                                            <p:cond delay="0"/>
                                          </p:stCondLst>
                                        </p:cTn>
                                        <p:tgtEl>
                                          <p:spTgt spid="21"/>
                                        </p:tgtEl>
                                        <p:attrNameLst>
                                          <p:attrName>style.visibility</p:attrName>
                                        </p:attrNameLst>
                                      </p:cBhvr>
                                      <p:to>
                                        <p:strVal val="visible"/>
                                      </p:to>
                                    </p:set>
                                  </p:childTnLst>
                                </p:cTn>
                              </p:par>
                            </p:childTnLst>
                          </p:cTn>
                        </p:par>
                        <p:par>
                          <p:cTn id="47" fill="hold">
                            <p:stCondLst>
                              <p:cond delay="12000"/>
                            </p:stCondLst>
                            <p:childTnLst>
                              <p:par>
                                <p:cTn id="48" presetID="1" presetClass="entr" presetSubtype="0" fill="hold" grpId="0" nodeType="afterEffect">
                                  <p:stCondLst>
                                    <p:cond delay="1000"/>
                                  </p:stCondLst>
                                  <p:childTnLst>
                                    <p:set>
                                      <p:cBhvr>
                                        <p:cTn id="49" dur="1" fill="hold">
                                          <p:stCondLst>
                                            <p:cond delay="0"/>
                                          </p:stCondLst>
                                        </p:cTn>
                                        <p:tgtEl>
                                          <p:spTgt spid="22"/>
                                        </p:tgtEl>
                                        <p:attrNameLst>
                                          <p:attrName>style.visibility</p:attrName>
                                        </p:attrNameLst>
                                      </p:cBhvr>
                                      <p:to>
                                        <p:strVal val="visible"/>
                                      </p:to>
                                    </p:set>
                                  </p:childTnLst>
                                </p:cTn>
                              </p:par>
                            </p:childTnLst>
                          </p:cTn>
                        </p:par>
                        <p:par>
                          <p:cTn id="50" fill="hold">
                            <p:stCondLst>
                              <p:cond delay="13000"/>
                            </p:stCondLst>
                            <p:childTnLst>
                              <p:par>
                                <p:cTn id="51" presetID="1" presetClass="entr" presetSubtype="0" fill="hold" grpId="0" nodeType="afterEffect">
                                  <p:stCondLst>
                                    <p:cond delay="1000"/>
                                  </p:stCondLst>
                                  <p:childTnLst>
                                    <p:set>
                                      <p:cBhvr>
                                        <p:cTn id="52" dur="1" fill="hold">
                                          <p:stCondLst>
                                            <p:cond delay="0"/>
                                          </p:stCondLst>
                                        </p:cTn>
                                        <p:tgtEl>
                                          <p:spTgt spid="23"/>
                                        </p:tgtEl>
                                        <p:attrNameLst>
                                          <p:attrName>style.visibility</p:attrName>
                                        </p:attrNameLst>
                                      </p:cBhvr>
                                      <p:to>
                                        <p:strVal val="visible"/>
                                      </p:to>
                                    </p:set>
                                  </p:childTnLst>
                                </p:cTn>
                              </p:par>
                            </p:childTnLst>
                          </p:cTn>
                        </p:par>
                        <p:par>
                          <p:cTn id="53" fill="hold">
                            <p:stCondLst>
                              <p:cond delay="14000"/>
                            </p:stCondLst>
                            <p:childTnLst>
                              <p:par>
                                <p:cTn id="54" presetID="1" presetClass="entr" presetSubtype="0" fill="hold" grpId="0" nodeType="afterEffect">
                                  <p:stCondLst>
                                    <p:cond delay="1000"/>
                                  </p:stCondLst>
                                  <p:childTnLst>
                                    <p:set>
                                      <p:cBhvr>
                                        <p:cTn id="55" dur="1" fill="hold">
                                          <p:stCondLst>
                                            <p:cond delay="0"/>
                                          </p:stCondLst>
                                        </p:cTn>
                                        <p:tgtEl>
                                          <p:spTgt spid="24"/>
                                        </p:tgtEl>
                                        <p:attrNameLst>
                                          <p:attrName>style.visibility</p:attrName>
                                        </p:attrNameLst>
                                      </p:cBhvr>
                                      <p:to>
                                        <p:strVal val="visible"/>
                                      </p:to>
                                    </p:set>
                                  </p:childTnLst>
                                </p:cTn>
                              </p:par>
                            </p:childTnLst>
                          </p:cTn>
                        </p:par>
                        <p:par>
                          <p:cTn id="56" fill="hold">
                            <p:stCondLst>
                              <p:cond delay="15000"/>
                            </p:stCondLst>
                            <p:childTnLst>
                              <p:par>
                                <p:cTn id="57" presetID="1" presetClass="entr" presetSubtype="0" fill="hold" grpId="0" nodeType="afterEffect">
                                  <p:stCondLst>
                                    <p:cond delay="1000"/>
                                  </p:stCondLst>
                                  <p:childTnLst>
                                    <p:set>
                                      <p:cBhvr>
                                        <p:cTn id="58" dur="1" fill="hold">
                                          <p:stCondLst>
                                            <p:cond delay="0"/>
                                          </p:stCondLst>
                                        </p:cTn>
                                        <p:tgtEl>
                                          <p:spTgt spid="25"/>
                                        </p:tgtEl>
                                        <p:attrNameLst>
                                          <p:attrName>style.visibility</p:attrName>
                                        </p:attrNameLst>
                                      </p:cBhvr>
                                      <p:to>
                                        <p:strVal val="visible"/>
                                      </p:to>
                                    </p:set>
                                  </p:childTnLst>
                                </p:cTn>
                              </p:par>
                            </p:childTnLst>
                          </p:cTn>
                        </p:par>
                        <p:par>
                          <p:cTn id="59" fill="hold">
                            <p:stCondLst>
                              <p:cond delay="16000"/>
                            </p:stCondLst>
                            <p:childTnLst>
                              <p:par>
                                <p:cTn id="60" presetID="1" presetClass="entr" presetSubtype="0" fill="hold" grpId="0" nodeType="afterEffect">
                                  <p:stCondLst>
                                    <p:cond delay="100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p:stCondLst>
                              <p:cond delay="17000"/>
                            </p:stCondLst>
                            <p:childTnLst>
                              <p:par>
                                <p:cTn id="63" presetID="1" presetClass="entr" presetSubtype="0" fill="hold" grpId="0" nodeType="afterEffect">
                                  <p:stCondLst>
                                    <p:cond delay="1000"/>
                                  </p:stCondLst>
                                  <p:childTnLst>
                                    <p:set>
                                      <p:cBhvr>
                                        <p:cTn id="64" dur="1" fill="hold">
                                          <p:stCondLst>
                                            <p:cond delay="0"/>
                                          </p:stCondLst>
                                        </p:cTn>
                                        <p:tgtEl>
                                          <p:spTgt spid="27"/>
                                        </p:tgtEl>
                                        <p:attrNameLst>
                                          <p:attrName>style.visibility</p:attrName>
                                        </p:attrNameLst>
                                      </p:cBhvr>
                                      <p:to>
                                        <p:strVal val="visible"/>
                                      </p:to>
                                    </p:set>
                                  </p:childTnLst>
                                </p:cTn>
                              </p:par>
                            </p:childTnLst>
                          </p:cTn>
                        </p:par>
                        <p:par>
                          <p:cTn id="65" fill="hold">
                            <p:stCondLst>
                              <p:cond delay="18000"/>
                            </p:stCondLst>
                            <p:childTnLst>
                              <p:par>
                                <p:cTn id="66" presetID="1" presetClass="entr" presetSubtype="0" fill="hold" grpId="0" nodeType="afterEffect">
                                  <p:stCondLst>
                                    <p:cond delay="1000"/>
                                  </p:stCondLst>
                                  <p:childTnLst>
                                    <p:set>
                                      <p:cBhvr>
                                        <p:cTn id="67" dur="1" fill="hold">
                                          <p:stCondLst>
                                            <p:cond delay="0"/>
                                          </p:stCondLst>
                                        </p:cTn>
                                        <p:tgtEl>
                                          <p:spTgt spid="28"/>
                                        </p:tgtEl>
                                        <p:attrNameLst>
                                          <p:attrName>style.visibility</p:attrName>
                                        </p:attrNameLst>
                                      </p:cBhvr>
                                      <p:to>
                                        <p:strVal val="visible"/>
                                      </p:to>
                                    </p:set>
                                  </p:childTnLst>
                                </p:cTn>
                              </p:par>
                            </p:childTnLst>
                          </p:cTn>
                        </p:par>
                        <p:par>
                          <p:cTn id="68" fill="hold">
                            <p:stCondLst>
                              <p:cond delay="19000"/>
                            </p:stCondLst>
                            <p:childTnLst>
                              <p:par>
                                <p:cTn id="69" presetID="1" presetClass="entr" presetSubtype="0" fill="hold" grpId="0" nodeType="afterEffect">
                                  <p:stCondLst>
                                    <p:cond delay="1000"/>
                                  </p:stCondLst>
                                  <p:childTnLst>
                                    <p:set>
                                      <p:cBhvr>
                                        <p:cTn id="70" dur="1" fill="hold">
                                          <p:stCondLst>
                                            <p:cond delay="0"/>
                                          </p:stCondLst>
                                        </p:cTn>
                                        <p:tgtEl>
                                          <p:spTgt spid="29"/>
                                        </p:tgtEl>
                                        <p:attrNameLst>
                                          <p:attrName>style.visibility</p:attrName>
                                        </p:attrNameLst>
                                      </p:cBhvr>
                                      <p:to>
                                        <p:strVal val="visible"/>
                                      </p:to>
                                    </p:set>
                                  </p:childTnLst>
                                </p:cTn>
                              </p:par>
                            </p:childTnLst>
                          </p:cTn>
                        </p:par>
                        <p:par>
                          <p:cTn id="71" fill="hold">
                            <p:stCondLst>
                              <p:cond delay="20000"/>
                            </p:stCondLst>
                            <p:childTnLst>
                              <p:par>
                                <p:cTn id="72" presetID="1" presetClass="entr" presetSubtype="0" fill="hold" grpId="0" nodeType="afterEffect">
                                  <p:stCondLst>
                                    <p:cond delay="1000"/>
                                  </p:stCondLst>
                                  <p:childTnLst>
                                    <p:set>
                                      <p:cBhvr>
                                        <p:cTn id="73" dur="1" fill="hold">
                                          <p:stCondLst>
                                            <p:cond delay="0"/>
                                          </p:stCondLst>
                                        </p:cTn>
                                        <p:tgtEl>
                                          <p:spTgt spid="30"/>
                                        </p:tgtEl>
                                        <p:attrNameLst>
                                          <p:attrName>style.visibility</p:attrName>
                                        </p:attrNameLst>
                                      </p:cBhvr>
                                      <p:to>
                                        <p:strVal val="visible"/>
                                      </p:to>
                                    </p:set>
                                  </p:childTnLst>
                                </p:cTn>
                              </p:par>
                            </p:childTnLst>
                          </p:cTn>
                        </p:par>
                        <p:par>
                          <p:cTn id="74" fill="hold">
                            <p:stCondLst>
                              <p:cond delay="21000"/>
                            </p:stCondLst>
                            <p:childTnLst>
                              <p:par>
                                <p:cTn id="75" presetID="1" presetClass="entr" presetSubtype="0" fill="hold" grpId="0" nodeType="afterEffect">
                                  <p:stCondLst>
                                    <p:cond delay="1000"/>
                                  </p:stCondLst>
                                  <p:childTnLst>
                                    <p:set>
                                      <p:cBhvr>
                                        <p:cTn id="76" dur="1" fill="hold">
                                          <p:stCondLst>
                                            <p:cond delay="0"/>
                                          </p:stCondLst>
                                        </p:cTn>
                                        <p:tgtEl>
                                          <p:spTgt spid="31"/>
                                        </p:tgtEl>
                                        <p:attrNameLst>
                                          <p:attrName>style.visibility</p:attrName>
                                        </p:attrNameLst>
                                      </p:cBhvr>
                                      <p:to>
                                        <p:strVal val="visible"/>
                                      </p:to>
                                    </p:set>
                                  </p:childTnLst>
                                </p:cTn>
                              </p:par>
                            </p:childTnLst>
                          </p:cTn>
                        </p:par>
                        <p:par>
                          <p:cTn id="77" fill="hold">
                            <p:stCondLst>
                              <p:cond delay="22000"/>
                            </p:stCondLst>
                            <p:childTnLst>
                              <p:par>
                                <p:cTn id="78" presetID="1" presetClass="entr" presetSubtype="0" fill="hold" grpId="0" nodeType="afterEffect">
                                  <p:stCondLst>
                                    <p:cond delay="1000"/>
                                  </p:stCondLst>
                                  <p:childTnLst>
                                    <p:set>
                                      <p:cBhvr>
                                        <p:cTn id="79" dur="1" fill="hold">
                                          <p:stCondLst>
                                            <p:cond delay="0"/>
                                          </p:stCondLst>
                                        </p:cTn>
                                        <p:tgtEl>
                                          <p:spTgt spid="32"/>
                                        </p:tgtEl>
                                        <p:attrNameLst>
                                          <p:attrName>style.visibility</p:attrName>
                                        </p:attrNameLst>
                                      </p:cBhvr>
                                      <p:to>
                                        <p:strVal val="visible"/>
                                      </p:to>
                                    </p:set>
                                  </p:childTnLst>
                                </p:cTn>
                              </p:par>
                            </p:childTnLst>
                          </p:cTn>
                        </p:par>
                        <p:par>
                          <p:cTn id="80" fill="hold">
                            <p:stCondLst>
                              <p:cond delay="23000"/>
                            </p:stCondLst>
                            <p:childTnLst>
                              <p:par>
                                <p:cTn id="81" presetID="1" presetClass="entr" presetSubtype="0" fill="hold" grpId="0" nodeType="afterEffect">
                                  <p:stCondLst>
                                    <p:cond delay="1000"/>
                                  </p:stCondLst>
                                  <p:childTnLst>
                                    <p:set>
                                      <p:cBhvr>
                                        <p:cTn id="82" dur="1" fill="hold">
                                          <p:stCondLst>
                                            <p:cond delay="0"/>
                                          </p:stCondLst>
                                        </p:cTn>
                                        <p:tgtEl>
                                          <p:spTgt spid="33"/>
                                        </p:tgtEl>
                                        <p:attrNameLst>
                                          <p:attrName>style.visibility</p:attrName>
                                        </p:attrNameLst>
                                      </p:cBhvr>
                                      <p:to>
                                        <p:strVal val="visible"/>
                                      </p:to>
                                    </p:set>
                                  </p:childTnLst>
                                </p:cTn>
                              </p:par>
                            </p:childTnLst>
                          </p:cTn>
                        </p:par>
                        <p:par>
                          <p:cTn id="83" fill="hold">
                            <p:stCondLst>
                              <p:cond delay="24000"/>
                            </p:stCondLst>
                            <p:childTnLst>
                              <p:par>
                                <p:cTn id="84" presetID="1" presetClass="entr" presetSubtype="0" fill="hold" grpId="0" nodeType="afterEffect">
                                  <p:stCondLst>
                                    <p:cond delay="1000"/>
                                  </p:stCondLst>
                                  <p:childTnLst>
                                    <p:set>
                                      <p:cBhvr>
                                        <p:cTn id="85" dur="1" fill="hold">
                                          <p:stCondLst>
                                            <p:cond delay="0"/>
                                          </p:stCondLst>
                                        </p:cTn>
                                        <p:tgtEl>
                                          <p:spTgt spid="34"/>
                                        </p:tgtEl>
                                        <p:attrNameLst>
                                          <p:attrName>style.visibility</p:attrName>
                                        </p:attrNameLst>
                                      </p:cBhvr>
                                      <p:to>
                                        <p:strVal val="visible"/>
                                      </p:to>
                                    </p:set>
                                  </p:childTnLst>
                                </p:cTn>
                              </p:par>
                            </p:childTnLst>
                          </p:cTn>
                        </p:par>
                        <p:par>
                          <p:cTn id="86" fill="hold">
                            <p:stCondLst>
                              <p:cond delay="25000"/>
                            </p:stCondLst>
                            <p:childTnLst>
                              <p:par>
                                <p:cTn id="87" presetID="1" presetClass="entr" presetSubtype="0" fill="hold" grpId="0" nodeType="afterEffect">
                                  <p:stCondLst>
                                    <p:cond delay="1000"/>
                                  </p:stCondLst>
                                  <p:childTnLst>
                                    <p:set>
                                      <p:cBhvr>
                                        <p:cTn id="88" dur="1" fill="hold">
                                          <p:stCondLst>
                                            <p:cond delay="0"/>
                                          </p:stCondLst>
                                        </p:cTn>
                                        <p:tgtEl>
                                          <p:spTgt spid="35"/>
                                        </p:tgtEl>
                                        <p:attrNameLst>
                                          <p:attrName>style.visibility</p:attrName>
                                        </p:attrNameLst>
                                      </p:cBhvr>
                                      <p:to>
                                        <p:strVal val="visible"/>
                                      </p:to>
                                    </p:set>
                                  </p:childTnLst>
                                </p:cTn>
                              </p:par>
                            </p:childTnLst>
                          </p:cTn>
                        </p:par>
                        <p:par>
                          <p:cTn id="89" fill="hold">
                            <p:stCondLst>
                              <p:cond delay="26000"/>
                            </p:stCondLst>
                            <p:childTnLst>
                              <p:par>
                                <p:cTn id="90" presetID="1" presetClass="entr" presetSubtype="0" fill="hold" grpId="0" nodeType="afterEffect">
                                  <p:stCondLst>
                                    <p:cond delay="1000"/>
                                  </p:stCondLst>
                                  <p:childTnLst>
                                    <p:set>
                                      <p:cBhvr>
                                        <p:cTn id="91" dur="1" fill="hold">
                                          <p:stCondLst>
                                            <p:cond delay="0"/>
                                          </p:stCondLst>
                                        </p:cTn>
                                        <p:tgtEl>
                                          <p:spTgt spid="36"/>
                                        </p:tgtEl>
                                        <p:attrNameLst>
                                          <p:attrName>style.visibility</p:attrName>
                                        </p:attrNameLst>
                                      </p:cBhvr>
                                      <p:to>
                                        <p:strVal val="visible"/>
                                      </p:to>
                                    </p:set>
                                  </p:childTnLst>
                                </p:cTn>
                              </p:par>
                            </p:childTnLst>
                          </p:cTn>
                        </p:par>
                        <p:par>
                          <p:cTn id="92" fill="hold">
                            <p:stCondLst>
                              <p:cond delay="27000"/>
                            </p:stCondLst>
                            <p:childTnLst>
                              <p:par>
                                <p:cTn id="93" presetID="1" presetClass="entr" presetSubtype="0" fill="hold" grpId="0" nodeType="afterEffect">
                                  <p:stCondLst>
                                    <p:cond delay="1000"/>
                                  </p:stCondLst>
                                  <p:childTnLst>
                                    <p:set>
                                      <p:cBhvr>
                                        <p:cTn id="94" dur="1" fill="hold">
                                          <p:stCondLst>
                                            <p:cond delay="0"/>
                                          </p:stCondLst>
                                        </p:cTn>
                                        <p:tgtEl>
                                          <p:spTgt spid="37"/>
                                        </p:tgtEl>
                                        <p:attrNameLst>
                                          <p:attrName>style.visibility</p:attrName>
                                        </p:attrNameLst>
                                      </p:cBhvr>
                                      <p:to>
                                        <p:strVal val="visible"/>
                                      </p:to>
                                    </p:set>
                                  </p:childTnLst>
                                </p:cTn>
                              </p:par>
                            </p:childTnLst>
                          </p:cTn>
                        </p:par>
                        <p:par>
                          <p:cTn id="95" fill="hold">
                            <p:stCondLst>
                              <p:cond delay="28000"/>
                            </p:stCondLst>
                            <p:childTnLst>
                              <p:par>
                                <p:cTn id="96" presetID="1" presetClass="entr" presetSubtype="0" fill="hold" grpId="0" nodeType="afterEffect">
                                  <p:stCondLst>
                                    <p:cond delay="1000"/>
                                  </p:stCondLst>
                                  <p:childTnLst>
                                    <p:set>
                                      <p:cBhvr>
                                        <p:cTn id="97" dur="1" fill="hold">
                                          <p:stCondLst>
                                            <p:cond delay="0"/>
                                          </p:stCondLst>
                                        </p:cTn>
                                        <p:tgtEl>
                                          <p:spTgt spid="38"/>
                                        </p:tgtEl>
                                        <p:attrNameLst>
                                          <p:attrName>style.visibility</p:attrName>
                                        </p:attrNameLst>
                                      </p:cBhvr>
                                      <p:to>
                                        <p:strVal val="visible"/>
                                      </p:to>
                                    </p:set>
                                  </p:childTnLst>
                                </p:cTn>
                              </p:par>
                            </p:childTnLst>
                          </p:cTn>
                        </p:par>
                        <p:par>
                          <p:cTn id="98" fill="hold">
                            <p:stCondLst>
                              <p:cond delay="29000"/>
                            </p:stCondLst>
                            <p:childTnLst>
                              <p:par>
                                <p:cTn id="99" presetID="1" presetClass="entr" presetSubtype="0" fill="hold" grpId="0" nodeType="afterEffect">
                                  <p:stCondLst>
                                    <p:cond delay="1000"/>
                                  </p:stCondLst>
                                  <p:childTnLst>
                                    <p:set>
                                      <p:cBhvr>
                                        <p:cTn id="100" dur="1" fill="hold">
                                          <p:stCondLst>
                                            <p:cond delay="0"/>
                                          </p:stCondLst>
                                        </p:cTn>
                                        <p:tgtEl>
                                          <p:spTgt spid="39"/>
                                        </p:tgtEl>
                                        <p:attrNameLst>
                                          <p:attrName>style.visibility</p:attrName>
                                        </p:attrNameLst>
                                      </p:cBhvr>
                                      <p:to>
                                        <p:strVal val="visible"/>
                                      </p:to>
                                    </p:set>
                                  </p:childTnLst>
                                </p:cTn>
                              </p:par>
                            </p:childTnLst>
                          </p:cTn>
                        </p:par>
                        <p:par>
                          <p:cTn id="101" fill="hold">
                            <p:stCondLst>
                              <p:cond delay="30000"/>
                            </p:stCondLst>
                            <p:childTnLst>
                              <p:par>
                                <p:cTn id="102" presetID="1" presetClass="entr" presetSubtype="0" fill="hold" grpId="0" nodeType="afterEffect">
                                  <p:stCondLst>
                                    <p:cond delay="1000"/>
                                  </p:stCondLst>
                                  <p:childTnLst>
                                    <p:set>
                                      <p:cBhvr>
                                        <p:cTn id="103" dur="1" fill="hold">
                                          <p:stCondLst>
                                            <p:cond delay="0"/>
                                          </p:stCondLst>
                                        </p:cTn>
                                        <p:tgtEl>
                                          <p:spTgt spid="40"/>
                                        </p:tgtEl>
                                        <p:attrNameLst>
                                          <p:attrName>style.visibility</p:attrName>
                                        </p:attrNameLst>
                                      </p:cBhvr>
                                      <p:to>
                                        <p:strVal val="visible"/>
                                      </p:to>
                                    </p:set>
                                  </p:childTnLst>
                                </p:cTn>
                              </p:par>
                            </p:childTnLst>
                          </p:cTn>
                        </p:par>
                        <p:par>
                          <p:cTn id="104" fill="hold">
                            <p:stCondLst>
                              <p:cond delay="31000"/>
                            </p:stCondLst>
                            <p:childTnLst>
                              <p:par>
                                <p:cTn id="105" presetID="1" presetClass="entr" presetSubtype="0" fill="hold" grpId="0" nodeType="afterEffect">
                                  <p:stCondLst>
                                    <p:cond delay="1000"/>
                                  </p:stCondLst>
                                  <p:childTnLst>
                                    <p:set>
                                      <p:cBhvr>
                                        <p:cTn id="106" dur="1" fill="hold">
                                          <p:stCondLst>
                                            <p:cond delay="0"/>
                                          </p:stCondLst>
                                        </p:cTn>
                                        <p:tgtEl>
                                          <p:spTgt spid="41"/>
                                        </p:tgtEl>
                                        <p:attrNameLst>
                                          <p:attrName>style.visibility</p:attrName>
                                        </p:attrNameLst>
                                      </p:cBhvr>
                                      <p:to>
                                        <p:strVal val="visible"/>
                                      </p:to>
                                    </p:set>
                                  </p:childTnLst>
                                </p:cTn>
                              </p:par>
                            </p:childTnLst>
                          </p:cTn>
                        </p:par>
                        <p:par>
                          <p:cTn id="107" fill="hold">
                            <p:stCondLst>
                              <p:cond delay="32000"/>
                            </p:stCondLst>
                            <p:childTnLst>
                              <p:par>
                                <p:cTn id="108" presetID="1" presetClass="entr" presetSubtype="0" fill="hold" grpId="0" nodeType="afterEffect">
                                  <p:stCondLst>
                                    <p:cond delay="1000"/>
                                  </p:stCondLst>
                                  <p:childTnLst>
                                    <p:set>
                                      <p:cBhvr>
                                        <p:cTn id="109" dur="1" fill="hold">
                                          <p:stCondLst>
                                            <p:cond delay="0"/>
                                          </p:stCondLst>
                                        </p:cTn>
                                        <p:tgtEl>
                                          <p:spTgt spid="42"/>
                                        </p:tgtEl>
                                        <p:attrNameLst>
                                          <p:attrName>style.visibility</p:attrName>
                                        </p:attrNameLst>
                                      </p:cBhvr>
                                      <p:to>
                                        <p:strVal val="visible"/>
                                      </p:to>
                                    </p:set>
                                  </p:childTnLst>
                                </p:cTn>
                              </p:par>
                            </p:childTnLst>
                          </p:cTn>
                        </p:par>
                        <p:par>
                          <p:cTn id="110" fill="hold">
                            <p:stCondLst>
                              <p:cond delay="33000"/>
                            </p:stCondLst>
                            <p:childTnLst>
                              <p:par>
                                <p:cTn id="111" presetID="1" presetClass="entr" presetSubtype="0" fill="hold" grpId="0" nodeType="afterEffect">
                                  <p:stCondLst>
                                    <p:cond delay="1000"/>
                                  </p:stCondLst>
                                  <p:childTnLst>
                                    <p:set>
                                      <p:cBhvr>
                                        <p:cTn id="112" dur="1" fill="hold">
                                          <p:stCondLst>
                                            <p:cond delay="0"/>
                                          </p:stCondLst>
                                        </p:cTn>
                                        <p:tgtEl>
                                          <p:spTgt spid="43"/>
                                        </p:tgtEl>
                                        <p:attrNameLst>
                                          <p:attrName>style.visibility</p:attrName>
                                        </p:attrNameLst>
                                      </p:cBhvr>
                                      <p:to>
                                        <p:strVal val="visible"/>
                                      </p:to>
                                    </p:set>
                                  </p:childTnLst>
                                </p:cTn>
                              </p:par>
                            </p:childTnLst>
                          </p:cTn>
                        </p:par>
                        <p:par>
                          <p:cTn id="113" fill="hold">
                            <p:stCondLst>
                              <p:cond delay="34000"/>
                            </p:stCondLst>
                            <p:childTnLst>
                              <p:par>
                                <p:cTn id="114" presetID="1" presetClass="entr" presetSubtype="0" fill="hold" grpId="0" nodeType="afterEffect">
                                  <p:stCondLst>
                                    <p:cond delay="1000"/>
                                  </p:stCondLst>
                                  <p:childTnLst>
                                    <p:set>
                                      <p:cBhvr>
                                        <p:cTn id="115" dur="1" fill="hold">
                                          <p:stCondLst>
                                            <p:cond delay="0"/>
                                          </p:stCondLst>
                                        </p:cTn>
                                        <p:tgtEl>
                                          <p:spTgt spid="44"/>
                                        </p:tgtEl>
                                        <p:attrNameLst>
                                          <p:attrName>style.visibility</p:attrName>
                                        </p:attrNameLst>
                                      </p:cBhvr>
                                      <p:to>
                                        <p:strVal val="visible"/>
                                      </p:to>
                                    </p:set>
                                  </p:childTnLst>
                                </p:cTn>
                              </p:par>
                            </p:childTnLst>
                          </p:cTn>
                        </p:par>
                        <p:par>
                          <p:cTn id="116" fill="hold">
                            <p:stCondLst>
                              <p:cond delay="35000"/>
                            </p:stCondLst>
                            <p:childTnLst>
                              <p:par>
                                <p:cTn id="117" presetID="1" presetClass="entr" presetSubtype="0" fill="hold" grpId="0" nodeType="afterEffect">
                                  <p:stCondLst>
                                    <p:cond delay="1000"/>
                                  </p:stCondLst>
                                  <p:childTnLst>
                                    <p:set>
                                      <p:cBhvr>
                                        <p:cTn id="118" dur="1" fill="hold">
                                          <p:stCondLst>
                                            <p:cond delay="0"/>
                                          </p:stCondLst>
                                        </p:cTn>
                                        <p:tgtEl>
                                          <p:spTgt spid="45"/>
                                        </p:tgtEl>
                                        <p:attrNameLst>
                                          <p:attrName>style.visibility</p:attrName>
                                        </p:attrNameLst>
                                      </p:cBhvr>
                                      <p:to>
                                        <p:strVal val="visible"/>
                                      </p:to>
                                    </p:set>
                                  </p:childTnLst>
                                </p:cTn>
                              </p:par>
                            </p:childTnLst>
                          </p:cTn>
                        </p:par>
                        <p:par>
                          <p:cTn id="119" fill="hold">
                            <p:stCondLst>
                              <p:cond delay="36000"/>
                            </p:stCondLst>
                            <p:childTnLst>
                              <p:par>
                                <p:cTn id="120" presetID="1" presetClass="entr" presetSubtype="0" fill="hold" grpId="0" nodeType="afterEffect">
                                  <p:stCondLst>
                                    <p:cond delay="1000"/>
                                  </p:stCondLst>
                                  <p:childTnLst>
                                    <p:set>
                                      <p:cBhvr>
                                        <p:cTn id="121" dur="1" fill="hold">
                                          <p:stCondLst>
                                            <p:cond delay="0"/>
                                          </p:stCondLst>
                                        </p:cTn>
                                        <p:tgtEl>
                                          <p:spTgt spid="46"/>
                                        </p:tgtEl>
                                        <p:attrNameLst>
                                          <p:attrName>style.visibility</p:attrName>
                                        </p:attrNameLst>
                                      </p:cBhvr>
                                      <p:to>
                                        <p:strVal val="visible"/>
                                      </p:to>
                                    </p:set>
                                  </p:childTnLst>
                                </p:cTn>
                              </p:par>
                            </p:childTnLst>
                          </p:cTn>
                        </p:par>
                        <p:par>
                          <p:cTn id="122" fill="hold">
                            <p:stCondLst>
                              <p:cond delay="37000"/>
                            </p:stCondLst>
                            <p:childTnLst>
                              <p:par>
                                <p:cTn id="123" presetID="1" presetClass="entr" presetSubtype="0" fill="hold" grpId="0" nodeType="afterEffect">
                                  <p:stCondLst>
                                    <p:cond delay="1000"/>
                                  </p:stCondLst>
                                  <p:childTnLst>
                                    <p:set>
                                      <p:cBhvr>
                                        <p:cTn id="124" dur="1" fill="hold">
                                          <p:stCondLst>
                                            <p:cond delay="0"/>
                                          </p:stCondLst>
                                        </p:cTn>
                                        <p:tgtEl>
                                          <p:spTgt spid="47"/>
                                        </p:tgtEl>
                                        <p:attrNameLst>
                                          <p:attrName>style.visibility</p:attrName>
                                        </p:attrNameLst>
                                      </p:cBhvr>
                                      <p:to>
                                        <p:strVal val="visible"/>
                                      </p:to>
                                    </p:set>
                                  </p:childTnLst>
                                </p:cTn>
                              </p:par>
                            </p:childTnLst>
                          </p:cTn>
                        </p:par>
                        <p:par>
                          <p:cTn id="125" fill="hold">
                            <p:stCondLst>
                              <p:cond delay="38000"/>
                            </p:stCondLst>
                            <p:childTnLst>
                              <p:par>
                                <p:cTn id="126" presetID="1" presetClass="entr" presetSubtype="0" fill="hold" grpId="0" nodeType="afterEffect">
                                  <p:stCondLst>
                                    <p:cond delay="1000"/>
                                  </p:stCondLst>
                                  <p:childTnLst>
                                    <p:set>
                                      <p:cBhvr>
                                        <p:cTn id="127" dur="1" fill="hold">
                                          <p:stCondLst>
                                            <p:cond delay="0"/>
                                          </p:stCondLst>
                                        </p:cTn>
                                        <p:tgtEl>
                                          <p:spTgt spid="48"/>
                                        </p:tgtEl>
                                        <p:attrNameLst>
                                          <p:attrName>style.visibility</p:attrName>
                                        </p:attrNameLst>
                                      </p:cBhvr>
                                      <p:to>
                                        <p:strVal val="visible"/>
                                      </p:to>
                                    </p:set>
                                  </p:childTnLst>
                                </p:cTn>
                              </p:par>
                            </p:childTnLst>
                          </p:cTn>
                        </p:par>
                        <p:par>
                          <p:cTn id="128" fill="hold">
                            <p:stCondLst>
                              <p:cond delay="39000"/>
                            </p:stCondLst>
                            <p:childTnLst>
                              <p:par>
                                <p:cTn id="129" presetID="1" presetClass="entr" presetSubtype="0" fill="hold" grpId="0" nodeType="afterEffect">
                                  <p:stCondLst>
                                    <p:cond delay="1000"/>
                                  </p:stCondLst>
                                  <p:childTnLst>
                                    <p:set>
                                      <p:cBhvr>
                                        <p:cTn id="130" dur="1" fill="hold">
                                          <p:stCondLst>
                                            <p:cond delay="0"/>
                                          </p:stCondLst>
                                        </p:cTn>
                                        <p:tgtEl>
                                          <p:spTgt spid="49"/>
                                        </p:tgtEl>
                                        <p:attrNameLst>
                                          <p:attrName>style.visibility</p:attrName>
                                        </p:attrNameLst>
                                      </p:cBhvr>
                                      <p:to>
                                        <p:strVal val="visible"/>
                                      </p:to>
                                    </p:set>
                                  </p:childTnLst>
                                </p:cTn>
                              </p:par>
                            </p:childTnLst>
                          </p:cTn>
                        </p:par>
                        <p:par>
                          <p:cTn id="131" fill="hold">
                            <p:stCondLst>
                              <p:cond delay="40000"/>
                            </p:stCondLst>
                            <p:childTnLst>
                              <p:par>
                                <p:cTn id="132" presetID="1" presetClass="entr" presetSubtype="0" fill="hold" grpId="0" nodeType="afterEffect">
                                  <p:stCondLst>
                                    <p:cond delay="1000"/>
                                  </p:stCondLst>
                                  <p:childTnLst>
                                    <p:set>
                                      <p:cBhvr>
                                        <p:cTn id="133" dur="1" fill="hold">
                                          <p:stCondLst>
                                            <p:cond delay="0"/>
                                          </p:stCondLst>
                                        </p:cTn>
                                        <p:tgtEl>
                                          <p:spTgt spid="50"/>
                                        </p:tgtEl>
                                        <p:attrNameLst>
                                          <p:attrName>style.visibility</p:attrName>
                                        </p:attrNameLst>
                                      </p:cBhvr>
                                      <p:to>
                                        <p:strVal val="visible"/>
                                      </p:to>
                                    </p:set>
                                  </p:childTnLst>
                                </p:cTn>
                              </p:par>
                            </p:childTnLst>
                          </p:cTn>
                        </p:par>
                        <p:par>
                          <p:cTn id="134" fill="hold">
                            <p:stCondLst>
                              <p:cond delay="41000"/>
                            </p:stCondLst>
                            <p:childTnLst>
                              <p:par>
                                <p:cTn id="135" presetID="1" presetClass="entr" presetSubtype="0" fill="hold" grpId="0" nodeType="afterEffect">
                                  <p:stCondLst>
                                    <p:cond delay="1000"/>
                                  </p:stCondLst>
                                  <p:childTnLst>
                                    <p:set>
                                      <p:cBhvr>
                                        <p:cTn id="136" dur="1" fill="hold">
                                          <p:stCondLst>
                                            <p:cond delay="0"/>
                                          </p:stCondLst>
                                        </p:cTn>
                                        <p:tgtEl>
                                          <p:spTgt spid="51"/>
                                        </p:tgtEl>
                                        <p:attrNameLst>
                                          <p:attrName>style.visibility</p:attrName>
                                        </p:attrNameLst>
                                      </p:cBhvr>
                                      <p:to>
                                        <p:strVal val="visible"/>
                                      </p:to>
                                    </p:set>
                                  </p:childTnLst>
                                </p:cTn>
                              </p:par>
                            </p:childTnLst>
                          </p:cTn>
                        </p:par>
                        <p:par>
                          <p:cTn id="137" fill="hold">
                            <p:stCondLst>
                              <p:cond delay="42000"/>
                            </p:stCondLst>
                            <p:childTnLst>
                              <p:par>
                                <p:cTn id="138" presetID="1" presetClass="entr" presetSubtype="0" fill="hold" grpId="0" nodeType="afterEffect">
                                  <p:stCondLst>
                                    <p:cond delay="1000"/>
                                  </p:stCondLst>
                                  <p:childTnLst>
                                    <p:set>
                                      <p:cBhvr>
                                        <p:cTn id="139" dur="1" fill="hold">
                                          <p:stCondLst>
                                            <p:cond delay="0"/>
                                          </p:stCondLst>
                                        </p:cTn>
                                        <p:tgtEl>
                                          <p:spTgt spid="52"/>
                                        </p:tgtEl>
                                        <p:attrNameLst>
                                          <p:attrName>style.visibility</p:attrName>
                                        </p:attrNameLst>
                                      </p:cBhvr>
                                      <p:to>
                                        <p:strVal val="visible"/>
                                      </p:to>
                                    </p:set>
                                  </p:childTnLst>
                                </p:cTn>
                              </p:par>
                            </p:childTnLst>
                          </p:cTn>
                        </p:par>
                        <p:par>
                          <p:cTn id="140" fill="hold">
                            <p:stCondLst>
                              <p:cond delay="43000"/>
                            </p:stCondLst>
                            <p:childTnLst>
                              <p:par>
                                <p:cTn id="141" presetID="1" presetClass="entr" presetSubtype="0" fill="hold" grpId="0" nodeType="afterEffect">
                                  <p:stCondLst>
                                    <p:cond delay="1000"/>
                                  </p:stCondLst>
                                  <p:childTnLst>
                                    <p:set>
                                      <p:cBhvr>
                                        <p:cTn id="142" dur="1" fill="hold">
                                          <p:stCondLst>
                                            <p:cond delay="0"/>
                                          </p:stCondLst>
                                        </p:cTn>
                                        <p:tgtEl>
                                          <p:spTgt spid="53"/>
                                        </p:tgtEl>
                                        <p:attrNameLst>
                                          <p:attrName>style.visibility</p:attrName>
                                        </p:attrNameLst>
                                      </p:cBhvr>
                                      <p:to>
                                        <p:strVal val="visible"/>
                                      </p:to>
                                    </p:set>
                                  </p:childTnLst>
                                </p:cTn>
                              </p:par>
                            </p:childTnLst>
                          </p:cTn>
                        </p:par>
                        <p:par>
                          <p:cTn id="143" fill="hold">
                            <p:stCondLst>
                              <p:cond delay="44000"/>
                            </p:stCondLst>
                            <p:childTnLst>
                              <p:par>
                                <p:cTn id="144" presetID="1" presetClass="entr" presetSubtype="0" fill="hold" grpId="0" nodeType="afterEffect">
                                  <p:stCondLst>
                                    <p:cond delay="1000"/>
                                  </p:stCondLst>
                                  <p:childTnLst>
                                    <p:set>
                                      <p:cBhvr>
                                        <p:cTn id="145" dur="1" fill="hold">
                                          <p:stCondLst>
                                            <p:cond delay="0"/>
                                          </p:stCondLst>
                                        </p:cTn>
                                        <p:tgtEl>
                                          <p:spTgt spid="54"/>
                                        </p:tgtEl>
                                        <p:attrNameLst>
                                          <p:attrName>style.visibility</p:attrName>
                                        </p:attrNameLst>
                                      </p:cBhvr>
                                      <p:to>
                                        <p:strVal val="visible"/>
                                      </p:to>
                                    </p:set>
                                  </p:childTnLst>
                                </p:cTn>
                              </p:par>
                            </p:childTnLst>
                          </p:cTn>
                        </p:par>
                        <p:par>
                          <p:cTn id="146" fill="hold">
                            <p:stCondLst>
                              <p:cond delay="45000"/>
                            </p:stCondLst>
                            <p:childTnLst>
                              <p:par>
                                <p:cTn id="147" presetID="1" presetClass="entr" presetSubtype="0" fill="hold" grpId="0" nodeType="afterEffect">
                                  <p:stCondLst>
                                    <p:cond delay="1000"/>
                                  </p:stCondLst>
                                  <p:childTnLst>
                                    <p:set>
                                      <p:cBhvr>
                                        <p:cTn id="148" dur="1" fill="hold">
                                          <p:stCondLst>
                                            <p:cond delay="0"/>
                                          </p:stCondLst>
                                        </p:cTn>
                                        <p:tgtEl>
                                          <p:spTgt spid="55"/>
                                        </p:tgtEl>
                                        <p:attrNameLst>
                                          <p:attrName>style.visibility</p:attrName>
                                        </p:attrNameLst>
                                      </p:cBhvr>
                                      <p:to>
                                        <p:strVal val="visible"/>
                                      </p:to>
                                    </p:set>
                                  </p:childTnLst>
                                </p:cTn>
                              </p:par>
                            </p:childTnLst>
                          </p:cTn>
                        </p:par>
                        <p:par>
                          <p:cTn id="149" fill="hold">
                            <p:stCondLst>
                              <p:cond delay="46000"/>
                            </p:stCondLst>
                            <p:childTnLst>
                              <p:par>
                                <p:cTn id="150" presetID="1" presetClass="entr" presetSubtype="0" fill="hold" grpId="0" nodeType="afterEffect">
                                  <p:stCondLst>
                                    <p:cond delay="1000"/>
                                  </p:stCondLst>
                                  <p:childTnLst>
                                    <p:set>
                                      <p:cBhvr>
                                        <p:cTn id="151" dur="1" fill="hold">
                                          <p:stCondLst>
                                            <p:cond delay="0"/>
                                          </p:stCondLst>
                                        </p:cTn>
                                        <p:tgtEl>
                                          <p:spTgt spid="56"/>
                                        </p:tgtEl>
                                        <p:attrNameLst>
                                          <p:attrName>style.visibility</p:attrName>
                                        </p:attrNameLst>
                                      </p:cBhvr>
                                      <p:to>
                                        <p:strVal val="visible"/>
                                      </p:to>
                                    </p:set>
                                  </p:childTnLst>
                                </p:cTn>
                              </p:par>
                            </p:childTnLst>
                          </p:cTn>
                        </p:par>
                        <p:par>
                          <p:cTn id="152" fill="hold">
                            <p:stCondLst>
                              <p:cond delay="47000"/>
                            </p:stCondLst>
                            <p:childTnLst>
                              <p:par>
                                <p:cTn id="153" presetID="1" presetClass="entr" presetSubtype="0" fill="hold" grpId="0" nodeType="afterEffect">
                                  <p:stCondLst>
                                    <p:cond delay="1000"/>
                                  </p:stCondLst>
                                  <p:childTnLst>
                                    <p:set>
                                      <p:cBhvr>
                                        <p:cTn id="154" dur="1" fill="hold">
                                          <p:stCondLst>
                                            <p:cond delay="0"/>
                                          </p:stCondLst>
                                        </p:cTn>
                                        <p:tgtEl>
                                          <p:spTgt spid="57"/>
                                        </p:tgtEl>
                                        <p:attrNameLst>
                                          <p:attrName>style.visibility</p:attrName>
                                        </p:attrNameLst>
                                      </p:cBhvr>
                                      <p:to>
                                        <p:strVal val="visible"/>
                                      </p:to>
                                    </p:set>
                                  </p:childTnLst>
                                </p:cTn>
                              </p:par>
                            </p:childTnLst>
                          </p:cTn>
                        </p:par>
                        <p:par>
                          <p:cTn id="155" fill="hold">
                            <p:stCondLst>
                              <p:cond delay="48000"/>
                            </p:stCondLst>
                            <p:childTnLst>
                              <p:par>
                                <p:cTn id="156" presetID="1" presetClass="entr" presetSubtype="0" fill="hold" grpId="0" nodeType="afterEffect">
                                  <p:stCondLst>
                                    <p:cond delay="1000"/>
                                  </p:stCondLst>
                                  <p:childTnLst>
                                    <p:set>
                                      <p:cBhvr>
                                        <p:cTn id="157" dur="1" fill="hold">
                                          <p:stCondLst>
                                            <p:cond delay="0"/>
                                          </p:stCondLst>
                                        </p:cTn>
                                        <p:tgtEl>
                                          <p:spTgt spid="58"/>
                                        </p:tgtEl>
                                        <p:attrNameLst>
                                          <p:attrName>style.visibility</p:attrName>
                                        </p:attrNameLst>
                                      </p:cBhvr>
                                      <p:to>
                                        <p:strVal val="visible"/>
                                      </p:to>
                                    </p:set>
                                  </p:childTnLst>
                                </p:cTn>
                              </p:par>
                            </p:childTnLst>
                          </p:cTn>
                        </p:par>
                        <p:par>
                          <p:cTn id="158" fill="hold">
                            <p:stCondLst>
                              <p:cond delay="49000"/>
                            </p:stCondLst>
                            <p:childTnLst>
                              <p:par>
                                <p:cTn id="159" presetID="1" presetClass="entr" presetSubtype="0" fill="hold" grpId="0" nodeType="afterEffect">
                                  <p:stCondLst>
                                    <p:cond delay="1000"/>
                                  </p:stCondLst>
                                  <p:childTnLst>
                                    <p:set>
                                      <p:cBhvr>
                                        <p:cTn id="160" dur="1" fill="hold">
                                          <p:stCondLst>
                                            <p:cond delay="0"/>
                                          </p:stCondLst>
                                        </p:cTn>
                                        <p:tgtEl>
                                          <p:spTgt spid="59"/>
                                        </p:tgtEl>
                                        <p:attrNameLst>
                                          <p:attrName>style.visibility</p:attrName>
                                        </p:attrNameLst>
                                      </p:cBhvr>
                                      <p:to>
                                        <p:strVal val="visible"/>
                                      </p:to>
                                    </p:set>
                                  </p:childTnLst>
                                </p:cTn>
                              </p:par>
                            </p:childTnLst>
                          </p:cTn>
                        </p:par>
                        <p:par>
                          <p:cTn id="161" fill="hold">
                            <p:stCondLst>
                              <p:cond delay="50000"/>
                            </p:stCondLst>
                            <p:childTnLst>
                              <p:par>
                                <p:cTn id="162" presetID="1" presetClass="entr" presetSubtype="0" fill="hold" grpId="0" nodeType="afterEffect">
                                  <p:stCondLst>
                                    <p:cond delay="1000"/>
                                  </p:stCondLst>
                                  <p:childTnLst>
                                    <p:set>
                                      <p:cBhvr>
                                        <p:cTn id="163" dur="1" fill="hold">
                                          <p:stCondLst>
                                            <p:cond delay="0"/>
                                          </p:stCondLst>
                                        </p:cTn>
                                        <p:tgtEl>
                                          <p:spTgt spid="60"/>
                                        </p:tgtEl>
                                        <p:attrNameLst>
                                          <p:attrName>style.visibility</p:attrName>
                                        </p:attrNameLst>
                                      </p:cBhvr>
                                      <p:to>
                                        <p:strVal val="visible"/>
                                      </p:to>
                                    </p:set>
                                  </p:childTnLst>
                                </p:cTn>
                              </p:par>
                            </p:childTnLst>
                          </p:cTn>
                        </p:par>
                        <p:par>
                          <p:cTn id="164" fill="hold">
                            <p:stCondLst>
                              <p:cond delay="51000"/>
                            </p:stCondLst>
                            <p:childTnLst>
                              <p:par>
                                <p:cTn id="165" presetID="1" presetClass="entr" presetSubtype="0" fill="hold" grpId="0" nodeType="afterEffect">
                                  <p:stCondLst>
                                    <p:cond delay="1000"/>
                                  </p:stCondLst>
                                  <p:childTnLst>
                                    <p:set>
                                      <p:cBhvr>
                                        <p:cTn id="166" dur="1" fill="hold">
                                          <p:stCondLst>
                                            <p:cond delay="0"/>
                                          </p:stCondLst>
                                        </p:cTn>
                                        <p:tgtEl>
                                          <p:spTgt spid="61"/>
                                        </p:tgtEl>
                                        <p:attrNameLst>
                                          <p:attrName>style.visibility</p:attrName>
                                        </p:attrNameLst>
                                      </p:cBhvr>
                                      <p:to>
                                        <p:strVal val="visible"/>
                                      </p:to>
                                    </p:set>
                                  </p:childTnLst>
                                </p:cTn>
                              </p:par>
                            </p:childTnLst>
                          </p:cTn>
                        </p:par>
                        <p:par>
                          <p:cTn id="167" fill="hold">
                            <p:stCondLst>
                              <p:cond delay="52000"/>
                            </p:stCondLst>
                            <p:childTnLst>
                              <p:par>
                                <p:cTn id="168" presetID="1" presetClass="entr" presetSubtype="0" fill="hold" grpId="0" nodeType="afterEffect">
                                  <p:stCondLst>
                                    <p:cond delay="1000"/>
                                  </p:stCondLst>
                                  <p:childTnLst>
                                    <p:set>
                                      <p:cBhvr>
                                        <p:cTn id="169" dur="1" fill="hold">
                                          <p:stCondLst>
                                            <p:cond delay="0"/>
                                          </p:stCondLst>
                                        </p:cTn>
                                        <p:tgtEl>
                                          <p:spTgt spid="62"/>
                                        </p:tgtEl>
                                        <p:attrNameLst>
                                          <p:attrName>style.visibility</p:attrName>
                                        </p:attrNameLst>
                                      </p:cBhvr>
                                      <p:to>
                                        <p:strVal val="visible"/>
                                      </p:to>
                                    </p:set>
                                  </p:childTnLst>
                                </p:cTn>
                              </p:par>
                            </p:childTnLst>
                          </p:cTn>
                        </p:par>
                        <p:par>
                          <p:cTn id="170" fill="hold">
                            <p:stCondLst>
                              <p:cond delay="53000"/>
                            </p:stCondLst>
                            <p:childTnLst>
                              <p:par>
                                <p:cTn id="171" presetID="1" presetClass="entr" presetSubtype="0" fill="hold" grpId="0" nodeType="afterEffect">
                                  <p:stCondLst>
                                    <p:cond delay="1000"/>
                                  </p:stCondLst>
                                  <p:childTnLst>
                                    <p:set>
                                      <p:cBhvr>
                                        <p:cTn id="172" dur="1" fill="hold">
                                          <p:stCondLst>
                                            <p:cond delay="0"/>
                                          </p:stCondLst>
                                        </p:cTn>
                                        <p:tgtEl>
                                          <p:spTgt spid="63"/>
                                        </p:tgtEl>
                                        <p:attrNameLst>
                                          <p:attrName>style.visibility</p:attrName>
                                        </p:attrNameLst>
                                      </p:cBhvr>
                                      <p:to>
                                        <p:strVal val="visible"/>
                                      </p:to>
                                    </p:set>
                                  </p:childTnLst>
                                </p:cTn>
                              </p:par>
                            </p:childTnLst>
                          </p:cTn>
                        </p:par>
                        <p:par>
                          <p:cTn id="173" fill="hold">
                            <p:stCondLst>
                              <p:cond delay="54000"/>
                            </p:stCondLst>
                            <p:childTnLst>
                              <p:par>
                                <p:cTn id="174" presetID="1" presetClass="entr" presetSubtype="0" fill="hold" grpId="0" nodeType="afterEffect">
                                  <p:stCondLst>
                                    <p:cond delay="1000"/>
                                  </p:stCondLst>
                                  <p:childTnLst>
                                    <p:set>
                                      <p:cBhvr>
                                        <p:cTn id="175" dur="1" fill="hold">
                                          <p:stCondLst>
                                            <p:cond delay="0"/>
                                          </p:stCondLst>
                                        </p:cTn>
                                        <p:tgtEl>
                                          <p:spTgt spid="64"/>
                                        </p:tgtEl>
                                        <p:attrNameLst>
                                          <p:attrName>style.visibility</p:attrName>
                                        </p:attrNameLst>
                                      </p:cBhvr>
                                      <p:to>
                                        <p:strVal val="visible"/>
                                      </p:to>
                                    </p:set>
                                  </p:childTnLst>
                                </p:cTn>
                              </p:par>
                            </p:childTnLst>
                          </p:cTn>
                        </p:par>
                        <p:par>
                          <p:cTn id="176" fill="hold">
                            <p:stCondLst>
                              <p:cond delay="55000"/>
                            </p:stCondLst>
                            <p:childTnLst>
                              <p:par>
                                <p:cTn id="177" presetID="1" presetClass="entr" presetSubtype="0" fill="hold" grpId="0" nodeType="afterEffect">
                                  <p:stCondLst>
                                    <p:cond delay="1000"/>
                                  </p:stCondLst>
                                  <p:childTnLst>
                                    <p:set>
                                      <p:cBhvr>
                                        <p:cTn id="178" dur="1" fill="hold">
                                          <p:stCondLst>
                                            <p:cond delay="0"/>
                                          </p:stCondLst>
                                        </p:cTn>
                                        <p:tgtEl>
                                          <p:spTgt spid="65"/>
                                        </p:tgtEl>
                                        <p:attrNameLst>
                                          <p:attrName>style.visibility</p:attrName>
                                        </p:attrNameLst>
                                      </p:cBhvr>
                                      <p:to>
                                        <p:strVal val="visible"/>
                                      </p:to>
                                    </p:set>
                                  </p:childTnLst>
                                </p:cTn>
                              </p:par>
                            </p:childTnLst>
                          </p:cTn>
                        </p:par>
                        <p:par>
                          <p:cTn id="179" fill="hold">
                            <p:stCondLst>
                              <p:cond delay="56000"/>
                            </p:stCondLst>
                            <p:childTnLst>
                              <p:par>
                                <p:cTn id="180" presetID="1" presetClass="entr" presetSubtype="0" fill="hold" grpId="0" nodeType="afterEffect">
                                  <p:stCondLst>
                                    <p:cond delay="1000"/>
                                  </p:stCondLst>
                                  <p:childTnLst>
                                    <p:set>
                                      <p:cBhvr>
                                        <p:cTn id="181" dur="1" fill="hold">
                                          <p:stCondLst>
                                            <p:cond delay="0"/>
                                          </p:stCondLst>
                                        </p:cTn>
                                        <p:tgtEl>
                                          <p:spTgt spid="66"/>
                                        </p:tgtEl>
                                        <p:attrNameLst>
                                          <p:attrName>style.visibility</p:attrName>
                                        </p:attrNameLst>
                                      </p:cBhvr>
                                      <p:to>
                                        <p:strVal val="visible"/>
                                      </p:to>
                                    </p:set>
                                  </p:childTnLst>
                                </p:cTn>
                              </p:par>
                            </p:childTnLst>
                          </p:cTn>
                        </p:par>
                        <p:par>
                          <p:cTn id="182" fill="hold">
                            <p:stCondLst>
                              <p:cond delay="57000"/>
                            </p:stCondLst>
                            <p:childTnLst>
                              <p:par>
                                <p:cTn id="183" presetID="1" presetClass="entr" presetSubtype="0" fill="hold" grpId="0" nodeType="afterEffect">
                                  <p:stCondLst>
                                    <p:cond delay="1000"/>
                                  </p:stCondLst>
                                  <p:childTnLst>
                                    <p:set>
                                      <p:cBhvr>
                                        <p:cTn id="184" dur="1" fill="hold">
                                          <p:stCondLst>
                                            <p:cond delay="0"/>
                                          </p:stCondLst>
                                        </p:cTn>
                                        <p:tgtEl>
                                          <p:spTgt spid="67"/>
                                        </p:tgtEl>
                                        <p:attrNameLst>
                                          <p:attrName>style.visibility</p:attrName>
                                        </p:attrNameLst>
                                      </p:cBhvr>
                                      <p:to>
                                        <p:strVal val="visible"/>
                                      </p:to>
                                    </p:set>
                                  </p:childTnLst>
                                </p:cTn>
                              </p:par>
                            </p:childTnLst>
                          </p:cTn>
                        </p:par>
                        <p:par>
                          <p:cTn id="185" fill="hold">
                            <p:stCondLst>
                              <p:cond delay="58000"/>
                            </p:stCondLst>
                            <p:childTnLst>
                              <p:par>
                                <p:cTn id="186" presetID="1" presetClass="entr" presetSubtype="0" fill="hold" grpId="0" nodeType="afterEffect">
                                  <p:stCondLst>
                                    <p:cond delay="1000"/>
                                  </p:stCondLst>
                                  <p:childTnLst>
                                    <p:set>
                                      <p:cBhvr>
                                        <p:cTn id="187" dur="1" fill="hold">
                                          <p:stCondLst>
                                            <p:cond delay="0"/>
                                          </p:stCondLst>
                                        </p:cTn>
                                        <p:tgtEl>
                                          <p:spTgt spid="68"/>
                                        </p:tgtEl>
                                        <p:attrNameLst>
                                          <p:attrName>style.visibility</p:attrName>
                                        </p:attrNameLst>
                                      </p:cBhvr>
                                      <p:to>
                                        <p:strVal val="visible"/>
                                      </p:to>
                                    </p:set>
                                  </p:childTnLst>
                                </p:cTn>
                              </p:par>
                            </p:childTnLst>
                          </p:cTn>
                        </p:par>
                        <p:par>
                          <p:cTn id="188" fill="hold">
                            <p:stCondLst>
                              <p:cond delay="59000"/>
                            </p:stCondLst>
                            <p:childTnLst>
                              <p:par>
                                <p:cTn id="189" presetID="1" presetClass="entr" presetSubtype="0" fill="hold" grpId="0" nodeType="afterEffect">
                                  <p:stCondLst>
                                    <p:cond delay="1000"/>
                                  </p:stCondLst>
                                  <p:childTnLst>
                                    <p:set>
                                      <p:cBhvr>
                                        <p:cTn id="190" dur="1" fill="hold">
                                          <p:stCondLst>
                                            <p:cond delay="0"/>
                                          </p:stCondLst>
                                        </p:cTn>
                                        <p:tgtEl>
                                          <p:spTgt spid="69"/>
                                        </p:tgtEl>
                                        <p:attrNameLst>
                                          <p:attrName>style.visibility</p:attrName>
                                        </p:attrNameLst>
                                      </p:cBhvr>
                                      <p:to>
                                        <p:strVal val="visible"/>
                                      </p:to>
                                    </p:set>
                                  </p:childTnLst>
                                </p:cTn>
                              </p:par>
                            </p:childTnLst>
                          </p:cTn>
                        </p:par>
                        <p:par>
                          <p:cTn id="191" fill="hold">
                            <p:stCondLst>
                              <p:cond delay="60000"/>
                            </p:stCondLst>
                            <p:childTnLst>
                              <p:par>
                                <p:cTn id="192" presetID="1" presetClass="entr" presetSubtype="0" fill="hold" grpId="0" nodeType="afterEffect">
                                  <p:stCondLst>
                                    <p:cond delay="1000"/>
                                  </p:stCondLst>
                                  <p:childTnLst>
                                    <p:set>
                                      <p:cBhvr>
                                        <p:cTn id="193" dur="1" fill="hold">
                                          <p:stCondLst>
                                            <p:cond delay="0"/>
                                          </p:stCondLst>
                                        </p:cTn>
                                        <p:tgtEl>
                                          <p:spTgt spid="70"/>
                                        </p:tgtEl>
                                        <p:attrNameLst>
                                          <p:attrName>style.visibility</p:attrName>
                                        </p:attrNameLst>
                                      </p:cBhvr>
                                      <p:to>
                                        <p:strVal val="visible"/>
                                      </p:to>
                                    </p:set>
                                  </p:childTnLst>
                                </p:cTn>
                              </p:par>
                            </p:childTnLst>
                          </p:cTn>
                        </p:par>
                        <p:par>
                          <p:cTn id="194" fill="hold">
                            <p:stCondLst>
                              <p:cond delay="61000"/>
                            </p:stCondLst>
                            <p:childTnLst>
                              <p:par>
                                <p:cTn id="195" presetID="1" presetClass="entr" presetSubtype="0" fill="hold" grpId="0" nodeType="afterEffect">
                                  <p:stCondLst>
                                    <p:cond delay="1000"/>
                                  </p:stCondLst>
                                  <p:childTnLst>
                                    <p:set>
                                      <p:cBhvr>
                                        <p:cTn id="196" dur="1" fill="hold">
                                          <p:stCondLst>
                                            <p:cond delay="0"/>
                                          </p:stCondLst>
                                        </p:cTn>
                                        <p:tgtEl>
                                          <p:spTgt spid="71"/>
                                        </p:tgtEl>
                                        <p:attrNameLst>
                                          <p:attrName>style.visibility</p:attrName>
                                        </p:attrNameLst>
                                      </p:cBhvr>
                                      <p:to>
                                        <p:strVal val="visible"/>
                                      </p:to>
                                    </p:set>
                                  </p:childTnLst>
                                </p:cTn>
                              </p:par>
                            </p:childTnLst>
                          </p:cTn>
                        </p:par>
                        <p:par>
                          <p:cTn id="197" fill="hold">
                            <p:stCondLst>
                              <p:cond delay="62000"/>
                            </p:stCondLst>
                            <p:childTnLst>
                              <p:par>
                                <p:cTn id="198" presetID="1" presetClass="entr" presetSubtype="0" fill="hold" grpId="0" nodeType="afterEffect">
                                  <p:stCondLst>
                                    <p:cond delay="1000"/>
                                  </p:stCondLst>
                                  <p:childTnLst>
                                    <p:set>
                                      <p:cBhvr>
                                        <p:cTn id="199" dur="1" fill="hold">
                                          <p:stCondLst>
                                            <p:cond delay="0"/>
                                          </p:stCondLst>
                                        </p:cTn>
                                        <p:tgtEl>
                                          <p:spTgt spid="72"/>
                                        </p:tgtEl>
                                        <p:attrNameLst>
                                          <p:attrName>style.visibility</p:attrName>
                                        </p:attrNameLst>
                                      </p:cBhvr>
                                      <p:to>
                                        <p:strVal val="visible"/>
                                      </p:to>
                                    </p:set>
                                  </p:childTnLst>
                                </p:cTn>
                              </p:par>
                            </p:childTnLst>
                          </p:cTn>
                        </p:par>
                        <p:par>
                          <p:cTn id="200" fill="hold">
                            <p:stCondLst>
                              <p:cond delay="63000"/>
                            </p:stCondLst>
                            <p:childTnLst>
                              <p:par>
                                <p:cTn id="201" presetID="1" presetClass="entr" presetSubtype="0" fill="hold" grpId="0" nodeType="afterEffect">
                                  <p:stCondLst>
                                    <p:cond delay="1000"/>
                                  </p:stCondLst>
                                  <p:childTnLst>
                                    <p:set>
                                      <p:cBhvr>
                                        <p:cTn id="202" dur="1" fill="hold">
                                          <p:stCondLst>
                                            <p:cond delay="0"/>
                                          </p:stCondLst>
                                        </p:cTn>
                                        <p:tgtEl>
                                          <p:spTgt spid="73"/>
                                        </p:tgtEl>
                                        <p:attrNameLst>
                                          <p:attrName>style.visibility</p:attrName>
                                        </p:attrNameLst>
                                      </p:cBhvr>
                                      <p:to>
                                        <p:strVal val="visible"/>
                                      </p:to>
                                    </p:set>
                                  </p:childTnLst>
                                </p:cTn>
                              </p:par>
                            </p:childTnLst>
                          </p:cTn>
                        </p:par>
                        <p:par>
                          <p:cTn id="203" fill="hold">
                            <p:stCondLst>
                              <p:cond delay="64000"/>
                            </p:stCondLst>
                            <p:childTnLst>
                              <p:par>
                                <p:cTn id="204" presetID="1" presetClass="entr" presetSubtype="0" fill="hold" grpId="0" nodeType="afterEffect">
                                  <p:stCondLst>
                                    <p:cond delay="1000"/>
                                  </p:stCondLst>
                                  <p:childTnLst>
                                    <p:set>
                                      <p:cBhvr>
                                        <p:cTn id="205" dur="1" fill="hold">
                                          <p:stCondLst>
                                            <p:cond delay="0"/>
                                          </p:stCondLst>
                                        </p:cTn>
                                        <p:tgtEl>
                                          <p:spTgt spid="74"/>
                                        </p:tgtEl>
                                        <p:attrNameLst>
                                          <p:attrName>style.visibility</p:attrName>
                                        </p:attrNameLst>
                                      </p:cBhvr>
                                      <p:to>
                                        <p:strVal val="visible"/>
                                      </p:to>
                                    </p:set>
                                  </p:childTnLst>
                                </p:cTn>
                              </p:par>
                            </p:childTnLst>
                          </p:cTn>
                        </p:par>
                        <p:par>
                          <p:cTn id="206" fill="hold">
                            <p:stCondLst>
                              <p:cond delay="65000"/>
                            </p:stCondLst>
                            <p:childTnLst>
                              <p:par>
                                <p:cTn id="207" presetID="1" presetClass="entr" presetSubtype="0" fill="hold" grpId="0" nodeType="afterEffect">
                                  <p:stCondLst>
                                    <p:cond delay="1000"/>
                                  </p:stCondLst>
                                  <p:childTnLst>
                                    <p:set>
                                      <p:cBhvr>
                                        <p:cTn id="208" dur="1" fill="hold">
                                          <p:stCondLst>
                                            <p:cond delay="0"/>
                                          </p:stCondLst>
                                        </p:cTn>
                                        <p:tgtEl>
                                          <p:spTgt spid="75"/>
                                        </p:tgtEl>
                                        <p:attrNameLst>
                                          <p:attrName>style.visibility</p:attrName>
                                        </p:attrNameLst>
                                      </p:cBhvr>
                                      <p:to>
                                        <p:strVal val="visible"/>
                                      </p:to>
                                    </p:set>
                                  </p:childTnLst>
                                </p:cTn>
                              </p:par>
                            </p:childTnLst>
                          </p:cTn>
                        </p:par>
                        <p:par>
                          <p:cTn id="209" fill="hold">
                            <p:stCondLst>
                              <p:cond delay="66000"/>
                            </p:stCondLst>
                            <p:childTnLst>
                              <p:par>
                                <p:cTn id="210" presetID="1" presetClass="entr" presetSubtype="0" fill="hold" grpId="0" nodeType="afterEffect">
                                  <p:stCondLst>
                                    <p:cond delay="1000"/>
                                  </p:stCondLst>
                                  <p:childTnLst>
                                    <p:set>
                                      <p:cBhvr>
                                        <p:cTn id="211" dur="1" fill="hold">
                                          <p:stCondLst>
                                            <p:cond delay="0"/>
                                          </p:stCondLst>
                                        </p:cTn>
                                        <p:tgtEl>
                                          <p:spTgt spid="76"/>
                                        </p:tgtEl>
                                        <p:attrNameLst>
                                          <p:attrName>style.visibility</p:attrName>
                                        </p:attrNameLst>
                                      </p:cBhvr>
                                      <p:to>
                                        <p:strVal val="visible"/>
                                      </p:to>
                                    </p:set>
                                  </p:childTnLst>
                                </p:cTn>
                              </p:par>
                            </p:childTnLst>
                          </p:cTn>
                        </p:par>
                        <p:par>
                          <p:cTn id="212" fill="hold">
                            <p:stCondLst>
                              <p:cond delay="67000"/>
                            </p:stCondLst>
                            <p:childTnLst>
                              <p:par>
                                <p:cTn id="213" presetID="1" presetClass="entr" presetSubtype="0" fill="hold" grpId="0" nodeType="afterEffect">
                                  <p:stCondLst>
                                    <p:cond delay="1000"/>
                                  </p:stCondLst>
                                  <p:childTnLst>
                                    <p:set>
                                      <p:cBhvr>
                                        <p:cTn id="214" dur="1" fill="hold">
                                          <p:stCondLst>
                                            <p:cond delay="0"/>
                                          </p:stCondLst>
                                        </p:cTn>
                                        <p:tgtEl>
                                          <p:spTgt spid="77"/>
                                        </p:tgtEl>
                                        <p:attrNameLst>
                                          <p:attrName>style.visibility</p:attrName>
                                        </p:attrNameLst>
                                      </p:cBhvr>
                                      <p:to>
                                        <p:strVal val="visible"/>
                                      </p:to>
                                    </p:set>
                                  </p:childTnLst>
                                </p:cTn>
                              </p:par>
                            </p:childTnLst>
                          </p:cTn>
                        </p:par>
                        <p:par>
                          <p:cTn id="215" fill="hold">
                            <p:stCondLst>
                              <p:cond delay="68000"/>
                            </p:stCondLst>
                            <p:childTnLst>
                              <p:par>
                                <p:cTn id="216" presetID="1" presetClass="entr" presetSubtype="0" fill="hold" grpId="0" nodeType="afterEffect">
                                  <p:stCondLst>
                                    <p:cond delay="1000"/>
                                  </p:stCondLst>
                                  <p:childTnLst>
                                    <p:set>
                                      <p:cBhvr>
                                        <p:cTn id="217" dur="1" fill="hold">
                                          <p:stCondLst>
                                            <p:cond delay="0"/>
                                          </p:stCondLst>
                                        </p:cTn>
                                        <p:tgtEl>
                                          <p:spTgt spid="78"/>
                                        </p:tgtEl>
                                        <p:attrNameLst>
                                          <p:attrName>style.visibility</p:attrName>
                                        </p:attrNameLst>
                                      </p:cBhvr>
                                      <p:to>
                                        <p:strVal val="visible"/>
                                      </p:to>
                                    </p:set>
                                  </p:childTnLst>
                                </p:cTn>
                              </p:par>
                            </p:childTnLst>
                          </p:cTn>
                        </p:par>
                        <p:par>
                          <p:cTn id="218" fill="hold">
                            <p:stCondLst>
                              <p:cond delay="69000"/>
                            </p:stCondLst>
                            <p:childTnLst>
                              <p:par>
                                <p:cTn id="219" presetID="1" presetClass="entr" presetSubtype="0" fill="hold" grpId="0" nodeType="afterEffect">
                                  <p:stCondLst>
                                    <p:cond delay="1000"/>
                                  </p:stCondLst>
                                  <p:childTnLst>
                                    <p:set>
                                      <p:cBhvr>
                                        <p:cTn id="220" dur="1" fill="hold">
                                          <p:stCondLst>
                                            <p:cond delay="0"/>
                                          </p:stCondLst>
                                        </p:cTn>
                                        <p:tgtEl>
                                          <p:spTgt spid="79"/>
                                        </p:tgtEl>
                                        <p:attrNameLst>
                                          <p:attrName>style.visibility</p:attrName>
                                        </p:attrNameLst>
                                      </p:cBhvr>
                                      <p:to>
                                        <p:strVal val="visible"/>
                                      </p:to>
                                    </p:set>
                                  </p:childTnLst>
                                </p:cTn>
                              </p:par>
                            </p:childTnLst>
                          </p:cTn>
                        </p:par>
                        <p:par>
                          <p:cTn id="221" fill="hold">
                            <p:stCondLst>
                              <p:cond delay="70000"/>
                            </p:stCondLst>
                            <p:childTnLst>
                              <p:par>
                                <p:cTn id="222" presetID="1" presetClass="entr" presetSubtype="0" fill="hold" grpId="0" nodeType="afterEffect">
                                  <p:stCondLst>
                                    <p:cond delay="1000"/>
                                  </p:stCondLst>
                                  <p:childTnLst>
                                    <p:set>
                                      <p:cBhvr>
                                        <p:cTn id="223" dur="1" fill="hold">
                                          <p:stCondLst>
                                            <p:cond delay="0"/>
                                          </p:stCondLst>
                                        </p:cTn>
                                        <p:tgtEl>
                                          <p:spTgt spid="80"/>
                                        </p:tgtEl>
                                        <p:attrNameLst>
                                          <p:attrName>style.visibility</p:attrName>
                                        </p:attrNameLst>
                                      </p:cBhvr>
                                      <p:to>
                                        <p:strVal val="visible"/>
                                      </p:to>
                                    </p:set>
                                  </p:childTnLst>
                                </p:cTn>
                              </p:par>
                            </p:childTnLst>
                          </p:cTn>
                        </p:par>
                        <p:par>
                          <p:cTn id="224" fill="hold">
                            <p:stCondLst>
                              <p:cond delay="71000"/>
                            </p:stCondLst>
                            <p:childTnLst>
                              <p:par>
                                <p:cTn id="225" presetID="1" presetClass="entr" presetSubtype="0" fill="hold" grpId="0" nodeType="afterEffect">
                                  <p:stCondLst>
                                    <p:cond delay="1000"/>
                                  </p:stCondLst>
                                  <p:childTnLst>
                                    <p:set>
                                      <p:cBhvr>
                                        <p:cTn id="226" dur="1" fill="hold">
                                          <p:stCondLst>
                                            <p:cond delay="0"/>
                                          </p:stCondLst>
                                        </p:cTn>
                                        <p:tgtEl>
                                          <p:spTgt spid="81"/>
                                        </p:tgtEl>
                                        <p:attrNameLst>
                                          <p:attrName>style.visibility</p:attrName>
                                        </p:attrNameLst>
                                      </p:cBhvr>
                                      <p:to>
                                        <p:strVal val="visible"/>
                                      </p:to>
                                    </p:set>
                                  </p:childTnLst>
                                </p:cTn>
                              </p:par>
                            </p:childTnLst>
                          </p:cTn>
                        </p:par>
                        <p:par>
                          <p:cTn id="227" fill="hold">
                            <p:stCondLst>
                              <p:cond delay="72000"/>
                            </p:stCondLst>
                            <p:childTnLst>
                              <p:par>
                                <p:cTn id="228" presetID="1" presetClass="entr" presetSubtype="0" fill="hold" grpId="0" nodeType="afterEffect">
                                  <p:stCondLst>
                                    <p:cond delay="1000"/>
                                  </p:stCondLst>
                                  <p:childTnLst>
                                    <p:set>
                                      <p:cBhvr>
                                        <p:cTn id="229" dur="1" fill="hold">
                                          <p:stCondLst>
                                            <p:cond delay="0"/>
                                          </p:stCondLst>
                                        </p:cTn>
                                        <p:tgtEl>
                                          <p:spTgt spid="82"/>
                                        </p:tgtEl>
                                        <p:attrNameLst>
                                          <p:attrName>style.visibility</p:attrName>
                                        </p:attrNameLst>
                                      </p:cBhvr>
                                      <p:to>
                                        <p:strVal val="visible"/>
                                      </p:to>
                                    </p:set>
                                  </p:childTnLst>
                                </p:cTn>
                              </p:par>
                            </p:childTnLst>
                          </p:cTn>
                        </p:par>
                        <p:par>
                          <p:cTn id="230" fill="hold">
                            <p:stCondLst>
                              <p:cond delay="73000"/>
                            </p:stCondLst>
                            <p:childTnLst>
                              <p:par>
                                <p:cTn id="231" presetID="1" presetClass="entr" presetSubtype="0" fill="hold" grpId="0" nodeType="afterEffect">
                                  <p:stCondLst>
                                    <p:cond delay="1000"/>
                                  </p:stCondLst>
                                  <p:childTnLst>
                                    <p:set>
                                      <p:cBhvr>
                                        <p:cTn id="232" dur="1" fill="hold">
                                          <p:stCondLst>
                                            <p:cond delay="0"/>
                                          </p:stCondLst>
                                        </p:cTn>
                                        <p:tgtEl>
                                          <p:spTgt spid="83"/>
                                        </p:tgtEl>
                                        <p:attrNameLst>
                                          <p:attrName>style.visibility</p:attrName>
                                        </p:attrNameLst>
                                      </p:cBhvr>
                                      <p:to>
                                        <p:strVal val="visible"/>
                                      </p:to>
                                    </p:set>
                                  </p:childTnLst>
                                </p:cTn>
                              </p:par>
                            </p:childTnLst>
                          </p:cTn>
                        </p:par>
                        <p:par>
                          <p:cTn id="233" fill="hold">
                            <p:stCondLst>
                              <p:cond delay="74000"/>
                            </p:stCondLst>
                            <p:childTnLst>
                              <p:par>
                                <p:cTn id="234" presetID="1" presetClass="entr" presetSubtype="0" fill="hold" grpId="0" nodeType="afterEffect">
                                  <p:stCondLst>
                                    <p:cond delay="1000"/>
                                  </p:stCondLst>
                                  <p:childTnLst>
                                    <p:set>
                                      <p:cBhvr>
                                        <p:cTn id="235" dur="1" fill="hold">
                                          <p:stCondLst>
                                            <p:cond delay="0"/>
                                          </p:stCondLst>
                                        </p:cTn>
                                        <p:tgtEl>
                                          <p:spTgt spid="84"/>
                                        </p:tgtEl>
                                        <p:attrNameLst>
                                          <p:attrName>style.visibility</p:attrName>
                                        </p:attrNameLst>
                                      </p:cBhvr>
                                      <p:to>
                                        <p:strVal val="visible"/>
                                      </p:to>
                                    </p:set>
                                  </p:childTnLst>
                                </p:cTn>
                              </p:par>
                            </p:childTnLst>
                          </p:cTn>
                        </p:par>
                        <p:par>
                          <p:cTn id="236" fill="hold">
                            <p:stCondLst>
                              <p:cond delay="75000"/>
                            </p:stCondLst>
                            <p:childTnLst>
                              <p:par>
                                <p:cTn id="237" presetID="1" presetClass="entr" presetSubtype="0" fill="hold" grpId="0" nodeType="afterEffect">
                                  <p:stCondLst>
                                    <p:cond delay="1000"/>
                                  </p:stCondLst>
                                  <p:childTnLst>
                                    <p:set>
                                      <p:cBhvr>
                                        <p:cTn id="238" dur="1" fill="hold">
                                          <p:stCondLst>
                                            <p:cond delay="0"/>
                                          </p:stCondLst>
                                        </p:cTn>
                                        <p:tgtEl>
                                          <p:spTgt spid="85"/>
                                        </p:tgtEl>
                                        <p:attrNameLst>
                                          <p:attrName>style.visibility</p:attrName>
                                        </p:attrNameLst>
                                      </p:cBhvr>
                                      <p:to>
                                        <p:strVal val="visible"/>
                                      </p:to>
                                    </p:set>
                                  </p:childTnLst>
                                </p:cTn>
                              </p:par>
                            </p:childTnLst>
                          </p:cTn>
                        </p:par>
                        <p:par>
                          <p:cTn id="239" fill="hold">
                            <p:stCondLst>
                              <p:cond delay="76000"/>
                            </p:stCondLst>
                            <p:childTnLst>
                              <p:par>
                                <p:cTn id="240" presetID="1" presetClass="entr" presetSubtype="0" fill="hold" grpId="0" nodeType="afterEffect">
                                  <p:stCondLst>
                                    <p:cond delay="1000"/>
                                  </p:stCondLst>
                                  <p:childTnLst>
                                    <p:set>
                                      <p:cBhvr>
                                        <p:cTn id="241" dur="1" fill="hold">
                                          <p:stCondLst>
                                            <p:cond delay="0"/>
                                          </p:stCondLst>
                                        </p:cTn>
                                        <p:tgtEl>
                                          <p:spTgt spid="86"/>
                                        </p:tgtEl>
                                        <p:attrNameLst>
                                          <p:attrName>style.visibility</p:attrName>
                                        </p:attrNameLst>
                                      </p:cBhvr>
                                      <p:to>
                                        <p:strVal val="visible"/>
                                      </p:to>
                                    </p:set>
                                  </p:childTnLst>
                                </p:cTn>
                              </p:par>
                            </p:childTnLst>
                          </p:cTn>
                        </p:par>
                        <p:par>
                          <p:cTn id="242" fill="hold">
                            <p:stCondLst>
                              <p:cond delay="77000"/>
                            </p:stCondLst>
                            <p:childTnLst>
                              <p:par>
                                <p:cTn id="243" presetID="1" presetClass="entr" presetSubtype="0" fill="hold" grpId="0" nodeType="afterEffect">
                                  <p:stCondLst>
                                    <p:cond delay="1000"/>
                                  </p:stCondLst>
                                  <p:childTnLst>
                                    <p:set>
                                      <p:cBhvr>
                                        <p:cTn id="244" dur="1" fill="hold">
                                          <p:stCondLst>
                                            <p:cond delay="0"/>
                                          </p:stCondLst>
                                        </p:cTn>
                                        <p:tgtEl>
                                          <p:spTgt spid="87"/>
                                        </p:tgtEl>
                                        <p:attrNameLst>
                                          <p:attrName>style.visibility</p:attrName>
                                        </p:attrNameLst>
                                      </p:cBhvr>
                                      <p:to>
                                        <p:strVal val="visible"/>
                                      </p:to>
                                    </p:set>
                                  </p:childTnLst>
                                </p:cTn>
                              </p:par>
                            </p:childTnLst>
                          </p:cTn>
                        </p:par>
                        <p:par>
                          <p:cTn id="245" fill="hold">
                            <p:stCondLst>
                              <p:cond delay="78000"/>
                            </p:stCondLst>
                            <p:childTnLst>
                              <p:par>
                                <p:cTn id="246" presetID="1" presetClass="entr" presetSubtype="0" fill="hold" grpId="0" nodeType="afterEffect">
                                  <p:stCondLst>
                                    <p:cond delay="1000"/>
                                  </p:stCondLst>
                                  <p:childTnLst>
                                    <p:set>
                                      <p:cBhvr>
                                        <p:cTn id="247" dur="1" fill="hold">
                                          <p:stCondLst>
                                            <p:cond delay="0"/>
                                          </p:stCondLst>
                                        </p:cTn>
                                        <p:tgtEl>
                                          <p:spTgt spid="88"/>
                                        </p:tgtEl>
                                        <p:attrNameLst>
                                          <p:attrName>style.visibility</p:attrName>
                                        </p:attrNameLst>
                                      </p:cBhvr>
                                      <p:to>
                                        <p:strVal val="visible"/>
                                      </p:to>
                                    </p:set>
                                  </p:childTnLst>
                                </p:cTn>
                              </p:par>
                            </p:childTnLst>
                          </p:cTn>
                        </p:par>
                        <p:par>
                          <p:cTn id="248" fill="hold">
                            <p:stCondLst>
                              <p:cond delay="79000"/>
                            </p:stCondLst>
                            <p:childTnLst>
                              <p:par>
                                <p:cTn id="249" presetID="1" presetClass="entr" presetSubtype="0" fill="hold" grpId="0" nodeType="afterEffect">
                                  <p:stCondLst>
                                    <p:cond delay="1000"/>
                                  </p:stCondLst>
                                  <p:childTnLst>
                                    <p:set>
                                      <p:cBhvr>
                                        <p:cTn id="250" dur="1" fill="hold">
                                          <p:stCondLst>
                                            <p:cond delay="0"/>
                                          </p:stCondLst>
                                        </p:cTn>
                                        <p:tgtEl>
                                          <p:spTgt spid="89"/>
                                        </p:tgtEl>
                                        <p:attrNameLst>
                                          <p:attrName>style.visibility</p:attrName>
                                        </p:attrNameLst>
                                      </p:cBhvr>
                                      <p:to>
                                        <p:strVal val="visible"/>
                                      </p:to>
                                    </p:set>
                                  </p:childTnLst>
                                </p:cTn>
                              </p:par>
                            </p:childTnLst>
                          </p:cTn>
                        </p:par>
                        <p:par>
                          <p:cTn id="251" fill="hold">
                            <p:stCondLst>
                              <p:cond delay="80000"/>
                            </p:stCondLst>
                            <p:childTnLst>
                              <p:par>
                                <p:cTn id="252" presetID="1" presetClass="entr" presetSubtype="0" fill="hold" grpId="0" nodeType="afterEffect">
                                  <p:stCondLst>
                                    <p:cond delay="1000"/>
                                  </p:stCondLst>
                                  <p:childTnLst>
                                    <p:set>
                                      <p:cBhvr>
                                        <p:cTn id="253" dur="1" fill="hold">
                                          <p:stCondLst>
                                            <p:cond delay="0"/>
                                          </p:stCondLst>
                                        </p:cTn>
                                        <p:tgtEl>
                                          <p:spTgt spid="90"/>
                                        </p:tgtEl>
                                        <p:attrNameLst>
                                          <p:attrName>style.visibility</p:attrName>
                                        </p:attrNameLst>
                                      </p:cBhvr>
                                      <p:to>
                                        <p:strVal val="visible"/>
                                      </p:to>
                                    </p:set>
                                  </p:childTnLst>
                                </p:cTn>
                              </p:par>
                            </p:childTnLst>
                          </p:cTn>
                        </p:par>
                        <p:par>
                          <p:cTn id="254" fill="hold">
                            <p:stCondLst>
                              <p:cond delay="81000"/>
                            </p:stCondLst>
                            <p:childTnLst>
                              <p:par>
                                <p:cTn id="255" presetID="1" presetClass="entr" presetSubtype="0" fill="hold" grpId="0" nodeType="afterEffect">
                                  <p:stCondLst>
                                    <p:cond delay="1000"/>
                                  </p:stCondLst>
                                  <p:childTnLst>
                                    <p:set>
                                      <p:cBhvr>
                                        <p:cTn id="256" dur="1" fill="hold">
                                          <p:stCondLst>
                                            <p:cond delay="0"/>
                                          </p:stCondLst>
                                        </p:cTn>
                                        <p:tgtEl>
                                          <p:spTgt spid="91"/>
                                        </p:tgtEl>
                                        <p:attrNameLst>
                                          <p:attrName>style.visibility</p:attrName>
                                        </p:attrNameLst>
                                      </p:cBhvr>
                                      <p:to>
                                        <p:strVal val="visible"/>
                                      </p:to>
                                    </p:set>
                                  </p:childTnLst>
                                </p:cTn>
                              </p:par>
                            </p:childTnLst>
                          </p:cTn>
                        </p:par>
                        <p:par>
                          <p:cTn id="257" fill="hold">
                            <p:stCondLst>
                              <p:cond delay="82000"/>
                            </p:stCondLst>
                            <p:childTnLst>
                              <p:par>
                                <p:cTn id="258" presetID="1" presetClass="entr" presetSubtype="0" fill="hold" grpId="0" nodeType="afterEffect">
                                  <p:stCondLst>
                                    <p:cond delay="1000"/>
                                  </p:stCondLst>
                                  <p:childTnLst>
                                    <p:set>
                                      <p:cBhvr>
                                        <p:cTn id="259" dur="1" fill="hold">
                                          <p:stCondLst>
                                            <p:cond delay="0"/>
                                          </p:stCondLst>
                                        </p:cTn>
                                        <p:tgtEl>
                                          <p:spTgt spid="92"/>
                                        </p:tgtEl>
                                        <p:attrNameLst>
                                          <p:attrName>style.visibility</p:attrName>
                                        </p:attrNameLst>
                                      </p:cBhvr>
                                      <p:to>
                                        <p:strVal val="visible"/>
                                      </p:to>
                                    </p:set>
                                  </p:childTnLst>
                                </p:cTn>
                              </p:par>
                            </p:childTnLst>
                          </p:cTn>
                        </p:par>
                        <p:par>
                          <p:cTn id="260" fill="hold">
                            <p:stCondLst>
                              <p:cond delay="83000"/>
                            </p:stCondLst>
                            <p:childTnLst>
                              <p:par>
                                <p:cTn id="261" presetID="1" presetClass="entr" presetSubtype="0" fill="hold" grpId="0" nodeType="afterEffect">
                                  <p:stCondLst>
                                    <p:cond delay="1000"/>
                                  </p:stCondLst>
                                  <p:childTnLst>
                                    <p:set>
                                      <p:cBhvr>
                                        <p:cTn id="262" dur="1" fill="hold">
                                          <p:stCondLst>
                                            <p:cond delay="0"/>
                                          </p:stCondLst>
                                        </p:cTn>
                                        <p:tgtEl>
                                          <p:spTgt spid="93"/>
                                        </p:tgtEl>
                                        <p:attrNameLst>
                                          <p:attrName>style.visibility</p:attrName>
                                        </p:attrNameLst>
                                      </p:cBhvr>
                                      <p:to>
                                        <p:strVal val="visible"/>
                                      </p:to>
                                    </p:set>
                                  </p:childTnLst>
                                </p:cTn>
                              </p:par>
                            </p:childTnLst>
                          </p:cTn>
                        </p:par>
                        <p:par>
                          <p:cTn id="263" fill="hold">
                            <p:stCondLst>
                              <p:cond delay="84000"/>
                            </p:stCondLst>
                            <p:childTnLst>
                              <p:par>
                                <p:cTn id="264" presetID="1" presetClass="entr" presetSubtype="0" fill="hold" grpId="0" nodeType="afterEffect">
                                  <p:stCondLst>
                                    <p:cond delay="1000"/>
                                  </p:stCondLst>
                                  <p:childTnLst>
                                    <p:set>
                                      <p:cBhvr>
                                        <p:cTn id="265" dur="1" fill="hold">
                                          <p:stCondLst>
                                            <p:cond delay="0"/>
                                          </p:stCondLst>
                                        </p:cTn>
                                        <p:tgtEl>
                                          <p:spTgt spid="94"/>
                                        </p:tgtEl>
                                        <p:attrNameLst>
                                          <p:attrName>style.visibility</p:attrName>
                                        </p:attrNameLst>
                                      </p:cBhvr>
                                      <p:to>
                                        <p:strVal val="visible"/>
                                      </p:to>
                                    </p:set>
                                  </p:childTnLst>
                                </p:cTn>
                              </p:par>
                            </p:childTnLst>
                          </p:cTn>
                        </p:par>
                        <p:par>
                          <p:cTn id="266" fill="hold">
                            <p:stCondLst>
                              <p:cond delay="85000"/>
                            </p:stCondLst>
                            <p:childTnLst>
                              <p:par>
                                <p:cTn id="267" presetID="1" presetClass="entr" presetSubtype="0" fill="hold" grpId="0" nodeType="afterEffect">
                                  <p:stCondLst>
                                    <p:cond delay="1000"/>
                                  </p:stCondLst>
                                  <p:childTnLst>
                                    <p:set>
                                      <p:cBhvr>
                                        <p:cTn id="268" dur="1" fill="hold">
                                          <p:stCondLst>
                                            <p:cond delay="0"/>
                                          </p:stCondLst>
                                        </p:cTn>
                                        <p:tgtEl>
                                          <p:spTgt spid="95"/>
                                        </p:tgtEl>
                                        <p:attrNameLst>
                                          <p:attrName>style.visibility</p:attrName>
                                        </p:attrNameLst>
                                      </p:cBhvr>
                                      <p:to>
                                        <p:strVal val="visible"/>
                                      </p:to>
                                    </p:set>
                                  </p:childTnLst>
                                </p:cTn>
                              </p:par>
                            </p:childTnLst>
                          </p:cTn>
                        </p:par>
                        <p:par>
                          <p:cTn id="269" fill="hold">
                            <p:stCondLst>
                              <p:cond delay="86000"/>
                            </p:stCondLst>
                            <p:childTnLst>
                              <p:par>
                                <p:cTn id="270" presetID="1" presetClass="entr" presetSubtype="0" fill="hold" grpId="0" nodeType="afterEffect">
                                  <p:stCondLst>
                                    <p:cond delay="1000"/>
                                  </p:stCondLst>
                                  <p:childTnLst>
                                    <p:set>
                                      <p:cBhvr>
                                        <p:cTn id="271" dur="1" fill="hold">
                                          <p:stCondLst>
                                            <p:cond delay="0"/>
                                          </p:stCondLst>
                                        </p:cTn>
                                        <p:tgtEl>
                                          <p:spTgt spid="96"/>
                                        </p:tgtEl>
                                        <p:attrNameLst>
                                          <p:attrName>style.visibility</p:attrName>
                                        </p:attrNameLst>
                                      </p:cBhvr>
                                      <p:to>
                                        <p:strVal val="visible"/>
                                      </p:to>
                                    </p:set>
                                  </p:childTnLst>
                                </p:cTn>
                              </p:par>
                            </p:childTnLst>
                          </p:cTn>
                        </p:par>
                        <p:par>
                          <p:cTn id="272" fill="hold">
                            <p:stCondLst>
                              <p:cond delay="87000"/>
                            </p:stCondLst>
                            <p:childTnLst>
                              <p:par>
                                <p:cTn id="273" presetID="1" presetClass="entr" presetSubtype="0" fill="hold" grpId="0" nodeType="afterEffect">
                                  <p:stCondLst>
                                    <p:cond delay="1000"/>
                                  </p:stCondLst>
                                  <p:childTnLst>
                                    <p:set>
                                      <p:cBhvr>
                                        <p:cTn id="274" dur="1" fill="hold">
                                          <p:stCondLst>
                                            <p:cond delay="0"/>
                                          </p:stCondLst>
                                        </p:cTn>
                                        <p:tgtEl>
                                          <p:spTgt spid="97"/>
                                        </p:tgtEl>
                                        <p:attrNameLst>
                                          <p:attrName>style.visibility</p:attrName>
                                        </p:attrNameLst>
                                      </p:cBhvr>
                                      <p:to>
                                        <p:strVal val="visible"/>
                                      </p:to>
                                    </p:set>
                                  </p:childTnLst>
                                </p:cTn>
                              </p:par>
                            </p:childTnLst>
                          </p:cTn>
                        </p:par>
                        <p:par>
                          <p:cTn id="275" fill="hold">
                            <p:stCondLst>
                              <p:cond delay="88000"/>
                            </p:stCondLst>
                            <p:childTnLst>
                              <p:par>
                                <p:cTn id="276" presetID="1" presetClass="entr" presetSubtype="0" fill="hold" grpId="0" nodeType="afterEffect">
                                  <p:stCondLst>
                                    <p:cond delay="1000"/>
                                  </p:stCondLst>
                                  <p:childTnLst>
                                    <p:set>
                                      <p:cBhvr>
                                        <p:cTn id="277" dur="1" fill="hold">
                                          <p:stCondLst>
                                            <p:cond delay="0"/>
                                          </p:stCondLst>
                                        </p:cTn>
                                        <p:tgtEl>
                                          <p:spTgt spid="98"/>
                                        </p:tgtEl>
                                        <p:attrNameLst>
                                          <p:attrName>style.visibility</p:attrName>
                                        </p:attrNameLst>
                                      </p:cBhvr>
                                      <p:to>
                                        <p:strVal val="visible"/>
                                      </p:to>
                                    </p:set>
                                  </p:childTnLst>
                                </p:cTn>
                              </p:par>
                            </p:childTnLst>
                          </p:cTn>
                        </p:par>
                        <p:par>
                          <p:cTn id="278" fill="hold">
                            <p:stCondLst>
                              <p:cond delay="89000"/>
                            </p:stCondLst>
                            <p:childTnLst>
                              <p:par>
                                <p:cTn id="279" presetID="1" presetClass="entr" presetSubtype="0" fill="hold" grpId="0" nodeType="afterEffect">
                                  <p:stCondLst>
                                    <p:cond delay="1000"/>
                                  </p:stCondLst>
                                  <p:childTnLst>
                                    <p:set>
                                      <p:cBhvr>
                                        <p:cTn id="280" dur="1" fill="hold">
                                          <p:stCondLst>
                                            <p:cond delay="0"/>
                                          </p:stCondLst>
                                        </p:cTn>
                                        <p:tgtEl>
                                          <p:spTgt spid="99"/>
                                        </p:tgtEl>
                                        <p:attrNameLst>
                                          <p:attrName>style.visibility</p:attrName>
                                        </p:attrNameLst>
                                      </p:cBhvr>
                                      <p:to>
                                        <p:strVal val="visible"/>
                                      </p:to>
                                    </p:set>
                                  </p:childTnLst>
                                </p:cTn>
                              </p:par>
                            </p:childTnLst>
                          </p:cTn>
                        </p:par>
                        <p:par>
                          <p:cTn id="281" fill="hold">
                            <p:stCondLst>
                              <p:cond delay="90000"/>
                            </p:stCondLst>
                            <p:childTnLst>
                              <p:par>
                                <p:cTn id="282" presetID="1" presetClass="entr" presetSubtype="0" fill="hold" grpId="0" nodeType="afterEffect">
                                  <p:stCondLst>
                                    <p:cond delay="1000"/>
                                  </p:stCondLst>
                                  <p:childTnLst>
                                    <p:set>
                                      <p:cBhvr>
                                        <p:cTn id="283" dur="1" fill="hold">
                                          <p:stCondLst>
                                            <p:cond delay="0"/>
                                          </p:stCondLst>
                                        </p:cTn>
                                        <p:tgtEl>
                                          <p:spTgt spid="100"/>
                                        </p:tgtEl>
                                        <p:attrNameLst>
                                          <p:attrName>style.visibility</p:attrName>
                                        </p:attrNameLst>
                                      </p:cBhvr>
                                      <p:to>
                                        <p:strVal val="visible"/>
                                      </p:to>
                                    </p:set>
                                  </p:childTnLst>
                                </p:cTn>
                              </p:par>
                            </p:childTnLst>
                          </p:cTn>
                        </p:par>
                        <p:par>
                          <p:cTn id="284" fill="hold">
                            <p:stCondLst>
                              <p:cond delay="91000"/>
                            </p:stCondLst>
                            <p:childTnLst>
                              <p:par>
                                <p:cTn id="285" presetID="1" presetClass="entr" presetSubtype="0" fill="hold" grpId="0" nodeType="afterEffect">
                                  <p:stCondLst>
                                    <p:cond delay="1000"/>
                                  </p:stCondLst>
                                  <p:childTnLst>
                                    <p:set>
                                      <p:cBhvr>
                                        <p:cTn id="286" dur="1" fill="hold">
                                          <p:stCondLst>
                                            <p:cond delay="0"/>
                                          </p:stCondLst>
                                        </p:cTn>
                                        <p:tgtEl>
                                          <p:spTgt spid="101"/>
                                        </p:tgtEl>
                                        <p:attrNameLst>
                                          <p:attrName>style.visibility</p:attrName>
                                        </p:attrNameLst>
                                      </p:cBhvr>
                                      <p:to>
                                        <p:strVal val="visible"/>
                                      </p:to>
                                    </p:set>
                                  </p:childTnLst>
                                </p:cTn>
                              </p:par>
                            </p:childTnLst>
                          </p:cTn>
                        </p:par>
                        <p:par>
                          <p:cTn id="287" fill="hold">
                            <p:stCondLst>
                              <p:cond delay="92000"/>
                            </p:stCondLst>
                            <p:childTnLst>
                              <p:par>
                                <p:cTn id="288" presetID="1" presetClass="entr" presetSubtype="0" fill="hold" grpId="0" nodeType="afterEffect">
                                  <p:stCondLst>
                                    <p:cond delay="1000"/>
                                  </p:stCondLst>
                                  <p:childTnLst>
                                    <p:set>
                                      <p:cBhvr>
                                        <p:cTn id="289" dur="1" fill="hold">
                                          <p:stCondLst>
                                            <p:cond delay="0"/>
                                          </p:stCondLst>
                                        </p:cTn>
                                        <p:tgtEl>
                                          <p:spTgt spid="102"/>
                                        </p:tgtEl>
                                        <p:attrNameLst>
                                          <p:attrName>style.visibility</p:attrName>
                                        </p:attrNameLst>
                                      </p:cBhvr>
                                      <p:to>
                                        <p:strVal val="visible"/>
                                      </p:to>
                                    </p:set>
                                  </p:childTnLst>
                                </p:cTn>
                              </p:par>
                            </p:childTnLst>
                          </p:cTn>
                        </p:par>
                        <p:par>
                          <p:cTn id="290" fill="hold">
                            <p:stCondLst>
                              <p:cond delay="93000"/>
                            </p:stCondLst>
                            <p:childTnLst>
                              <p:par>
                                <p:cTn id="291" presetID="1" presetClass="entr" presetSubtype="0" fill="hold" grpId="0" nodeType="afterEffect">
                                  <p:stCondLst>
                                    <p:cond delay="1000"/>
                                  </p:stCondLst>
                                  <p:childTnLst>
                                    <p:set>
                                      <p:cBhvr>
                                        <p:cTn id="292" dur="1" fill="hold">
                                          <p:stCondLst>
                                            <p:cond delay="0"/>
                                          </p:stCondLst>
                                        </p:cTn>
                                        <p:tgtEl>
                                          <p:spTgt spid="103"/>
                                        </p:tgtEl>
                                        <p:attrNameLst>
                                          <p:attrName>style.visibility</p:attrName>
                                        </p:attrNameLst>
                                      </p:cBhvr>
                                      <p:to>
                                        <p:strVal val="visible"/>
                                      </p:to>
                                    </p:set>
                                  </p:childTnLst>
                                </p:cTn>
                              </p:par>
                            </p:childTnLst>
                          </p:cTn>
                        </p:par>
                        <p:par>
                          <p:cTn id="293" fill="hold">
                            <p:stCondLst>
                              <p:cond delay="94000"/>
                            </p:stCondLst>
                            <p:childTnLst>
                              <p:par>
                                <p:cTn id="294" presetID="1" presetClass="entr" presetSubtype="0" fill="hold" grpId="0" nodeType="afterEffect">
                                  <p:stCondLst>
                                    <p:cond delay="1000"/>
                                  </p:stCondLst>
                                  <p:childTnLst>
                                    <p:set>
                                      <p:cBhvr>
                                        <p:cTn id="295" dur="1" fill="hold">
                                          <p:stCondLst>
                                            <p:cond delay="0"/>
                                          </p:stCondLst>
                                        </p:cTn>
                                        <p:tgtEl>
                                          <p:spTgt spid="104"/>
                                        </p:tgtEl>
                                        <p:attrNameLst>
                                          <p:attrName>style.visibility</p:attrName>
                                        </p:attrNameLst>
                                      </p:cBhvr>
                                      <p:to>
                                        <p:strVal val="visible"/>
                                      </p:to>
                                    </p:set>
                                  </p:childTnLst>
                                </p:cTn>
                              </p:par>
                            </p:childTnLst>
                          </p:cTn>
                        </p:par>
                        <p:par>
                          <p:cTn id="296" fill="hold">
                            <p:stCondLst>
                              <p:cond delay="95000"/>
                            </p:stCondLst>
                            <p:childTnLst>
                              <p:par>
                                <p:cTn id="297" presetID="1" presetClass="entr" presetSubtype="0" fill="hold" grpId="0" nodeType="afterEffect">
                                  <p:stCondLst>
                                    <p:cond delay="1000"/>
                                  </p:stCondLst>
                                  <p:childTnLst>
                                    <p:set>
                                      <p:cBhvr>
                                        <p:cTn id="298" dur="1" fill="hold">
                                          <p:stCondLst>
                                            <p:cond delay="0"/>
                                          </p:stCondLst>
                                        </p:cTn>
                                        <p:tgtEl>
                                          <p:spTgt spid="105"/>
                                        </p:tgtEl>
                                        <p:attrNameLst>
                                          <p:attrName>style.visibility</p:attrName>
                                        </p:attrNameLst>
                                      </p:cBhvr>
                                      <p:to>
                                        <p:strVal val="visible"/>
                                      </p:to>
                                    </p:set>
                                  </p:childTnLst>
                                </p:cTn>
                              </p:par>
                            </p:childTnLst>
                          </p:cTn>
                        </p:par>
                        <p:par>
                          <p:cTn id="299" fill="hold">
                            <p:stCondLst>
                              <p:cond delay="96000"/>
                            </p:stCondLst>
                            <p:childTnLst>
                              <p:par>
                                <p:cTn id="300" presetID="1" presetClass="entr" presetSubtype="0" fill="hold" grpId="0" nodeType="afterEffect">
                                  <p:stCondLst>
                                    <p:cond delay="1000"/>
                                  </p:stCondLst>
                                  <p:childTnLst>
                                    <p:set>
                                      <p:cBhvr>
                                        <p:cTn id="301" dur="1" fill="hold">
                                          <p:stCondLst>
                                            <p:cond delay="0"/>
                                          </p:stCondLst>
                                        </p:cTn>
                                        <p:tgtEl>
                                          <p:spTgt spid="106"/>
                                        </p:tgtEl>
                                        <p:attrNameLst>
                                          <p:attrName>style.visibility</p:attrName>
                                        </p:attrNameLst>
                                      </p:cBhvr>
                                      <p:to>
                                        <p:strVal val="visible"/>
                                      </p:to>
                                    </p:set>
                                  </p:childTnLst>
                                </p:cTn>
                              </p:par>
                            </p:childTnLst>
                          </p:cTn>
                        </p:par>
                        <p:par>
                          <p:cTn id="302" fill="hold">
                            <p:stCondLst>
                              <p:cond delay="97000"/>
                            </p:stCondLst>
                            <p:childTnLst>
                              <p:par>
                                <p:cTn id="303" presetID="1" presetClass="entr" presetSubtype="0" fill="hold" grpId="0" nodeType="afterEffect">
                                  <p:stCondLst>
                                    <p:cond delay="1000"/>
                                  </p:stCondLst>
                                  <p:childTnLst>
                                    <p:set>
                                      <p:cBhvr>
                                        <p:cTn id="304" dur="1" fill="hold">
                                          <p:stCondLst>
                                            <p:cond delay="0"/>
                                          </p:stCondLst>
                                        </p:cTn>
                                        <p:tgtEl>
                                          <p:spTgt spid="107"/>
                                        </p:tgtEl>
                                        <p:attrNameLst>
                                          <p:attrName>style.visibility</p:attrName>
                                        </p:attrNameLst>
                                      </p:cBhvr>
                                      <p:to>
                                        <p:strVal val="visible"/>
                                      </p:to>
                                    </p:set>
                                  </p:childTnLst>
                                </p:cTn>
                              </p:par>
                            </p:childTnLst>
                          </p:cTn>
                        </p:par>
                        <p:par>
                          <p:cTn id="305" fill="hold">
                            <p:stCondLst>
                              <p:cond delay="98000"/>
                            </p:stCondLst>
                            <p:childTnLst>
                              <p:par>
                                <p:cTn id="306" presetID="1" presetClass="entr" presetSubtype="0" fill="hold" grpId="0" nodeType="afterEffect">
                                  <p:stCondLst>
                                    <p:cond delay="1000"/>
                                  </p:stCondLst>
                                  <p:childTnLst>
                                    <p:set>
                                      <p:cBhvr>
                                        <p:cTn id="307" dur="1" fill="hold">
                                          <p:stCondLst>
                                            <p:cond delay="0"/>
                                          </p:stCondLst>
                                        </p:cTn>
                                        <p:tgtEl>
                                          <p:spTgt spid="108"/>
                                        </p:tgtEl>
                                        <p:attrNameLst>
                                          <p:attrName>style.visibility</p:attrName>
                                        </p:attrNameLst>
                                      </p:cBhvr>
                                      <p:to>
                                        <p:strVal val="visible"/>
                                      </p:to>
                                    </p:set>
                                  </p:childTnLst>
                                </p:cTn>
                              </p:par>
                            </p:childTnLst>
                          </p:cTn>
                        </p:par>
                        <p:par>
                          <p:cTn id="308" fill="hold">
                            <p:stCondLst>
                              <p:cond delay="99000"/>
                            </p:stCondLst>
                            <p:childTnLst>
                              <p:par>
                                <p:cTn id="309" presetID="1" presetClass="entr" presetSubtype="0" fill="hold" grpId="0" nodeType="afterEffect">
                                  <p:stCondLst>
                                    <p:cond delay="1000"/>
                                  </p:stCondLst>
                                  <p:childTnLst>
                                    <p:set>
                                      <p:cBhvr>
                                        <p:cTn id="310" dur="1" fill="hold">
                                          <p:stCondLst>
                                            <p:cond delay="0"/>
                                          </p:stCondLst>
                                        </p:cTn>
                                        <p:tgtEl>
                                          <p:spTgt spid="109"/>
                                        </p:tgtEl>
                                        <p:attrNameLst>
                                          <p:attrName>style.visibility</p:attrName>
                                        </p:attrNameLst>
                                      </p:cBhvr>
                                      <p:to>
                                        <p:strVal val="visible"/>
                                      </p:to>
                                    </p:set>
                                  </p:childTnLst>
                                </p:cTn>
                              </p:par>
                            </p:childTnLst>
                          </p:cTn>
                        </p:par>
                        <p:par>
                          <p:cTn id="311" fill="hold">
                            <p:stCondLst>
                              <p:cond delay="100000"/>
                            </p:stCondLst>
                            <p:childTnLst>
                              <p:par>
                                <p:cTn id="312" presetID="1" presetClass="entr" presetSubtype="0" fill="hold" grpId="0" nodeType="afterEffect">
                                  <p:stCondLst>
                                    <p:cond delay="1000"/>
                                  </p:stCondLst>
                                  <p:childTnLst>
                                    <p:set>
                                      <p:cBhvr>
                                        <p:cTn id="313" dur="1" fill="hold">
                                          <p:stCondLst>
                                            <p:cond delay="0"/>
                                          </p:stCondLst>
                                        </p:cTn>
                                        <p:tgtEl>
                                          <p:spTgt spid="110"/>
                                        </p:tgtEl>
                                        <p:attrNameLst>
                                          <p:attrName>style.visibility</p:attrName>
                                        </p:attrNameLst>
                                      </p:cBhvr>
                                      <p:to>
                                        <p:strVal val="visible"/>
                                      </p:to>
                                    </p:set>
                                  </p:childTnLst>
                                </p:cTn>
                              </p:par>
                            </p:childTnLst>
                          </p:cTn>
                        </p:par>
                        <p:par>
                          <p:cTn id="314" fill="hold">
                            <p:stCondLst>
                              <p:cond delay="101000"/>
                            </p:stCondLst>
                            <p:childTnLst>
                              <p:par>
                                <p:cTn id="315" presetID="1" presetClass="entr" presetSubtype="0" fill="hold" grpId="0" nodeType="afterEffect">
                                  <p:stCondLst>
                                    <p:cond delay="1000"/>
                                  </p:stCondLst>
                                  <p:childTnLst>
                                    <p:set>
                                      <p:cBhvr>
                                        <p:cTn id="316" dur="1" fill="hold">
                                          <p:stCondLst>
                                            <p:cond delay="0"/>
                                          </p:stCondLst>
                                        </p:cTn>
                                        <p:tgtEl>
                                          <p:spTgt spid="111"/>
                                        </p:tgtEl>
                                        <p:attrNameLst>
                                          <p:attrName>style.visibility</p:attrName>
                                        </p:attrNameLst>
                                      </p:cBhvr>
                                      <p:to>
                                        <p:strVal val="visible"/>
                                      </p:to>
                                    </p:set>
                                  </p:childTnLst>
                                </p:cTn>
                              </p:par>
                            </p:childTnLst>
                          </p:cTn>
                        </p:par>
                        <p:par>
                          <p:cTn id="317" fill="hold">
                            <p:stCondLst>
                              <p:cond delay="102000"/>
                            </p:stCondLst>
                            <p:childTnLst>
                              <p:par>
                                <p:cTn id="318" presetID="1" presetClass="entr" presetSubtype="0" fill="hold" grpId="0" nodeType="afterEffect">
                                  <p:stCondLst>
                                    <p:cond delay="1000"/>
                                  </p:stCondLst>
                                  <p:childTnLst>
                                    <p:set>
                                      <p:cBhvr>
                                        <p:cTn id="319" dur="1" fill="hold">
                                          <p:stCondLst>
                                            <p:cond delay="0"/>
                                          </p:stCondLst>
                                        </p:cTn>
                                        <p:tgtEl>
                                          <p:spTgt spid="112"/>
                                        </p:tgtEl>
                                        <p:attrNameLst>
                                          <p:attrName>style.visibility</p:attrName>
                                        </p:attrNameLst>
                                      </p:cBhvr>
                                      <p:to>
                                        <p:strVal val="visible"/>
                                      </p:to>
                                    </p:set>
                                  </p:childTnLst>
                                </p:cTn>
                              </p:par>
                            </p:childTnLst>
                          </p:cTn>
                        </p:par>
                        <p:par>
                          <p:cTn id="320" fill="hold">
                            <p:stCondLst>
                              <p:cond delay="103000"/>
                            </p:stCondLst>
                            <p:childTnLst>
                              <p:par>
                                <p:cTn id="321" presetID="1" presetClass="entr" presetSubtype="0" fill="hold" grpId="0" nodeType="afterEffect">
                                  <p:stCondLst>
                                    <p:cond delay="1000"/>
                                  </p:stCondLst>
                                  <p:childTnLst>
                                    <p:set>
                                      <p:cBhvr>
                                        <p:cTn id="322" dur="1" fill="hold">
                                          <p:stCondLst>
                                            <p:cond delay="0"/>
                                          </p:stCondLst>
                                        </p:cTn>
                                        <p:tgtEl>
                                          <p:spTgt spid="113"/>
                                        </p:tgtEl>
                                        <p:attrNameLst>
                                          <p:attrName>style.visibility</p:attrName>
                                        </p:attrNameLst>
                                      </p:cBhvr>
                                      <p:to>
                                        <p:strVal val="visible"/>
                                      </p:to>
                                    </p:set>
                                  </p:childTnLst>
                                </p:cTn>
                              </p:par>
                            </p:childTnLst>
                          </p:cTn>
                        </p:par>
                        <p:par>
                          <p:cTn id="323" fill="hold">
                            <p:stCondLst>
                              <p:cond delay="104000"/>
                            </p:stCondLst>
                            <p:childTnLst>
                              <p:par>
                                <p:cTn id="324" presetID="1" presetClass="entr" presetSubtype="0" fill="hold" grpId="0" nodeType="afterEffect">
                                  <p:stCondLst>
                                    <p:cond delay="1000"/>
                                  </p:stCondLst>
                                  <p:childTnLst>
                                    <p:set>
                                      <p:cBhvr>
                                        <p:cTn id="325" dur="1" fill="hold">
                                          <p:stCondLst>
                                            <p:cond delay="0"/>
                                          </p:stCondLst>
                                        </p:cTn>
                                        <p:tgtEl>
                                          <p:spTgt spid="114"/>
                                        </p:tgtEl>
                                        <p:attrNameLst>
                                          <p:attrName>style.visibility</p:attrName>
                                        </p:attrNameLst>
                                      </p:cBhvr>
                                      <p:to>
                                        <p:strVal val="visible"/>
                                      </p:to>
                                    </p:set>
                                  </p:childTnLst>
                                </p:cTn>
                              </p:par>
                            </p:childTnLst>
                          </p:cTn>
                        </p:par>
                        <p:par>
                          <p:cTn id="326" fill="hold">
                            <p:stCondLst>
                              <p:cond delay="105000"/>
                            </p:stCondLst>
                            <p:childTnLst>
                              <p:par>
                                <p:cTn id="327" presetID="1" presetClass="entr" presetSubtype="0" fill="hold" grpId="0" nodeType="afterEffect">
                                  <p:stCondLst>
                                    <p:cond delay="1000"/>
                                  </p:stCondLst>
                                  <p:childTnLst>
                                    <p:set>
                                      <p:cBhvr>
                                        <p:cTn id="328" dur="1" fill="hold">
                                          <p:stCondLst>
                                            <p:cond delay="0"/>
                                          </p:stCondLst>
                                        </p:cTn>
                                        <p:tgtEl>
                                          <p:spTgt spid="115"/>
                                        </p:tgtEl>
                                        <p:attrNameLst>
                                          <p:attrName>style.visibility</p:attrName>
                                        </p:attrNameLst>
                                      </p:cBhvr>
                                      <p:to>
                                        <p:strVal val="visible"/>
                                      </p:to>
                                    </p:set>
                                  </p:childTnLst>
                                </p:cTn>
                              </p:par>
                            </p:childTnLst>
                          </p:cTn>
                        </p:par>
                        <p:par>
                          <p:cTn id="329" fill="hold">
                            <p:stCondLst>
                              <p:cond delay="106000"/>
                            </p:stCondLst>
                            <p:childTnLst>
                              <p:par>
                                <p:cTn id="330" presetID="1" presetClass="entr" presetSubtype="0" fill="hold" grpId="0" nodeType="afterEffect">
                                  <p:stCondLst>
                                    <p:cond delay="1000"/>
                                  </p:stCondLst>
                                  <p:childTnLst>
                                    <p:set>
                                      <p:cBhvr>
                                        <p:cTn id="331" dur="1" fill="hold">
                                          <p:stCondLst>
                                            <p:cond delay="0"/>
                                          </p:stCondLst>
                                        </p:cTn>
                                        <p:tgtEl>
                                          <p:spTgt spid="116"/>
                                        </p:tgtEl>
                                        <p:attrNameLst>
                                          <p:attrName>style.visibility</p:attrName>
                                        </p:attrNameLst>
                                      </p:cBhvr>
                                      <p:to>
                                        <p:strVal val="visible"/>
                                      </p:to>
                                    </p:set>
                                  </p:childTnLst>
                                </p:cTn>
                              </p:par>
                            </p:childTnLst>
                          </p:cTn>
                        </p:par>
                        <p:par>
                          <p:cTn id="332" fill="hold">
                            <p:stCondLst>
                              <p:cond delay="107000"/>
                            </p:stCondLst>
                            <p:childTnLst>
                              <p:par>
                                <p:cTn id="333" presetID="1" presetClass="entr" presetSubtype="0" fill="hold" grpId="0" nodeType="afterEffect">
                                  <p:stCondLst>
                                    <p:cond delay="1000"/>
                                  </p:stCondLst>
                                  <p:childTnLst>
                                    <p:set>
                                      <p:cBhvr>
                                        <p:cTn id="334" dur="1" fill="hold">
                                          <p:stCondLst>
                                            <p:cond delay="0"/>
                                          </p:stCondLst>
                                        </p:cTn>
                                        <p:tgtEl>
                                          <p:spTgt spid="117"/>
                                        </p:tgtEl>
                                        <p:attrNameLst>
                                          <p:attrName>style.visibility</p:attrName>
                                        </p:attrNameLst>
                                      </p:cBhvr>
                                      <p:to>
                                        <p:strVal val="visible"/>
                                      </p:to>
                                    </p:set>
                                  </p:childTnLst>
                                </p:cTn>
                              </p:par>
                            </p:childTnLst>
                          </p:cTn>
                        </p:par>
                        <p:par>
                          <p:cTn id="335" fill="hold">
                            <p:stCondLst>
                              <p:cond delay="108000"/>
                            </p:stCondLst>
                            <p:childTnLst>
                              <p:par>
                                <p:cTn id="336" presetID="1" presetClass="entr" presetSubtype="0" fill="hold" grpId="0" nodeType="afterEffect">
                                  <p:stCondLst>
                                    <p:cond delay="1000"/>
                                  </p:stCondLst>
                                  <p:childTnLst>
                                    <p:set>
                                      <p:cBhvr>
                                        <p:cTn id="337" dur="1" fill="hold">
                                          <p:stCondLst>
                                            <p:cond delay="0"/>
                                          </p:stCondLst>
                                        </p:cTn>
                                        <p:tgtEl>
                                          <p:spTgt spid="118"/>
                                        </p:tgtEl>
                                        <p:attrNameLst>
                                          <p:attrName>style.visibility</p:attrName>
                                        </p:attrNameLst>
                                      </p:cBhvr>
                                      <p:to>
                                        <p:strVal val="visible"/>
                                      </p:to>
                                    </p:set>
                                  </p:childTnLst>
                                </p:cTn>
                              </p:par>
                            </p:childTnLst>
                          </p:cTn>
                        </p:par>
                        <p:par>
                          <p:cTn id="338" fill="hold">
                            <p:stCondLst>
                              <p:cond delay="109000"/>
                            </p:stCondLst>
                            <p:childTnLst>
                              <p:par>
                                <p:cTn id="339" presetID="1" presetClass="entr" presetSubtype="0" fill="hold" grpId="0" nodeType="afterEffect">
                                  <p:stCondLst>
                                    <p:cond delay="1000"/>
                                  </p:stCondLst>
                                  <p:childTnLst>
                                    <p:set>
                                      <p:cBhvr>
                                        <p:cTn id="340" dur="1" fill="hold">
                                          <p:stCondLst>
                                            <p:cond delay="0"/>
                                          </p:stCondLst>
                                        </p:cTn>
                                        <p:tgtEl>
                                          <p:spTgt spid="119"/>
                                        </p:tgtEl>
                                        <p:attrNameLst>
                                          <p:attrName>style.visibility</p:attrName>
                                        </p:attrNameLst>
                                      </p:cBhvr>
                                      <p:to>
                                        <p:strVal val="visible"/>
                                      </p:to>
                                    </p:set>
                                  </p:childTnLst>
                                </p:cTn>
                              </p:par>
                            </p:childTnLst>
                          </p:cTn>
                        </p:par>
                        <p:par>
                          <p:cTn id="341" fill="hold">
                            <p:stCondLst>
                              <p:cond delay="110000"/>
                            </p:stCondLst>
                            <p:childTnLst>
                              <p:par>
                                <p:cTn id="342" presetID="1" presetClass="entr" presetSubtype="0" fill="hold" grpId="0" nodeType="afterEffect">
                                  <p:stCondLst>
                                    <p:cond delay="1000"/>
                                  </p:stCondLst>
                                  <p:childTnLst>
                                    <p:set>
                                      <p:cBhvr>
                                        <p:cTn id="343" dur="1" fill="hold">
                                          <p:stCondLst>
                                            <p:cond delay="0"/>
                                          </p:stCondLst>
                                        </p:cTn>
                                        <p:tgtEl>
                                          <p:spTgt spid="120"/>
                                        </p:tgtEl>
                                        <p:attrNameLst>
                                          <p:attrName>style.visibility</p:attrName>
                                        </p:attrNameLst>
                                      </p:cBhvr>
                                      <p:to>
                                        <p:strVal val="visible"/>
                                      </p:to>
                                    </p:set>
                                  </p:childTnLst>
                                </p:cTn>
                              </p:par>
                            </p:childTnLst>
                          </p:cTn>
                        </p:par>
                        <p:par>
                          <p:cTn id="344" fill="hold">
                            <p:stCondLst>
                              <p:cond delay="111000"/>
                            </p:stCondLst>
                            <p:childTnLst>
                              <p:par>
                                <p:cTn id="345" presetID="1" presetClass="entr" presetSubtype="0" fill="hold" grpId="0" nodeType="afterEffect">
                                  <p:stCondLst>
                                    <p:cond delay="1000"/>
                                  </p:stCondLst>
                                  <p:childTnLst>
                                    <p:set>
                                      <p:cBhvr>
                                        <p:cTn id="346" dur="1" fill="hold">
                                          <p:stCondLst>
                                            <p:cond delay="0"/>
                                          </p:stCondLst>
                                        </p:cTn>
                                        <p:tgtEl>
                                          <p:spTgt spid="121"/>
                                        </p:tgtEl>
                                        <p:attrNameLst>
                                          <p:attrName>style.visibility</p:attrName>
                                        </p:attrNameLst>
                                      </p:cBhvr>
                                      <p:to>
                                        <p:strVal val="visible"/>
                                      </p:to>
                                    </p:set>
                                  </p:childTnLst>
                                </p:cTn>
                              </p:par>
                            </p:childTnLst>
                          </p:cTn>
                        </p:par>
                        <p:par>
                          <p:cTn id="347" fill="hold">
                            <p:stCondLst>
                              <p:cond delay="112000"/>
                            </p:stCondLst>
                            <p:childTnLst>
                              <p:par>
                                <p:cTn id="348" presetID="1" presetClass="entr" presetSubtype="0" fill="hold" grpId="0" nodeType="afterEffect">
                                  <p:stCondLst>
                                    <p:cond delay="1000"/>
                                  </p:stCondLst>
                                  <p:childTnLst>
                                    <p:set>
                                      <p:cBhvr>
                                        <p:cTn id="349" dur="1" fill="hold">
                                          <p:stCondLst>
                                            <p:cond delay="0"/>
                                          </p:stCondLst>
                                        </p:cTn>
                                        <p:tgtEl>
                                          <p:spTgt spid="122"/>
                                        </p:tgtEl>
                                        <p:attrNameLst>
                                          <p:attrName>style.visibility</p:attrName>
                                        </p:attrNameLst>
                                      </p:cBhvr>
                                      <p:to>
                                        <p:strVal val="visible"/>
                                      </p:to>
                                    </p:set>
                                  </p:childTnLst>
                                </p:cTn>
                              </p:par>
                            </p:childTnLst>
                          </p:cTn>
                        </p:par>
                        <p:par>
                          <p:cTn id="350" fill="hold">
                            <p:stCondLst>
                              <p:cond delay="113000"/>
                            </p:stCondLst>
                            <p:childTnLst>
                              <p:par>
                                <p:cTn id="351" presetID="1" presetClass="entr" presetSubtype="0" fill="hold" grpId="0" nodeType="afterEffect">
                                  <p:stCondLst>
                                    <p:cond delay="1000"/>
                                  </p:stCondLst>
                                  <p:childTnLst>
                                    <p:set>
                                      <p:cBhvr>
                                        <p:cTn id="352" dur="1" fill="hold">
                                          <p:stCondLst>
                                            <p:cond delay="0"/>
                                          </p:stCondLst>
                                        </p:cTn>
                                        <p:tgtEl>
                                          <p:spTgt spid="123"/>
                                        </p:tgtEl>
                                        <p:attrNameLst>
                                          <p:attrName>style.visibility</p:attrName>
                                        </p:attrNameLst>
                                      </p:cBhvr>
                                      <p:to>
                                        <p:strVal val="visible"/>
                                      </p:to>
                                    </p:set>
                                  </p:childTnLst>
                                </p:cTn>
                              </p:par>
                            </p:childTnLst>
                          </p:cTn>
                        </p:par>
                        <p:par>
                          <p:cTn id="353" fill="hold">
                            <p:stCondLst>
                              <p:cond delay="114000"/>
                            </p:stCondLst>
                            <p:childTnLst>
                              <p:par>
                                <p:cTn id="354" presetID="1" presetClass="entr" presetSubtype="0" fill="hold" grpId="0" nodeType="afterEffect">
                                  <p:stCondLst>
                                    <p:cond delay="1000"/>
                                  </p:stCondLst>
                                  <p:childTnLst>
                                    <p:set>
                                      <p:cBhvr>
                                        <p:cTn id="355" dur="1" fill="hold">
                                          <p:stCondLst>
                                            <p:cond delay="0"/>
                                          </p:stCondLst>
                                        </p:cTn>
                                        <p:tgtEl>
                                          <p:spTgt spid="124"/>
                                        </p:tgtEl>
                                        <p:attrNameLst>
                                          <p:attrName>style.visibility</p:attrName>
                                        </p:attrNameLst>
                                      </p:cBhvr>
                                      <p:to>
                                        <p:strVal val="visible"/>
                                      </p:to>
                                    </p:set>
                                  </p:childTnLst>
                                </p:cTn>
                              </p:par>
                            </p:childTnLst>
                          </p:cTn>
                        </p:par>
                        <p:par>
                          <p:cTn id="356" fill="hold">
                            <p:stCondLst>
                              <p:cond delay="115000"/>
                            </p:stCondLst>
                            <p:childTnLst>
                              <p:par>
                                <p:cTn id="357" presetID="1" presetClass="entr" presetSubtype="0" fill="hold" grpId="0" nodeType="afterEffect">
                                  <p:stCondLst>
                                    <p:cond delay="1000"/>
                                  </p:stCondLst>
                                  <p:childTnLst>
                                    <p:set>
                                      <p:cBhvr>
                                        <p:cTn id="358" dur="1" fill="hold">
                                          <p:stCondLst>
                                            <p:cond delay="0"/>
                                          </p:stCondLst>
                                        </p:cTn>
                                        <p:tgtEl>
                                          <p:spTgt spid="125"/>
                                        </p:tgtEl>
                                        <p:attrNameLst>
                                          <p:attrName>style.visibility</p:attrName>
                                        </p:attrNameLst>
                                      </p:cBhvr>
                                      <p:to>
                                        <p:strVal val="visible"/>
                                      </p:to>
                                    </p:set>
                                  </p:childTnLst>
                                </p:cTn>
                              </p:par>
                            </p:childTnLst>
                          </p:cTn>
                        </p:par>
                        <p:par>
                          <p:cTn id="359" fill="hold">
                            <p:stCondLst>
                              <p:cond delay="116000"/>
                            </p:stCondLst>
                            <p:childTnLst>
                              <p:par>
                                <p:cTn id="360" presetID="1" presetClass="entr" presetSubtype="0" fill="hold" grpId="0" nodeType="afterEffect">
                                  <p:stCondLst>
                                    <p:cond delay="1000"/>
                                  </p:stCondLst>
                                  <p:childTnLst>
                                    <p:set>
                                      <p:cBhvr>
                                        <p:cTn id="361" dur="1" fill="hold">
                                          <p:stCondLst>
                                            <p:cond delay="0"/>
                                          </p:stCondLst>
                                        </p:cTn>
                                        <p:tgtEl>
                                          <p:spTgt spid="126"/>
                                        </p:tgtEl>
                                        <p:attrNameLst>
                                          <p:attrName>style.visibility</p:attrName>
                                        </p:attrNameLst>
                                      </p:cBhvr>
                                      <p:to>
                                        <p:strVal val="visible"/>
                                      </p:to>
                                    </p:set>
                                  </p:childTnLst>
                                </p:cTn>
                              </p:par>
                            </p:childTnLst>
                          </p:cTn>
                        </p:par>
                        <p:par>
                          <p:cTn id="362" fill="hold">
                            <p:stCondLst>
                              <p:cond delay="117000"/>
                            </p:stCondLst>
                            <p:childTnLst>
                              <p:par>
                                <p:cTn id="363" presetID="1" presetClass="entr" presetSubtype="0" fill="hold" grpId="0" nodeType="afterEffect">
                                  <p:stCondLst>
                                    <p:cond delay="1000"/>
                                  </p:stCondLst>
                                  <p:childTnLst>
                                    <p:set>
                                      <p:cBhvr>
                                        <p:cTn id="364" dur="1" fill="hold">
                                          <p:stCondLst>
                                            <p:cond delay="0"/>
                                          </p:stCondLst>
                                        </p:cTn>
                                        <p:tgtEl>
                                          <p:spTgt spid="127"/>
                                        </p:tgtEl>
                                        <p:attrNameLst>
                                          <p:attrName>style.visibility</p:attrName>
                                        </p:attrNameLst>
                                      </p:cBhvr>
                                      <p:to>
                                        <p:strVal val="visible"/>
                                      </p:to>
                                    </p:set>
                                  </p:childTnLst>
                                </p:cTn>
                              </p:par>
                            </p:childTnLst>
                          </p:cTn>
                        </p:par>
                        <p:par>
                          <p:cTn id="365" fill="hold">
                            <p:stCondLst>
                              <p:cond delay="118000"/>
                            </p:stCondLst>
                            <p:childTnLst>
                              <p:par>
                                <p:cTn id="366" presetID="1" presetClass="entr" presetSubtype="0" fill="hold" grpId="0" nodeType="afterEffect">
                                  <p:stCondLst>
                                    <p:cond delay="1000"/>
                                  </p:stCondLst>
                                  <p:childTnLst>
                                    <p:set>
                                      <p:cBhvr>
                                        <p:cTn id="367" dur="1" fill="hold">
                                          <p:stCondLst>
                                            <p:cond delay="0"/>
                                          </p:stCondLst>
                                        </p:cTn>
                                        <p:tgtEl>
                                          <p:spTgt spid="128"/>
                                        </p:tgtEl>
                                        <p:attrNameLst>
                                          <p:attrName>style.visibility</p:attrName>
                                        </p:attrNameLst>
                                      </p:cBhvr>
                                      <p:to>
                                        <p:strVal val="visible"/>
                                      </p:to>
                                    </p:set>
                                  </p:childTnLst>
                                </p:cTn>
                              </p:par>
                            </p:childTnLst>
                          </p:cTn>
                        </p:par>
                        <p:par>
                          <p:cTn id="368" fill="hold">
                            <p:stCondLst>
                              <p:cond delay="119000"/>
                            </p:stCondLst>
                            <p:childTnLst>
                              <p:par>
                                <p:cTn id="369" presetID="1" presetClass="entr" presetSubtype="0" fill="hold" grpId="0" nodeType="afterEffect">
                                  <p:stCondLst>
                                    <p:cond delay="1000"/>
                                  </p:stCondLst>
                                  <p:childTnLst>
                                    <p:set>
                                      <p:cBhvr>
                                        <p:cTn id="370" dur="1" fill="hold">
                                          <p:stCondLst>
                                            <p:cond delay="0"/>
                                          </p:stCondLst>
                                        </p:cTn>
                                        <p:tgtEl>
                                          <p:spTgt spid="129"/>
                                        </p:tgtEl>
                                        <p:attrNameLst>
                                          <p:attrName>style.visibility</p:attrName>
                                        </p:attrNameLst>
                                      </p:cBhvr>
                                      <p:to>
                                        <p:strVal val="visible"/>
                                      </p:to>
                                    </p:set>
                                  </p:childTnLst>
                                </p:cTn>
                              </p:par>
                            </p:childTnLst>
                          </p:cTn>
                        </p:par>
                        <p:par>
                          <p:cTn id="371" fill="hold">
                            <p:stCondLst>
                              <p:cond delay="120000"/>
                            </p:stCondLst>
                            <p:childTnLst>
                              <p:par>
                                <p:cTn id="372" presetID="1" presetClass="entr" presetSubtype="0" fill="hold" grpId="0" nodeType="afterEffect">
                                  <p:stCondLst>
                                    <p:cond delay="1000"/>
                                  </p:stCondLst>
                                  <p:childTnLst>
                                    <p:set>
                                      <p:cBhvr>
                                        <p:cTn id="373" dur="1" fill="hold">
                                          <p:stCondLst>
                                            <p:cond delay="0"/>
                                          </p:stCondLst>
                                        </p:cTn>
                                        <p:tgtEl>
                                          <p:spTgt spid="130"/>
                                        </p:tgtEl>
                                        <p:attrNameLst>
                                          <p:attrName>style.visibility</p:attrName>
                                        </p:attrNameLst>
                                      </p:cBhvr>
                                      <p:to>
                                        <p:strVal val="visible"/>
                                      </p:to>
                                    </p:set>
                                  </p:childTnLst>
                                </p:cTn>
                              </p:par>
                            </p:childTnLst>
                          </p:cTn>
                        </p:par>
                        <p:par>
                          <p:cTn id="374" fill="hold">
                            <p:stCondLst>
                              <p:cond delay="121000"/>
                            </p:stCondLst>
                            <p:childTnLst>
                              <p:par>
                                <p:cTn id="375" presetID="1" presetClass="entr" presetSubtype="0" fill="hold" grpId="0" nodeType="afterEffect">
                                  <p:stCondLst>
                                    <p:cond delay="1000"/>
                                  </p:stCondLst>
                                  <p:childTnLst>
                                    <p:set>
                                      <p:cBhvr>
                                        <p:cTn id="376" dur="1" fill="hold">
                                          <p:stCondLst>
                                            <p:cond delay="0"/>
                                          </p:stCondLst>
                                        </p:cTn>
                                        <p:tgtEl>
                                          <p:spTgt spid="131"/>
                                        </p:tgtEl>
                                        <p:attrNameLst>
                                          <p:attrName>style.visibility</p:attrName>
                                        </p:attrNameLst>
                                      </p:cBhvr>
                                      <p:to>
                                        <p:strVal val="visible"/>
                                      </p:to>
                                    </p:set>
                                  </p:childTnLst>
                                </p:cTn>
                              </p:par>
                            </p:childTnLst>
                          </p:cTn>
                        </p:par>
                        <p:par>
                          <p:cTn id="377" fill="hold">
                            <p:stCondLst>
                              <p:cond delay="122000"/>
                            </p:stCondLst>
                            <p:childTnLst>
                              <p:par>
                                <p:cTn id="378" presetID="1" presetClass="entr" presetSubtype="0" fill="hold" grpId="0" nodeType="afterEffect">
                                  <p:stCondLst>
                                    <p:cond delay="1000"/>
                                  </p:stCondLst>
                                  <p:childTnLst>
                                    <p:set>
                                      <p:cBhvr>
                                        <p:cTn id="379" dur="1" fill="hold">
                                          <p:stCondLst>
                                            <p:cond delay="0"/>
                                          </p:stCondLst>
                                        </p:cTn>
                                        <p:tgtEl>
                                          <p:spTgt spid="132"/>
                                        </p:tgtEl>
                                        <p:attrNameLst>
                                          <p:attrName>style.visibility</p:attrName>
                                        </p:attrNameLst>
                                      </p:cBhvr>
                                      <p:to>
                                        <p:strVal val="visible"/>
                                      </p:to>
                                    </p:set>
                                  </p:childTnLst>
                                </p:cTn>
                              </p:par>
                            </p:childTnLst>
                          </p:cTn>
                        </p:par>
                        <p:par>
                          <p:cTn id="380" fill="hold">
                            <p:stCondLst>
                              <p:cond delay="123000"/>
                            </p:stCondLst>
                            <p:childTnLst>
                              <p:par>
                                <p:cTn id="381" presetID="1" presetClass="entr" presetSubtype="0" fill="hold" grpId="0" nodeType="afterEffect">
                                  <p:stCondLst>
                                    <p:cond delay="1000"/>
                                  </p:stCondLst>
                                  <p:childTnLst>
                                    <p:set>
                                      <p:cBhvr>
                                        <p:cTn id="382" dur="1" fill="hold">
                                          <p:stCondLst>
                                            <p:cond delay="0"/>
                                          </p:stCondLst>
                                        </p:cTn>
                                        <p:tgtEl>
                                          <p:spTgt spid="133"/>
                                        </p:tgtEl>
                                        <p:attrNameLst>
                                          <p:attrName>style.visibility</p:attrName>
                                        </p:attrNameLst>
                                      </p:cBhvr>
                                      <p:to>
                                        <p:strVal val="visible"/>
                                      </p:to>
                                    </p:set>
                                  </p:childTnLst>
                                </p:cTn>
                              </p:par>
                            </p:childTnLst>
                          </p:cTn>
                        </p:par>
                        <p:par>
                          <p:cTn id="383" fill="hold">
                            <p:stCondLst>
                              <p:cond delay="124000"/>
                            </p:stCondLst>
                            <p:childTnLst>
                              <p:par>
                                <p:cTn id="384" presetID="1" presetClass="entr" presetSubtype="0" fill="hold" grpId="0" nodeType="afterEffect">
                                  <p:stCondLst>
                                    <p:cond delay="1000"/>
                                  </p:stCondLst>
                                  <p:childTnLst>
                                    <p:set>
                                      <p:cBhvr>
                                        <p:cTn id="385" dur="1" fill="hold">
                                          <p:stCondLst>
                                            <p:cond delay="0"/>
                                          </p:stCondLst>
                                        </p:cTn>
                                        <p:tgtEl>
                                          <p:spTgt spid="134"/>
                                        </p:tgtEl>
                                        <p:attrNameLst>
                                          <p:attrName>style.visibility</p:attrName>
                                        </p:attrNameLst>
                                      </p:cBhvr>
                                      <p:to>
                                        <p:strVal val="visible"/>
                                      </p:to>
                                    </p:set>
                                  </p:childTnLst>
                                </p:cTn>
                              </p:par>
                            </p:childTnLst>
                          </p:cTn>
                        </p:par>
                        <p:par>
                          <p:cTn id="386" fill="hold">
                            <p:stCondLst>
                              <p:cond delay="125000"/>
                            </p:stCondLst>
                            <p:childTnLst>
                              <p:par>
                                <p:cTn id="387" presetID="1" presetClass="entr" presetSubtype="0" fill="hold" grpId="0" nodeType="afterEffect">
                                  <p:stCondLst>
                                    <p:cond delay="1000"/>
                                  </p:stCondLst>
                                  <p:childTnLst>
                                    <p:set>
                                      <p:cBhvr>
                                        <p:cTn id="388" dur="1" fill="hold">
                                          <p:stCondLst>
                                            <p:cond delay="0"/>
                                          </p:stCondLst>
                                        </p:cTn>
                                        <p:tgtEl>
                                          <p:spTgt spid="135"/>
                                        </p:tgtEl>
                                        <p:attrNameLst>
                                          <p:attrName>style.visibility</p:attrName>
                                        </p:attrNameLst>
                                      </p:cBhvr>
                                      <p:to>
                                        <p:strVal val="visible"/>
                                      </p:to>
                                    </p:set>
                                  </p:childTnLst>
                                </p:cTn>
                              </p:par>
                            </p:childTnLst>
                          </p:cTn>
                        </p:par>
                        <p:par>
                          <p:cTn id="389" fill="hold">
                            <p:stCondLst>
                              <p:cond delay="126000"/>
                            </p:stCondLst>
                            <p:childTnLst>
                              <p:par>
                                <p:cTn id="390" presetID="1" presetClass="entr" presetSubtype="0" fill="hold" grpId="0" nodeType="afterEffect">
                                  <p:stCondLst>
                                    <p:cond delay="1000"/>
                                  </p:stCondLst>
                                  <p:childTnLst>
                                    <p:set>
                                      <p:cBhvr>
                                        <p:cTn id="391" dur="1" fill="hold">
                                          <p:stCondLst>
                                            <p:cond delay="0"/>
                                          </p:stCondLst>
                                        </p:cTn>
                                        <p:tgtEl>
                                          <p:spTgt spid="136"/>
                                        </p:tgtEl>
                                        <p:attrNameLst>
                                          <p:attrName>style.visibility</p:attrName>
                                        </p:attrNameLst>
                                      </p:cBhvr>
                                      <p:to>
                                        <p:strVal val="visible"/>
                                      </p:to>
                                    </p:set>
                                  </p:childTnLst>
                                </p:cTn>
                              </p:par>
                            </p:childTnLst>
                          </p:cTn>
                        </p:par>
                        <p:par>
                          <p:cTn id="392" fill="hold">
                            <p:stCondLst>
                              <p:cond delay="127000"/>
                            </p:stCondLst>
                            <p:childTnLst>
                              <p:par>
                                <p:cTn id="393" presetID="1" presetClass="entr" presetSubtype="0" fill="hold" grpId="0" nodeType="afterEffect">
                                  <p:stCondLst>
                                    <p:cond delay="1000"/>
                                  </p:stCondLst>
                                  <p:childTnLst>
                                    <p:set>
                                      <p:cBhvr>
                                        <p:cTn id="394" dur="1" fill="hold">
                                          <p:stCondLst>
                                            <p:cond delay="0"/>
                                          </p:stCondLst>
                                        </p:cTn>
                                        <p:tgtEl>
                                          <p:spTgt spid="137"/>
                                        </p:tgtEl>
                                        <p:attrNameLst>
                                          <p:attrName>style.visibility</p:attrName>
                                        </p:attrNameLst>
                                      </p:cBhvr>
                                      <p:to>
                                        <p:strVal val="visible"/>
                                      </p:to>
                                    </p:set>
                                  </p:childTnLst>
                                </p:cTn>
                              </p:par>
                            </p:childTnLst>
                          </p:cTn>
                        </p:par>
                        <p:par>
                          <p:cTn id="395" fill="hold">
                            <p:stCondLst>
                              <p:cond delay="128000"/>
                            </p:stCondLst>
                            <p:childTnLst>
                              <p:par>
                                <p:cTn id="396" presetID="1" presetClass="entr" presetSubtype="0" fill="hold" grpId="0" nodeType="afterEffect">
                                  <p:stCondLst>
                                    <p:cond delay="1000"/>
                                  </p:stCondLst>
                                  <p:childTnLst>
                                    <p:set>
                                      <p:cBhvr>
                                        <p:cTn id="397" dur="1" fill="hold">
                                          <p:stCondLst>
                                            <p:cond delay="0"/>
                                          </p:stCondLst>
                                        </p:cTn>
                                        <p:tgtEl>
                                          <p:spTgt spid="138"/>
                                        </p:tgtEl>
                                        <p:attrNameLst>
                                          <p:attrName>style.visibility</p:attrName>
                                        </p:attrNameLst>
                                      </p:cBhvr>
                                      <p:to>
                                        <p:strVal val="visible"/>
                                      </p:to>
                                    </p:set>
                                  </p:childTnLst>
                                </p:cTn>
                              </p:par>
                            </p:childTnLst>
                          </p:cTn>
                        </p:par>
                        <p:par>
                          <p:cTn id="398" fill="hold">
                            <p:stCondLst>
                              <p:cond delay="129000"/>
                            </p:stCondLst>
                            <p:childTnLst>
                              <p:par>
                                <p:cTn id="399" presetID="1" presetClass="entr" presetSubtype="0" fill="hold" grpId="0" nodeType="afterEffect">
                                  <p:stCondLst>
                                    <p:cond delay="1000"/>
                                  </p:stCondLst>
                                  <p:childTnLst>
                                    <p:set>
                                      <p:cBhvr>
                                        <p:cTn id="400" dur="1" fill="hold">
                                          <p:stCondLst>
                                            <p:cond delay="0"/>
                                          </p:stCondLst>
                                        </p:cTn>
                                        <p:tgtEl>
                                          <p:spTgt spid="139"/>
                                        </p:tgtEl>
                                        <p:attrNameLst>
                                          <p:attrName>style.visibility</p:attrName>
                                        </p:attrNameLst>
                                      </p:cBhvr>
                                      <p:to>
                                        <p:strVal val="visible"/>
                                      </p:to>
                                    </p:set>
                                  </p:childTnLst>
                                </p:cTn>
                              </p:par>
                            </p:childTnLst>
                          </p:cTn>
                        </p:par>
                        <p:par>
                          <p:cTn id="401" fill="hold">
                            <p:stCondLst>
                              <p:cond delay="130000"/>
                            </p:stCondLst>
                            <p:childTnLst>
                              <p:par>
                                <p:cTn id="402" presetID="1" presetClass="entr" presetSubtype="0" fill="hold" grpId="0" nodeType="afterEffect">
                                  <p:stCondLst>
                                    <p:cond delay="1000"/>
                                  </p:stCondLst>
                                  <p:childTnLst>
                                    <p:set>
                                      <p:cBhvr>
                                        <p:cTn id="403" dur="1" fill="hold">
                                          <p:stCondLst>
                                            <p:cond delay="0"/>
                                          </p:stCondLst>
                                        </p:cTn>
                                        <p:tgtEl>
                                          <p:spTgt spid="140"/>
                                        </p:tgtEl>
                                        <p:attrNameLst>
                                          <p:attrName>style.visibility</p:attrName>
                                        </p:attrNameLst>
                                      </p:cBhvr>
                                      <p:to>
                                        <p:strVal val="visible"/>
                                      </p:to>
                                    </p:set>
                                  </p:childTnLst>
                                </p:cTn>
                              </p:par>
                            </p:childTnLst>
                          </p:cTn>
                        </p:par>
                        <p:par>
                          <p:cTn id="404" fill="hold">
                            <p:stCondLst>
                              <p:cond delay="131000"/>
                            </p:stCondLst>
                            <p:childTnLst>
                              <p:par>
                                <p:cTn id="405" presetID="1" presetClass="entr" presetSubtype="0" fill="hold" grpId="0" nodeType="afterEffect">
                                  <p:stCondLst>
                                    <p:cond delay="1000"/>
                                  </p:stCondLst>
                                  <p:childTnLst>
                                    <p:set>
                                      <p:cBhvr>
                                        <p:cTn id="406" dur="1" fill="hold">
                                          <p:stCondLst>
                                            <p:cond delay="0"/>
                                          </p:stCondLst>
                                        </p:cTn>
                                        <p:tgtEl>
                                          <p:spTgt spid="141"/>
                                        </p:tgtEl>
                                        <p:attrNameLst>
                                          <p:attrName>style.visibility</p:attrName>
                                        </p:attrNameLst>
                                      </p:cBhvr>
                                      <p:to>
                                        <p:strVal val="visible"/>
                                      </p:to>
                                    </p:set>
                                  </p:childTnLst>
                                </p:cTn>
                              </p:par>
                            </p:childTnLst>
                          </p:cTn>
                        </p:par>
                        <p:par>
                          <p:cTn id="407" fill="hold">
                            <p:stCondLst>
                              <p:cond delay="132000"/>
                            </p:stCondLst>
                            <p:childTnLst>
                              <p:par>
                                <p:cTn id="408" presetID="1" presetClass="entr" presetSubtype="0" fill="hold" grpId="0" nodeType="afterEffect">
                                  <p:stCondLst>
                                    <p:cond delay="1000"/>
                                  </p:stCondLst>
                                  <p:childTnLst>
                                    <p:set>
                                      <p:cBhvr>
                                        <p:cTn id="409" dur="1" fill="hold">
                                          <p:stCondLst>
                                            <p:cond delay="0"/>
                                          </p:stCondLst>
                                        </p:cTn>
                                        <p:tgtEl>
                                          <p:spTgt spid="142"/>
                                        </p:tgtEl>
                                        <p:attrNameLst>
                                          <p:attrName>style.visibility</p:attrName>
                                        </p:attrNameLst>
                                      </p:cBhvr>
                                      <p:to>
                                        <p:strVal val="visible"/>
                                      </p:to>
                                    </p:set>
                                  </p:childTnLst>
                                </p:cTn>
                              </p:par>
                            </p:childTnLst>
                          </p:cTn>
                        </p:par>
                        <p:par>
                          <p:cTn id="410" fill="hold">
                            <p:stCondLst>
                              <p:cond delay="133000"/>
                            </p:stCondLst>
                            <p:childTnLst>
                              <p:par>
                                <p:cTn id="411" presetID="1" presetClass="entr" presetSubtype="0" fill="hold" grpId="0" nodeType="afterEffect">
                                  <p:stCondLst>
                                    <p:cond delay="1000"/>
                                  </p:stCondLst>
                                  <p:childTnLst>
                                    <p:set>
                                      <p:cBhvr>
                                        <p:cTn id="412" dur="1" fill="hold">
                                          <p:stCondLst>
                                            <p:cond delay="0"/>
                                          </p:stCondLst>
                                        </p:cTn>
                                        <p:tgtEl>
                                          <p:spTgt spid="143"/>
                                        </p:tgtEl>
                                        <p:attrNameLst>
                                          <p:attrName>style.visibility</p:attrName>
                                        </p:attrNameLst>
                                      </p:cBhvr>
                                      <p:to>
                                        <p:strVal val="visible"/>
                                      </p:to>
                                    </p:set>
                                  </p:childTnLst>
                                </p:cTn>
                              </p:par>
                            </p:childTnLst>
                          </p:cTn>
                        </p:par>
                        <p:par>
                          <p:cTn id="413" fill="hold">
                            <p:stCondLst>
                              <p:cond delay="134000"/>
                            </p:stCondLst>
                            <p:childTnLst>
                              <p:par>
                                <p:cTn id="414" presetID="1" presetClass="entr" presetSubtype="0" fill="hold" grpId="0" nodeType="afterEffect">
                                  <p:stCondLst>
                                    <p:cond delay="1000"/>
                                  </p:stCondLst>
                                  <p:childTnLst>
                                    <p:set>
                                      <p:cBhvr>
                                        <p:cTn id="415" dur="1" fill="hold">
                                          <p:stCondLst>
                                            <p:cond delay="0"/>
                                          </p:stCondLst>
                                        </p:cTn>
                                        <p:tgtEl>
                                          <p:spTgt spid="144"/>
                                        </p:tgtEl>
                                        <p:attrNameLst>
                                          <p:attrName>style.visibility</p:attrName>
                                        </p:attrNameLst>
                                      </p:cBhvr>
                                      <p:to>
                                        <p:strVal val="visible"/>
                                      </p:to>
                                    </p:set>
                                  </p:childTnLst>
                                </p:cTn>
                              </p:par>
                            </p:childTnLst>
                          </p:cTn>
                        </p:par>
                        <p:par>
                          <p:cTn id="416" fill="hold">
                            <p:stCondLst>
                              <p:cond delay="135000"/>
                            </p:stCondLst>
                            <p:childTnLst>
                              <p:par>
                                <p:cTn id="417" presetID="1" presetClass="entr" presetSubtype="0" fill="hold" grpId="0" nodeType="afterEffect">
                                  <p:stCondLst>
                                    <p:cond delay="1000"/>
                                  </p:stCondLst>
                                  <p:childTnLst>
                                    <p:set>
                                      <p:cBhvr>
                                        <p:cTn id="418" dur="1" fill="hold">
                                          <p:stCondLst>
                                            <p:cond delay="0"/>
                                          </p:stCondLst>
                                        </p:cTn>
                                        <p:tgtEl>
                                          <p:spTgt spid="145"/>
                                        </p:tgtEl>
                                        <p:attrNameLst>
                                          <p:attrName>style.visibility</p:attrName>
                                        </p:attrNameLst>
                                      </p:cBhvr>
                                      <p:to>
                                        <p:strVal val="visible"/>
                                      </p:to>
                                    </p:set>
                                  </p:childTnLst>
                                </p:cTn>
                              </p:par>
                            </p:childTnLst>
                          </p:cTn>
                        </p:par>
                        <p:par>
                          <p:cTn id="419" fill="hold">
                            <p:stCondLst>
                              <p:cond delay="136000"/>
                            </p:stCondLst>
                            <p:childTnLst>
                              <p:par>
                                <p:cTn id="420" presetID="1" presetClass="entr" presetSubtype="0" fill="hold" grpId="0" nodeType="afterEffect">
                                  <p:stCondLst>
                                    <p:cond delay="1000"/>
                                  </p:stCondLst>
                                  <p:childTnLst>
                                    <p:set>
                                      <p:cBhvr>
                                        <p:cTn id="421" dur="1" fill="hold">
                                          <p:stCondLst>
                                            <p:cond delay="0"/>
                                          </p:stCondLst>
                                        </p:cTn>
                                        <p:tgtEl>
                                          <p:spTgt spid="146"/>
                                        </p:tgtEl>
                                        <p:attrNameLst>
                                          <p:attrName>style.visibility</p:attrName>
                                        </p:attrNameLst>
                                      </p:cBhvr>
                                      <p:to>
                                        <p:strVal val="visible"/>
                                      </p:to>
                                    </p:set>
                                  </p:childTnLst>
                                </p:cTn>
                              </p:par>
                            </p:childTnLst>
                          </p:cTn>
                        </p:par>
                        <p:par>
                          <p:cTn id="422" fill="hold">
                            <p:stCondLst>
                              <p:cond delay="137000"/>
                            </p:stCondLst>
                            <p:childTnLst>
                              <p:par>
                                <p:cTn id="423" presetID="1" presetClass="entr" presetSubtype="0" fill="hold" grpId="0" nodeType="afterEffect">
                                  <p:stCondLst>
                                    <p:cond delay="1000"/>
                                  </p:stCondLst>
                                  <p:childTnLst>
                                    <p:set>
                                      <p:cBhvr>
                                        <p:cTn id="424" dur="1" fill="hold">
                                          <p:stCondLst>
                                            <p:cond delay="0"/>
                                          </p:stCondLst>
                                        </p:cTn>
                                        <p:tgtEl>
                                          <p:spTgt spid="147"/>
                                        </p:tgtEl>
                                        <p:attrNameLst>
                                          <p:attrName>style.visibility</p:attrName>
                                        </p:attrNameLst>
                                      </p:cBhvr>
                                      <p:to>
                                        <p:strVal val="visible"/>
                                      </p:to>
                                    </p:set>
                                  </p:childTnLst>
                                </p:cTn>
                              </p:par>
                            </p:childTnLst>
                          </p:cTn>
                        </p:par>
                        <p:par>
                          <p:cTn id="425" fill="hold">
                            <p:stCondLst>
                              <p:cond delay="138000"/>
                            </p:stCondLst>
                            <p:childTnLst>
                              <p:par>
                                <p:cTn id="426" presetID="1" presetClass="entr" presetSubtype="0" fill="hold" grpId="0" nodeType="afterEffect">
                                  <p:stCondLst>
                                    <p:cond delay="1000"/>
                                  </p:stCondLst>
                                  <p:childTnLst>
                                    <p:set>
                                      <p:cBhvr>
                                        <p:cTn id="427" dur="1" fill="hold">
                                          <p:stCondLst>
                                            <p:cond delay="0"/>
                                          </p:stCondLst>
                                        </p:cTn>
                                        <p:tgtEl>
                                          <p:spTgt spid="148"/>
                                        </p:tgtEl>
                                        <p:attrNameLst>
                                          <p:attrName>style.visibility</p:attrName>
                                        </p:attrNameLst>
                                      </p:cBhvr>
                                      <p:to>
                                        <p:strVal val="visible"/>
                                      </p:to>
                                    </p:set>
                                  </p:childTnLst>
                                </p:cTn>
                              </p:par>
                            </p:childTnLst>
                          </p:cTn>
                        </p:par>
                        <p:par>
                          <p:cTn id="428" fill="hold">
                            <p:stCondLst>
                              <p:cond delay="139000"/>
                            </p:stCondLst>
                            <p:childTnLst>
                              <p:par>
                                <p:cTn id="429" presetID="1" presetClass="entr" presetSubtype="0" fill="hold" grpId="0" nodeType="afterEffect">
                                  <p:stCondLst>
                                    <p:cond delay="1000"/>
                                  </p:stCondLst>
                                  <p:childTnLst>
                                    <p:set>
                                      <p:cBhvr>
                                        <p:cTn id="430" dur="1" fill="hold">
                                          <p:stCondLst>
                                            <p:cond delay="0"/>
                                          </p:stCondLst>
                                        </p:cTn>
                                        <p:tgtEl>
                                          <p:spTgt spid="149"/>
                                        </p:tgtEl>
                                        <p:attrNameLst>
                                          <p:attrName>style.visibility</p:attrName>
                                        </p:attrNameLst>
                                      </p:cBhvr>
                                      <p:to>
                                        <p:strVal val="visible"/>
                                      </p:to>
                                    </p:set>
                                  </p:childTnLst>
                                </p:cTn>
                              </p:par>
                            </p:childTnLst>
                          </p:cTn>
                        </p:par>
                        <p:par>
                          <p:cTn id="431" fill="hold">
                            <p:stCondLst>
                              <p:cond delay="140000"/>
                            </p:stCondLst>
                            <p:childTnLst>
                              <p:par>
                                <p:cTn id="432" presetID="1" presetClass="entr" presetSubtype="0" fill="hold" grpId="0" nodeType="afterEffect">
                                  <p:stCondLst>
                                    <p:cond delay="1000"/>
                                  </p:stCondLst>
                                  <p:childTnLst>
                                    <p:set>
                                      <p:cBhvr>
                                        <p:cTn id="433" dur="1" fill="hold">
                                          <p:stCondLst>
                                            <p:cond delay="0"/>
                                          </p:stCondLst>
                                        </p:cTn>
                                        <p:tgtEl>
                                          <p:spTgt spid="150"/>
                                        </p:tgtEl>
                                        <p:attrNameLst>
                                          <p:attrName>style.visibility</p:attrName>
                                        </p:attrNameLst>
                                      </p:cBhvr>
                                      <p:to>
                                        <p:strVal val="visible"/>
                                      </p:to>
                                    </p:set>
                                  </p:childTnLst>
                                </p:cTn>
                              </p:par>
                            </p:childTnLst>
                          </p:cTn>
                        </p:par>
                        <p:par>
                          <p:cTn id="434" fill="hold">
                            <p:stCondLst>
                              <p:cond delay="141000"/>
                            </p:stCondLst>
                            <p:childTnLst>
                              <p:par>
                                <p:cTn id="435" presetID="1" presetClass="entr" presetSubtype="0" fill="hold" grpId="0" nodeType="afterEffect">
                                  <p:stCondLst>
                                    <p:cond delay="1000"/>
                                  </p:stCondLst>
                                  <p:childTnLst>
                                    <p:set>
                                      <p:cBhvr>
                                        <p:cTn id="436" dur="1" fill="hold">
                                          <p:stCondLst>
                                            <p:cond delay="0"/>
                                          </p:stCondLst>
                                        </p:cTn>
                                        <p:tgtEl>
                                          <p:spTgt spid="151"/>
                                        </p:tgtEl>
                                        <p:attrNameLst>
                                          <p:attrName>style.visibility</p:attrName>
                                        </p:attrNameLst>
                                      </p:cBhvr>
                                      <p:to>
                                        <p:strVal val="visible"/>
                                      </p:to>
                                    </p:set>
                                  </p:childTnLst>
                                </p:cTn>
                              </p:par>
                            </p:childTnLst>
                          </p:cTn>
                        </p:par>
                        <p:par>
                          <p:cTn id="437" fill="hold">
                            <p:stCondLst>
                              <p:cond delay="142000"/>
                            </p:stCondLst>
                            <p:childTnLst>
                              <p:par>
                                <p:cTn id="438" presetID="1" presetClass="entr" presetSubtype="0" fill="hold" grpId="0" nodeType="afterEffect">
                                  <p:stCondLst>
                                    <p:cond delay="1000"/>
                                  </p:stCondLst>
                                  <p:childTnLst>
                                    <p:set>
                                      <p:cBhvr>
                                        <p:cTn id="439" dur="1" fill="hold">
                                          <p:stCondLst>
                                            <p:cond delay="0"/>
                                          </p:stCondLst>
                                        </p:cTn>
                                        <p:tgtEl>
                                          <p:spTgt spid="152"/>
                                        </p:tgtEl>
                                        <p:attrNameLst>
                                          <p:attrName>style.visibility</p:attrName>
                                        </p:attrNameLst>
                                      </p:cBhvr>
                                      <p:to>
                                        <p:strVal val="visible"/>
                                      </p:to>
                                    </p:set>
                                  </p:childTnLst>
                                </p:cTn>
                              </p:par>
                            </p:childTnLst>
                          </p:cTn>
                        </p:par>
                        <p:par>
                          <p:cTn id="440" fill="hold">
                            <p:stCondLst>
                              <p:cond delay="143000"/>
                            </p:stCondLst>
                            <p:childTnLst>
                              <p:par>
                                <p:cTn id="441" presetID="1" presetClass="entr" presetSubtype="0" fill="hold" grpId="0" nodeType="afterEffect">
                                  <p:stCondLst>
                                    <p:cond delay="1000"/>
                                  </p:stCondLst>
                                  <p:childTnLst>
                                    <p:set>
                                      <p:cBhvr>
                                        <p:cTn id="442" dur="1" fill="hold">
                                          <p:stCondLst>
                                            <p:cond delay="0"/>
                                          </p:stCondLst>
                                        </p:cTn>
                                        <p:tgtEl>
                                          <p:spTgt spid="153"/>
                                        </p:tgtEl>
                                        <p:attrNameLst>
                                          <p:attrName>style.visibility</p:attrName>
                                        </p:attrNameLst>
                                      </p:cBhvr>
                                      <p:to>
                                        <p:strVal val="visible"/>
                                      </p:to>
                                    </p:set>
                                  </p:childTnLst>
                                </p:cTn>
                              </p:par>
                            </p:childTnLst>
                          </p:cTn>
                        </p:par>
                        <p:par>
                          <p:cTn id="443" fill="hold">
                            <p:stCondLst>
                              <p:cond delay="144000"/>
                            </p:stCondLst>
                            <p:childTnLst>
                              <p:par>
                                <p:cTn id="444" presetID="1" presetClass="entr" presetSubtype="0" fill="hold" grpId="0" nodeType="afterEffect">
                                  <p:stCondLst>
                                    <p:cond delay="1000"/>
                                  </p:stCondLst>
                                  <p:childTnLst>
                                    <p:set>
                                      <p:cBhvr>
                                        <p:cTn id="445" dur="1" fill="hold">
                                          <p:stCondLst>
                                            <p:cond delay="0"/>
                                          </p:stCondLst>
                                        </p:cTn>
                                        <p:tgtEl>
                                          <p:spTgt spid="154"/>
                                        </p:tgtEl>
                                        <p:attrNameLst>
                                          <p:attrName>style.visibility</p:attrName>
                                        </p:attrNameLst>
                                      </p:cBhvr>
                                      <p:to>
                                        <p:strVal val="visible"/>
                                      </p:to>
                                    </p:set>
                                  </p:childTnLst>
                                </p:cTn>
                              </p:par>
                            </p:childTnLst>
                          </p:cTn>
                        </p:par>
                        <p:par>
                          <p:cTn id="446" fill="hold">
                            <p:stCondLst>
                              <p:cond delay="145000"/>
                            </p:stCondLst>
                            <p:childTnLst>
                              <p:par>
                                <p:cTn id="447" presetID="1" presetClass="entr" presetSubtype="0" fill="hold" grpId="0" nodeType="afterEffect">
                                  <p:stCondLst>
                                    <p:cond delay="1000"/>
                                  </p:stCondLst>
                                  <p:childTnLst>
                                    <p:set>
                                      <p:cBhvr>
                                        <p:cTn id="448" dur="1" fill="hold">
                                          <p:stCondLst>
                                            <p:cond delay="0"/>
                                          </p:stCondLst>
                                        </p:cTn>
                                        <p:tgtEl>
                                          <p:spTgt spid="155"/>
                                        </p:tgtEl>
                                        <p:attrNameLst>
                                          <p:attrName>style.visibility</p:attrName>
                                        </p:attrNameLst>
                                      </p:cBhvr>
                                      <p:to>
                                        <p:strVal val="visible"/>
                                      </p:to>
                                    </p:set>
                                  </p:childTnLst>
                                </p:cTn>
                              </p:par>
                            </p:childTnLst>
                          </p:cTn>
                        </p:par>
                        <p:par>
                          <p:cTn id="449" fill="hold">
                            <p:stCondLst>
                              <p:cond delay="146000"/>
                            </p:stCondLst>
                            <p:childTnLst>
                              <p:par>
                                <p:cTn id="450" presetID="1" presetClass="entr" presetSubtype="0" fill="hold" grpId="0" nodeType="afterEffect">
                                  <p:stCondLst>
                                    <p:cond delay="1000"/>
                                  </p:stCondLst>
                                  <p:childTnLst>
                                    <p:set>
                                      <p:cBhvr>
                                        <p:cTn id="451" dur="1" fill="hold">
                                          <p:stCondLst>
                                            <p:cond delay="0"/>
                                          </p:stCondLst>
                                        </p:cTn>
                                        <p:tgtEl>
                                          <p:spTgt spid="156"/>
                                        </p:tgtEl>
                                        <p:attrNameLst>
                                          <p:attrName>style.visibility</p:attrName>
                                        </p:attrNameLst>
                                      </p:cBhvr>
                                      <p:to>
                                        <p:strVal val="visible"/>
                                      </p:to>
                                    </p:set>
                                  </p:childTnLst>
                                </p:cTn>
                              </p:par>
                            </p:childTnLst>
                          </p:cTn>
                        </p:par>
                        <p:par>
                          <p:cTn id="452" fill="hold">
                            <p:stCondLst>
                              <p:cond delay="147000"/>
                            </p:stCondLst>
                            <p:childTnLst>
                              <p:par>
                                <p:cTn id="453" presetID="1" presetClass="entr" presetSubtype="0" fill="hold" grpId="0" nodeType="afterEffect">
                                  <p:stCondLst>
                                    <p:cond delay="1000"/>
                                  </p:stCondLst>
                                  <p:childTnLst>
                                    <p:set>
                                      <p:cBhvr>
                                        <p:cTn id="454" dur="1" fill="hold">
                                          <p:stCondLst>
                                            <p:cond delay="0"/>
                                          </p:stCondLst>
                                        </p:cTn>
                                        <p:tgtEl>
                                          <p:spTgt spid="157"/>
                                        </p:tgtEl>
                                        <p:attrNameLst>
                                          <p:attrName>style.visibility</p:attrName>
                                        </p:attrNameLst>
                                      </p:cBhvr>
                                      <p:to>
                                        <p:strVal val="visible"/>
                                      </p:to>
                                    </p:set>
                                  </p:childTnLst>
                                </p:cTn>
                              </p:par>
                            </p:childTnLst>
                          </p:cTn>
                        </p:par>
                        <p:par>
                          <p:cTn id="455" fill="hold">
                            <p:stCondLst>
                              <p:cond delay="148000"/>
                            </p:stCondLst>
                            <p:childTnLst>
                              <p:par>
                                <p:cTn id="456" presetID="1" presetClass="entr" presetSubtype="0" fill="hold" grpId="0" nodeType="afterEffect">
                                  <p:stCondLst>
                                    <p:cond delay="1000"/>
                                  </p:stCondLst>
                                  <p:childTnLst>
                                    <p:set>
                                      <p:cBhvr>
                                        <p:cTn id="457" dur="1" fill="hold">
                                          <p:stCondLst>
                                            <p:cond delay="0"/>
                                          </p:stCondLst>
                                        </p:cTn>
                                        <p:tgtEl>
                                          <p:spTgt spid="158"/>
                                        </p:tgtEl>
                                        <p:attrNameLst>
                                          <p:attrName>style.visibility</p:attrName>
                                        </p:attrNameLst>
                                      </p:cBhvr>
                                      <p:to>
                                        <p:strVal val="visible"/>
                                      </p:to>
                                    </p:set>
                                  </p:childTnLst>
                                </p:cTn>
                              </p:par>
                            </p:childTnLst>
                          </p:cTn>
                        </p:par>
                        <p:par>
                          <p:cTn id="458" fill="hold">
                            <p:stCondLst>
                              <p:cond delay="149000"/>
                            </p:stCondLst>
                            <p:childTnLst>
                              <p:par>
                                <p:cTn id="459" presetID="1" presetClass="entr" presetSubtype="0" fill="hold" grpId="0" nodeType="afterEffect">
                                  <p:stCondLst>
                                    <p:cond delay="1000"/>
                                  </p:stCondLst>
                                  <p:childTnLst>
                                    <p:set>
                                      <p:cBhvr>
                                        <p:cTn id="460" dur="1" fill="hold">
                                          <p:stCondLst>
                                            <p:cond delay="0"/>
                                          </p:stCondLst>
                                        </p:cTn>
                                        <p:tgtEl>
                                          <p:spTgt spid="159"/>
                                        </p:tgtEl>
                                        <p:attrNameLst>
                                          <p:attrName>style.visibility</p:attrName>
                                        </p:attrNameLst>
                                      </p:cBhvr>
                                      <p:to>
                                        <p:strVal val="visible"/>
                                      </p:to>
                                    </p:set>
                                  </p:childTnLst>
                                </p:cTn>
                              </p:par>
                            </p:childTnLst>
                          </p:cTn>
                        </p:par>
                        <p:par>
                          <p:cTn id="461" fill="hold">
                            <p:stCondLst>
                              <p:cond delay="150000"/>
                            </p:stCondLst>
                            <p:childTnLst>
                              <p:par>
                                <p:cTn id="462" presetID="1" presetClass="entr" presetSubtype="0" fill="hold" grpId="0" nodeType="afterEffect">
                                  <p:stCondLst>
                                    <p:cond delay="1000"/>
                                  </p:stCondLst>
                                  <p:childTnLst>
                                    <p:set>
                                      <p:cBhvr>
                                        <p:cTn id="463" dur="1" fill="hold">
                                          <p:stCondLst>
                                            <p:cond delay="0"/>
                                          </p:stCondLst>
                                        </p:cTn>
                                        <p:tgtEl>
                                          <p:spTgt spid="160"/>
                                        </p:tgtEl>
                                        <p:attrNameLst>
                                          <p:attrName>style.visibility</p:attrName>
                                        </p:attrNameLst>
                                      </p:cBhvr>
                                      <p:to>
                                        <p:strVal val="visible"/>
                                      </p:to>
                                    </p:set>
                                  </p:childTnLst>
                                </p:cTn>
                              </p:par>
                            </p:childTnLst>
                          </p:cTn>
                        </p:par>
                        <p:par>
                          <p:cTn id="464" fill="hold">
                            <p:stCondLst>
                              <p:cond delay="151000"/>
                            </p:stCondLst>
                            <p:childTnLst>
                              <p:par>
                                <p:cTn id="465" presetID="1" presetClass="entr" presetSubtype="0" fill="hold" grpId="0" nodeType="afterEffect">
                                  <p:stCondLst>
                                    <p:cond delay="1000"/>
                                  </p:stCondLst>
                                  <p:childTnLst>
                                    <p:set>
                                      <p:cBhvr>
                                        <p:cTn id="466" dur="1" fill="hold">
                                          <p:stCondLst>
                                            <p:cond delay="0"/>
                                          </p:stCondLst>
                                        </p:cTn>
                                        <p:tgtEl>
                                          <p:spTgt spid="161"/>
                                        </p:tgtEl>
                                        <p:attrNameLst>
                                          <p:attrName>style.visibility</p:attrName>
                                        </p:attrNameLst>
                                      </p:cBhvr>
                                      <p:to>
                                        <p:strVal val="visible"/>
                                      </p:to>
                                    </p:set>
                                  </p:childTnLst>
                                </p:cTn>
                              </p:par>
                            </p:childTnLst>
                          </p:cTn>
                        </p:par>
                        <p:par>
                          <p:cTn id="467" fill="hold">
                            <p:stCondLst>
                              <p:cond delay="152000"/>
                            </p:stCondLst>
                            <p:childTnLst>
                              <p:par>
                                <p:cTn id="468" presetID="1" presetClass="entr" presetSubtype="0" fill="hold" grpId="0" nodeType="afterEffect">
                                  <p:stCondLst>
                                    <p:cond delay="1000"/>
                                  </p:stCondLst>
                                  <p:childTnLst>
                                    <p:set>
                                      <p:cBhvr>
                                        <p:cTn id="469" dur="1" fill="hold">
                                          <p:stCondLst>
                                            <p:cond delay="0"/>
                                          </p:stCondLst>
                                        </p:cTn>
                                        <p:tgtEl>
                                          <p:spTgt spid="162"/>
                                        </p:tgtEl>
                                        <p:attrNameLst>
                                          <p:attrName>style.visibility</p:attrName>
                                        </p:attrNameLst>
                                      </p:cBhvr>
                                      <p:to>
                                        <p:strVal val="visible"/>
                                      </p:to>
                                    </p:set>
                                  </p:childTnLst>
                                </p:cTn>
                              </p:par>
                            </p:childTnLst>
                          </p:cTn>
                        </p:par>
                        <p:par>
                          <p:cTn id="470" fill="hold">
                            <p:stCondLst>
                              <p:cond delay="153000"/>
                            </p:stCondLst>
                            <p:childTnLst>
                              <p:par>
                                <p:cTn id="471" presetID="1" presetClass="entr" presetSubtype="0" fill="hold" grpId="0" nodeType="afterEffect">
                                  <p:stCondLst>
                                    <p:cond delay="1000"/>
                                  </p:stCondLst>
                                  <p:childTnLst>
                                    <p:set>
                                      <p:cBhvr>
                                        <p:cTn id="472" dur="1" fill="hold">
                                          <p:stCondLst>
                                            <p:cond delay="0"/>
                                          </p:stCondLst>
                                        </p:cTn>
                                        <p:tgtEl>
                                          <p:spTgt spid="163"/>
                                        </p:tgtEl>
                                        <p:attrNameLst>
                                          <p:attrName>style.visibility</p:attrName>
                                        </p:attrNameLst>
                                      </p:cBhvr>
                                      <p:to>
                                        <p:strVal val="visible"/>
                                      </p:to>
                                    </p:set>
                                  </p:childTnLst>
                                </p:cTn>
                              </p:par>
                            </p:childTnLst>
                          </p:cTn>
                        </p:par>
                        <p:par>
                          <p:cTn id="473" fill="hold">
                            <p:stCondLst>
                              <p:cond delay="154000"/>
                            </p:stCondLst>
                            <p:childTnLst>
                              <p:par>
                                <p:cTn id="474" presetID="1" presetClass="entr" presetSubtype="0" fill="hold" grpId="0" nodeType="afterEffect">
                                  <p:stCondLst>
                                    <p:cond delay="1000"/>
                                  </p:stCondLst>
                                  <p:childTnLst>
                                    <p:set>
                                      <p:cBhvr>
                                        <p:cTn id="475" dur="1" fill="hold">
                                          <p:stCondLst>
                                            <p:cond delay="0"/>
                                          </p:stCondLst>
                                        </p:cTn>
                                        <p:tgtEl>
                                          <p:spTgt spid="164"/>
                                        </p:tgtEl>
                                        <p:attrNameLst>
                                          <p:attrName>style.visibility</p:attrName>
                                        </p:attrNameLst>
                                      </p:cBhvr>
                                      <p:to>
                                        <p:strVal val="visible"/>
                                      </p:to>
                                    </p:set>
                                  </p:childTnLst>
                                </p:cTn>
                              </p:par>
                            </p:childTnLst>
                          </p:cTn>
                        </p:par>
                        <p:par>
                          <p:cTn id="476" fill="hold">
                            <p:stCondLst>
                              <p:cond delay="155000"/>
                            </p:stCondLst>
                            <p:childTnLst>
                              <p:par>
                                <p:cTn id="477" presetID="1" presetClass="entr" presetSubtype="0" fill="hold" grpId="0" nodeType="afterEffect">
                                  <p:stCondLst>
                                    <p:cond delay="1000"/>
                                  </p:stCondLst>
                                  <p:childTnLst>
                                    <p:set>
                                      <p:cBhvr>
                                        <p:cTn id="478" dur="1" fill="hold">
                                          <p:stCondLst>
                                            <p:cond delay="0"/>
                                          </p:stCondLst>
                                        </p:cTn>
                                        <p:tgtEl>
                                          <p:spTgt spid="165"/>
                                        </p:tgtEl>
                                        <p:attrNameLst>
                                          <p:attrName>style.visibility</p:attrName>
                                        </p:attrNameLst>
                                      </p:cBhvr>
                                      <p:to>
                                        <p:strVal val="visible"/>
                                      </p:to>
                                    </p:set>
                                  </p:childTnLst>
                                </p:cTn>
                              </p:par>
                            </p:childTnLst>
                          </p:cTn>
                        </p:par>
                        <p:par>
                          <p:cTn id="479" fill="hold">
                            <p:stCondLst>
                              <p:cond delay="156000"/>
                            </p:stCondLst>
                            <p:childTnLst>
                              <p:par>
                                <p:cTn id="480" presetID="1" presetClass="entr" presetSubtype="0" fill="hold" grpId="0" nodeType="afterEffect">
                                  <p:stCondLst>
                                    <p:cond delay="1000"/>
                                  </p:stCondLst>
                                  <p:childTnLst>
                                    <p:set>
                                      <p:cBhvr>
                                        <p:cTn id="481" dur="1" fill="hold">
                                          <p:stCondLst>
                                            <p:cond delay="0"/>
                                          </p:stCondLst>
                                        </p:cTn>
                                        <p:tgtEl>
                                          <p:spTgt spid="166"/>
                                        </p:tgtEl>
                                        <p:attrNameLst>
                                          <p:attrName>style.visibility</p:attrName>
                                        </p:attrNameLst>
                                      </p:cBhvr>
                                      <p:to>
                                        <p:strVal val="visible"/>
                                      </p:to>
                                    </p:set>
                                  </p:childTnLst>
                                </p:cTn>
                              </p:par>
                            </p:childTnLst>
                          </p:cTn>
                        </p:par>
                        <p:par>
                          <p:cTn id="482" fill="hold">
                            <p:stCondLst>
                              <p:cond delay="157000"/>
                            </p:stCondLst>
                            <p:childTnLst>
                              <p:par>
                                <p:cTn id="483" presetID="1" presetClass="entr" presetSubtype="0" fill="hold" grpId="0" nodeType="afterEffect">
                                  <p:stCondLst>
                                    <p:cond delay="1000"/>
                                  </p:stCondLst>
                                  <p:childTnLst>
                                    <p:set>
                                      <p:cBhvr>
                                        <p:cTn id="484" dur="1" fill="hold">
                                          <p:stCondLst>
                                            <p:cond delay="0"/>
                                          </p:stCondLst>
                                        </p:cTn>
                                        <p:tgtEl>
                                          <p:spTgt spid="167"/>
                                        </p:tgtEl>
                                        <p:attrNameLst>
                                          <p:attrName>style.visibility</p:attrName>
                                        </p:attrNameLst>
                                      </p:cBhvr>
                                      <p:to>
                                        <p:strVal val="visible"/>
                                      </p:to>
                                    </p:set>
                                  </p:childTnLst>
                                </p:cTn>
                              </p:par>
                            </p:childTnLst>
                          </p:cTn>
                        </p:par>
                        <p:par>
                          <p:cTn id="485" fill="hold">
                            <p:stCondLst>
                              <p:cond delay="158000"/>
                            </p:stCondLst>
                            <p:childTnLst>
                              <p:par>
                                <p:cTn id="486" presetID="1" presetClass="entr" presetSubtype="0" fill="hold" grpId="0" nodeType="afterEffect">
                                  <p:stCondLst>
                                    <p:cond delay="1000"/>
                                  </p:stCondLst>
                                  <p:childTnLst>
                                    <p:set>
                                      <p:cBhvr>
                                        <p:cTn id="487" dur="1" fill="hold">
                                          <p:stCondLst>
                                            <p:cond delay="0"/>
                                          </p:stCondLst>
                                        </p:cTn>
                                        <p:tgtEl>
                                          <p:spTgt spid="168"/>
                                        </p:tgtEl>
                                        <p:attrNameLst>
                                          <p:attrName>style.visibility</p:attrName>
                                        </p:attrNameLst>
                                      </p:cBhvr>
                                      <p:to>
                                        <p:strVal val="visible"/>
                                      </p:to>
                                    </p:set>
                                  </p:childTnLst>
                                </p:cTn>
                              </p:par>
                            </p:childTnLst>
                          </p:cTn>
                        </p:par>
                        <p:par>
                          <p:cTn id="488" fill="hold">
                            <p:stCondLst>
                              <p:cond delay="159000"/>
                            </p:stCondLst>
                            <p:childTnLst>
                              <p:par>
                                <p:cTn id="489" presetID="1" presetClass="entr" presetSubtype="0" fill="hold" grpId="0" nodeType="afterEffect">
                                  <p:stCondLst>
                                    <p:cond delay="1000"/>
                                  </p:stCondLst>
                                  <p:childTnLst>
                                    <p:set>
                                      <p:cBhvr>
                                        <p:cTn id="490" dur="1" fill="hold">
                                          <p:stCondLst>
                                            <p:cond delay="0"/>
                                          </p:stCondLst>
                                        </p:cTn>
                                        <p:tgtEl>
                                          <p:spTgt spid="169"/>
                                        </p:tgtEl>
                                        <p:attrNameLst>
                                          <p:attrName>style.visibility</p:attrName>
                                        </p:attrNameLst>
                                      </p:cBhvr>
                                      <p:to>
                                        <p:strVal val="visible"/>
                                      </p:to>
                                    </p:set>
                                  </p:childTnLst>
                                </p:cTn>
                              </p:par>
                            </p:childTnLst>
                          </p:cTn>
                        </p:par>
                        <p:par>
                          <p:cTn id="491" fill="hold">
                            <p:stCondLst>
                              <p:cond delay="160000"/>
                            </p:stCondLst>
                            <p:childTnLst>
                              <p:par>
                                <p:cTn id="492" presetID="1" presetClass="entr" presetSubtype="0" fill="hold" grpId="0" nodeType="afterEffect">
                                  <p:stCondLst>
                                    <p:cond delay="1000"/>
                                  </p:stCondLst>
                                  <p:childTnLst>
                                    <p:set>
                                      <p:cBhvr>
                                        <p:cTn id="493" dur="1" fill="hold">
                                          <p:stCondLst>
                                            <p:cond delay="0"/>
                                          </p:stCondLst>
                                        </p:cTn>
                                        <p:tgtEl>
                                          <p:spTgt spid="170"/>
                                        </p:tgtEl>
                                        <p:attrNameLst>
                                          <p:attrName>style.visibility</p:attrName>
                                        </p:attrNameLst>
                                      </p:cBhvr>
                                      <p:to>
                                        <p:strVal val="visible"/>
                                      </p:to>
                                    </p:set>
                                  </p:childTnLst>
                                </p:cTn>
                              </p:par>
                            </p:childTnLst>
                          </p:cTn>
                        </p:par>
                        <p:par>
                          <p:cTn id="494" fill="hold">
                            <p:stCondLst>
                              <p:cond delay="161000"/>
                            </p:stCondLst>
                            <p:childTnLst>
                              <p:par>
                                <p:cTn id="495" presetID="1" presetClass="entr" presetSubtype="0" fill="hold" grpId="0" nodeType="afterEffect">
                                  <p:stCondLst>
                                    <p:cond delay="1000"/>
                                  </p:stCondLst>
                                  <p:childTnLst>
                                    <p:set>
                                      <p:cBhvr>
                                        <p:cTn id="496" dur="1" fill="hold">
                                          <p:stCondLst>
                                            <p:cond delay="0"/>
                                          </p:stCondLst>
                                        </p:cTn>
                                        <p:tgtEl>
                                          <p:spTgt spid="171"/>
                                        </p:tgtEl>
                                        <p:attrNameLst>
                                          <p:attrName>style.visibility</p:attrName>
                                        </p:attrNameLst>
                                      </p:cBhvr>
                                      <p:to>
                                        <p:strVal val="visible"/>
                                      </p:to>
                                    </p:set>
                                  </p:childTnLst>
                                </p:cTn>
                              </p:par>
                            </p:childTnLst>
                          </p:cTn>
                        </p:par>
                        <p:par>
                          <p:cTn id="497" fill="hold">
                            <p:stCondLst>
                              <p:cond delay="162000"/>
                            </p:stCondLst>
                            <p:childTnLst>
                              <p:par>
                                <p:cTn id="498" presetID="1" presetClass="entr" presetSubtype="0" fill="hold" grpId="0" nodeType="afterEffect">
                                  <p:stCondLst>
                                    <p:cond delay="1000"/>
                                  </p:stCondLst>
                                  <p:childTnLst>
                                    <p:set>
                                      <p:cBhvr>
                                        <p:cTn id="499" dur="1" fill="hold">
                                          <p:stCondLst>
                                            <p:cond delay="0"/>
                                          </p:stCondLst>
                                        </p:cTn>
                                        <p:tgtEl>
                                          <p:spTgt spid="172"/>
                                        </p:tgtEl>
                                        <p:attrNameLst>
                                          <p:attrName>style.visibility</p:attrName>
                                        </p:attrNameLst>
                                      </p:cBhvr>
                                      <p:to>
                                        <p:strVal val="visible"/>
                                      </p:to>
                                    </p:set>
                                  </p:childTnLst>
                                </p:cTn>
                              </p:par>
                            </p:childTnLst>
                          </p:cTn>
                        </p:par>
                        <p:par>
                          <p:cTn id="500" fill="hold">
                            <p:stCondLst>
                              <p:cond delay="163000"/>
                            </p:stCondLst>
                            <p:childTnLst>
                              <p:par>
                                <p:cTn id="501" presetID="1" presetClass="entr" presetSubtype="0" fill="hold" grpId="0" nodeType="afterEffect">
                                  <p:stCondLst>
                                    <p:cond delay="1000"/>
                                  </p:stCondLst>
                                  <p:childTnLst>
                                    <p:set>
                                      <p:cBhvr>
                                        <p:cTn id="502" dur="1" fill="hold">
                                          <p:stCondLst>
                                            <p:cond delay="0"/>
                                          </p:stCondLst>
                                        </p:cTn>
                                        <p:tgtEl>
                                          <p:spTgt spid="173"/>
                                        </p:tgtEl>
                                        <p:attrNameLst>
                                          <p:attrName>style.visibility</p:attrName>
                                        </p:attrNameLst>
                                      </p:cBhvr>
                                      <p:to>
                                        <p:strVal val="visible"/>
                                      </p:to>
                                    </p:set>
                                  </p:childTnLst>
                                </p:cTn>
                              </p:par>
                            </p:childTnLst>
                          </p:cTn>
                        </p:par>
                        <p:par>
                          <p:cTn id="503" fill="hold">
                            <p:stCondLst>
                              <p:cond delay="164000"/>
                            </p:stCondLst>
                            <p:childTnLst>
                              <p:par>
                                <p:cTn id="504" presetID="1" presetClass="entr" presetSubtype="0" fill="hold" grpId="0" nodeType="afterEffect">
                                  <p:stCondLst>
                                    <p:cond delay="1000"/>
                                  </p:stCondLst>
                                  <p:childTnLst>
                                    <p:set>
                                      <p:cBhvr>
                                        <p:cTn id="505" dur="1" fill="hold">
                                          <p:stCondLst>
                                            <p:cond delay="0"/>
                                          </p:stCondLst>
                                        </p:cTn>
                                        <p:tgtEl>
                                          <p:spTgt spid="174"/>
                                        </p:tgtEl>
                                        <p:attrNameLst>
                                          <p:attrName>style.visibility</p:attrName>
                                        </p:attrNameLst>
                                      </p:cBhvr>
                                      <p:to>
                                        <p:strVal val="visible"/>
                                      </p:to>
                                    </p:set>
                                  </p:childTnLst>
                                </p:cTn>
                              </p:par>
                            </p:childTnLst>
                          </p:cTn>
                        </p:par>
                        <p:par>
                          <p:cTn id="506" fill="hold">
                            <p:stCondLst>
                              <p:cond delay="165000"/>
                            </p:stCondLst>
                            <p:childTnLst>
                              <p:par>
                                <p:cTn id="507" presetID="1" presetClass="entr" presetSubtype="0" fill="hold" grpId="0" nodeType="afterEffect">
                                  <p:stCondLst>
                                    <p:cond delay="1000"/>
                                  </p:stCondLst>
                                  <p:childTnLst>
                                    <p:set>
                                      <p:cBhvr>
                                        <p:cTn id="508" dur="1" fill="hold">
                                          <p:stCondLst>
                                            <p:cond delay="0"/>
                                          </p:stCondLst>
                                        </p:cTn>
                                        <p:tgtEl>
                                          <p:spTgt spid="175"/>
                                        </p:tgtEl>
                                        <p:attrNameLst>
                                          <p:attrName>style.visibility</p:attrName>
                                        </p:attrNameLst>
                                      </p:cBhvr>
                                      <p:to>
                                        <p:strVal val="visible"/>
                                      </p:to>
                                    </p:set>
                                  </p:childTnLst>
                                </p:cTn>
                              </p:par>
                            </p:childTnLst>
                          </p:cTn>
                        </p:par>
                        <p:par>
                          <p:cTn id="509" fill="hold">
                            <p:stCondLst>
                              <p:cond delay="166000"/>
                            </p:stCondLst>
                            <p:childTnLst>
                              <p:par>
                                <p:cTn id="510" presetID="1" presetClass="entr" presetSubtype="0" fill="hold" grpId="0" nodeType="afterEffect">
                                  <p:stCondLst>
                                    <p:cond delay="1000"/>
                                  </p:stCondLst>
                                  <p:childTnLst>
                                    <p:set>
                                      <p:cBhvr>
                                        <p:cTn id="511" dur="1" fill="hold">
                                          <p:stCondLst>
                                            <p:cond delay="0"/>
                                          </p:stCondLst>
                                        </p:cTn>
                                        <p:tgtEl>
                                          <p:spTgt spid="176"/>
                                        </p:tgtEl>
                                        <p:attrNameLst>
                                          <p:attrName>style.visibility</p:attrName>
                                        </p:attrNameLst>
                                      </p:cBhvr>
                                      <p:to>
                                        <p:strVal val="visible"/>
                                      </p:to>
                                    </p:set>
                                  </p:childTnLst>
                                </p:cTn>
                              </p:par>
                            </p:childTnLst>
                          </p:cTn>
                        </p:par>
                        <p:par>
                          <p:cTn id="512" fill="hold">
                            <p:stCondLst>
                              <p:cond delay="167000"/>
                            </p:stCondLst>
                            <p:childTnLst>
                              <p:par>
                                <p:cTn id="513" presetID="1" presetClass="entr" presetSubtype="0" fill="hold" grpId="0" nodeType="afterEffect">
                                  <p:stCondLst>
                                    <p:cond delay="1000"/>
                                  </p:stCondLst>
                                  <p:childTnLst>
                                    <p:set>
                                      <p:cBhvr>
                                        <p:cTn id="514" dur="1" fill="hold">
                                          <p:stCondLst>
                                            <p:cond delay="0"/>
                                          </p:stCondLst>
                                        </p:cTn>
                                        <p:tgtEl>
                                          <p:spTgt spid="177"/>
                                        </p:tgtEl>
                                        <p:attrNameLst>
                                          <p:attrName>style.visibility</p:attrName>
                                        </p:attrNameLst>
                                      </p:cBhvr>
                                      <p:to>
                                        <p:strVal val="visible"/>
                                      </p:to>
                                    </p:set>
                                  </p:childTnLst>
                                </p:cTn>
                              </p:par>
                            </p:childTnLst>
                          </p:cTn>
                        </p:par>
                        <p:par>
                          <p:cTn id="515" fill="hold">
                            <p:stCondLst>
                              <p:cond delay="168000"/>
                            </p:stCondLst>
                            <p:childTnLst>
                              <p:par>
                                <p:cTn id="516" presetID="1" presetClass="entr" presetSubtype="0" fill="hold" grpId="0" nodeType="afterEffect">
                                  <p:stCondLst>
                                    <p:cond delay="1000"/>
                                  </p:stCondLst>
                                  <p:childTnLst>
                                    <p:set>
                                      <p:cBhvr>
                                        <p:cTn id="517" dur="1" fill="hold">
                                          <p:stCondLst>
                                            <p:cond delay="0"/>
                                          </p:stCondLst>
                                        </p:cTn>
                                        <p:tgtEl>
                                          <p:spTgt spid="178"/>
                                        </p:tgtEl>
                                        <p:attrNameLst>
                                          <p:attrName>style.visibility</p:attrName>
                                        </p:attrNameLst>
                                      </p:cBhvr>
                                      <p:to>
                                        <p:strVal val="visible"/>
                                      </p:to>
                                    </p:set>
                                  </p:childTnLst>
                                </p:cTn>
                              </p:par>
                            </p:childTnLst>
                          </p:cTn>
                        </p:par>
                        <p:par>
                          <p:cTn id="518" fill="hold">
                            <p:stCondLst>
                              <p:cond delay="169000"/>
                            </p:stCondLst>
                            <p:childTnLst>
                              <p:par>
                                <p:cTn id="519" presetID="1" presetClass="entr" presetSubtype="0" fill="hold" grpId="0" nodeType="afterEffect">
                                  <p:stCondLst>
                                    <p:cond delay="1000"/>
                                  </p:stCondLst>
                                  <p:childTnLst>
                                    <p:set>
                                      <p:cBhvr>
                                        <p:cTn id="520" dur="1" fill="hold">
                                          <p:stCondLst>
                                            <p:cond delay="0"/>
                                          </p:stCondLst>
                                        </p:cTn>
                                        <p:tgtEl>
                                          <p:spTgt spid="179"/>
                                        </p:tgtEl>
                                        <p:attrNameLst>
                                          <p:attrName>style.visibility</p:attrName>
                                        </p:attrNameLst>
                                      </p:cBhvr>
                                      <p:to>
                                        <p:strVal val="visible"/>
                                      </p:to>
                                    </p:set>
                                  </p:childTnLst>
                                </p:cTn>
                              </p:par>
                            </p:childTnLst>
                          </p:cTn>
                        </p:par>
                        <p:par>
                          <p:cTn id="521" fill="hold">
                            <p:stCondLst>
                              <p:cond delay="170000"/>
                            </p:stCondLst>
                            <p:childTnLst>
                              <p:par>
                                <p:cTn id="522" presetID="1" presetClass="entr" presetSubtype="0" fill="hold" grpId="0" nodeType="afterEffect">
                                  <p:stCondLst>
                                    <p:cond delay="1000"/>
                                  </p:stCondLst>
                                  <p:childTnLst>
                                    <p:set>
                                      <p:cBhvr>
                                        <p:cTn id="523" dur="1" fill="hold">
                                          <p:stCondLst>
                                            <p:cond delay="0"/>
                                          </p:stCondLst>
                                        </p:cTn>
                                        <p:tgtEl>
                                          <p:spTgt spid="180"/>
                                        </p:tgtEl>
                                        <p:attrNameLst>
                                          <p:attrName>style.visibility</p:attrName>
                                        </p:attrNameLst>
                                      </p:cBhvr>
                                      <p:to>
                                        <p:strVal val="visible"/>
                                      </p:to>
                                    </p:set>
                                  </p:childTnLst>
                                </p:cTn>
                              </p:par>
                            </p:childTnLst>
                          </p:cTn>
                        </p:par>
                        <p:par>
                          <p:cTn id="524" fill="hold">
                            <p:stCondLst>
                              <p:cond delay="171000"/>
                            </p:stCondLst>
                            <p:childTnLst>
                              <p:par>
                                <p:cTn id="525" presetID="1" presetClass="entr" presetSubtype="0" fill="hold" grpId="0" nodeType="afterEffect">
                                  <p:stCondLst>
                                    <p:cond delay="1000"/>
                                  </p:stCondLst>
                                  <p:childTnLst>
                                    <p:set>
                                      <p:cBhvr>
                                        <p:cTn id="526" dur="1" fill="hold">
                                          <p:stCondLst>
                                            <p:cond delay="0"/>
                                          </p:stCondLst>
                                        </p:cTn>
                                        <p:tgtEl>
                                          <p:spTgt spid="181"/>
                                        </p:tgtEl>
                                        <p:attrNameLst>
                                          <p:attrName>style.visibility</p:attrName>
                                        </p:attrNameLst>
                                      </p:cBhvr>
                                      <p:to>
                                        <p:strVal val="visible"/>
                                      </p:to>
                                    </p:set>
                                  </p:childTnLst>
                                </p:cTn>
                              </p:par>
                            </p:childTnLst>
                          </p:cTn>
                        </p:par>
                        <p:par>
                          <p:cTn id="527" fill="hold">
                            <p:stCondLst>
                              <p:cond delay="172000"/>
                            </p:stCondLst>
                            <p:childTnLst>
                              <p:par>
                                <p:cTn id="528" presetID="1" presetClass="entr" presetSubtype="0" fill="hold" grpId="0" nodeType="afterEffect">
                                  <p:stCondLst>
                                    <p:cond delay="1000"/>
                                  </p:stCondLst>
                                  <p:childTnLst>
                                    <p:set>
                                      <p:cBhvr>
                                        <p:cTn id="529" dur="1" fill="hold">
                                          <p:stCondLst>
                                            <p:cond delay="0"/>
                                          </p:stCondLst>
                                        </p:cTn>
                                        <p:tgtEl>
                                          <p:spTgt spid="182"/>
                                        </p:tgtEl>
                                        <p:attrNameLst>
                                          <p:attrName>style.visibility</p:attrName>
                                        </p:attrNameLst>
                                      </p:cBhvr>
                                      <p:to>
                                        <p:strVal val="visible"/>
                                      </p:to>
                                    </p:set>
                                  </p:childTnLst>
                                </p:cTn>
                              </p:par>
                            </p:childTnLst>
                          </p:cTn>
                        </p:par>
                        <p:par>
                          <p:cTn id="530" fill="hold">
                            <p:stCondLst>
                              <p:cond delay="173000"/>
                            </p:stCondLst>
                            <p:childTnLst>
                              <p:par>
                                <p:cTn id="531" presetID="1" presetClass="entr" presetSubtype="0" fill="hold" grpId="0" nodeType="afterEffect">
                                  <p:stCondLst>
                                    <p:cond delay="1000"/>
                                  </p:stCondLst>
                                  <p:childTnLst>
                                    <p:set>
                                      <p:cBhvr>
                                        <p:cTn id="532" dur="1" fill="hold">
                                          <p:stCondLst>
                                            <p:cond delay="0"/>
                                          </p:stCondLst>
                                        </p:cTn>
                                        <p:tgtEl>
                                          <p:spTgt spid="183"/>
                                        </p:tgtEl>
                                        <p:attrNameLst>
                                          <p:attrName>style.visibility</p:attrName>
                                        </p:attrNameLst>
                                      </p:cBhvr>
                                      <p:to>
                                        <p:strVal val="visible"/>
                                      </p:to>
                                    </p:set>
                                  </p:childTnLst>
                                </p:cTn>
                              </p:par>
                            </p:childTnLst>
                          </p:cTn>
                        </p:par>
                        <p:par>
                          <p:cTn id="533" fill="hold">
                            <p:stCondLst>
                              <p:cond delay="174000"/>
                            </p:stCondLst>
                            <p:childTnLst>
                              <p:par>
                                <p:cTn id="534" presetID="1" presetClass="entr" presetSubtype="0" fill="hold" grpId="0" nodeType="afterEffect">
                                  <p:stCondLst>
                                    <p:cond delay="1000"/>
                                  </p:stCondLst>
                                  <p:childTnLst>
                                    <p:set>
                                      <p:cBhvr>
                                        <p:cTn id="535" dur="1" fill="hold">
                                          <p:stCondLst>
                                            <p:cond delay="0"/>
                                          </p:stCondLst>
                                        </p:cTn>
                                        <p:tgtEl>
                                          <p:spTgt spid="184"/>
                                        </p:tgtEl>
                                        <p:attrNameLst>
                                          <p:attrName>style.visibility</p:attrName>
                                        </p:attrNameLst>
                                      </p:cBhvr>
                                      <p:to>
                                        <p:strVal val="visible"/>
                                      </p:to>
                                    </p:set>
                                  </p:childTnLst>
                                </p:cTn>
                              </p:par>
                            </p:childTnLst>
                          </p:cTn>
                        </p:par>
                        <p:par>
                          <p:cTn id="536" fill="hold">
                            <p:stCondLst>
                              <p:cond delay="175000"/>
                            </p:stCondLst>
                            <p:childTnLst>
                              <p:par>
                                <p:cTn id="537" presetID="1" presetClass="entr" presetSubtype="0" fill="hold" grpId="0" nodeType="afterEffect">
                                  <p:stCondLst>
                                    <p:cond delay="1000"/>
                                  </p:stCondLst>
                                  <p:childTnLst>
                                    <p:set>
                                      <p:cBhvr>
                                        <p:cTn id="538" dur="1" fill="hold">
                                          <p:stCondLst>
                                            <p:cond delay="0"/>
                                          </p:stCondLst>
                                        </p:cTn>
                                        <p:tgtEl>
                                          <p:spTgt spid="185"/>
                                        </p:tgtEl>
                                        <p:attrNameLst>
                                          <p:attrName>style.visibility</p:attrName>
                                        </p:attrNameLst>
                                      </p:cBhvr>
                                      <p:to>
                                        <p:strVal val="visible"/>
                                      </p:to>
                                    </p:set>
                                  </p:childTnLst>
                                </p:cTn>
                              </p:par>
                            </p:childTnLst>
                          </p:cTn>
                        </p:par>
                        <p:par>
                          <p:cTn id="539" fill="hold">
                            <p:stCondLst>
                              <p:cond delay="176000"/>
                            </p:stCondLst>
                            <p:childTnLst>
                              <p:par>
                                <p:cTn id="540" presetID="1" presetClass="entr" presetSubtype="0" fill="hold" grpId="0" nodeType="afterEffect">
                                  <p:stCondLst>
                                    <p:cond delay="1000"/>
                                  </p:stCondLst>
                                  <p:childTnLst>
                                    <p:set>
                                      <p:cBhvr>
                                        <p:cTn id="541" dur="1" fill="hold">
                                          <p:stCondLst>
                                            <p:cond delay="0"/>
                                          </p:stCondLst>
                                        </p:cTn>
                                        <p:tgtEl>
                                          <p:spTgt spid="186"/>
                                        </p:tgtEl>
                                        <p:attrNameLst>
                                          <p:attrName>style.visibility</p:attrName>
                                        </p:attrNameLst>
                                      </p:cBhvr>
                                      <p:to>
                                        <p:strVal val="visible"/>
                                      </p:to>
                                    </p:set>
                                  </p:childTnLst>
                                </p:cTn>
                              </p:par>
                            </p:childTnLst>
                          </p:cTn>
                        </p:par>
                        <p:par>
                          <p:cTn id="542" fill="hold">
                            <p:stCondLst>
                              <p:cond delay="177000"/>
                            </p:stCondLst>
                            <p:childTnLst>
                              <p:par>
                                <p:cTn id="543" presetID="1" presetClass="entr" presetSubtype="0" fill="hold" grpId="0" nodeType="afterEffect">
                                  <p:stCondLst>
                                    <p:cond delay="1000"/>
                                  </p:stCondLst>
                                  <p:childTnLst>
                                    <p:set>
                                      <p:cBhvr>
                                        <p:cTn id="544" dur="1" fill="hold">
                                          <p:stCondLst>
                                            <p:cond delay="0"/>
                                          </p:stCondLst>
                                        </p:cTn>
                                        <p:tgtEl>
                                          <p:spTgt spid="187"/>
                                        </p:tgtEl>
                                        <p:attrNameLst>
                                          <p:attrName>style.visibility</p:attrName>
                                        </p:attrNameLst>
                                      </p:cBhvr>
                                      <p:to>
                                        <p:strVal val="visible"/>
                                      </p:to>
                                    </p:set>
                                  </p:childTnLst>
                                </p:cTn>
                              </p:par>
                            </p:childTnLst>
                          </p:cTn>
                        </p:par>
                        <p:par>
                          <p:cTn id="545" fill="hold">
                            <p:stCondLst>
                              <p:cond delay="178000"/>
                            </p:stCondLst>
                            <p:childTnLst>
                              <p:par>
                                <p:cTn id="546" presetID="1" presetClass="entr" presetSubtype="0" fill="hold" grpId="0" nodeType="afterEffect">
                                  <p:stCondLst>
                                    <p:cond delay="1000"/>
                                  </p:stCondLst>
                                  <p:childTnLst>
                                    <p:set>
                                      <p:cBhvr>
                                        <p:cTn id="547" dur="1" fill="hold">
                                          <p:stCondLst>
                                            <p:cond delay="0"/>
                                          </p:stCondLst>
                                        </p:cTn>
                                        <p:tgtEl>
                                          <p:spTgt spid="188"/>
                                        </p:tgtEl>
                                        <p:attrNameLst>
                                          <p:attrName>style.visibility</p:attrName>
                                        </p:attrNameLst>
                                      </p:cBhvr>
                                      <p:to>
                                        <p:strVal val="visible"/>
                                      </p:to>
                                    </p:set>
                                  </p:childTnLst>
                                </p:cTn>
                              </p:par>
                            </p:childTnLst>
                          </p:cTn>
                        </p:par>
                        <p:par>
                          <p:cTn id="548" fill="hold">
                            <p:stCondLst>
                              <p:cond delay="179000"/>
                            </p:stCondLst>
                            <p:childTnLst>
                              <p:par>
                                <p:cTn id="549" presetID="1" presetClass="entr" presetSubtype="0" fill="hold" grpId="0" nodeType="afterEffect">
                                  <p:stCondLst>
                                    <p:cond delay="1000"/>
                                  </p:stCondLst>
                                  <p:childTnLst>
                                    <p:set>
                                      <p:cBhvr>
                                        <p:cTn id="550" dur="1" fill="hold">
                                          <p:stCondLst>
                                            <p:cond delay="0"/>
                                          </p:stCondLst>
                                        </p:cTn>
                                        <p:tgtEl>
                                          <p:spTgt spid="189"/>
                                        </p:tgtEl>
                                        <p:attrNameLst>
                                          <p:attrName>style.visibility</p:attrName>
                                        </p:attrNameLst>
                                      </p:cBhvr>
                                      <p:to>
                                        <p:strVal val="visible"/>
                                      </p:to>
                                    </p:set>
                                  </p:childTnLst>
                                </p:cTn>
                              </p:par>
                            </p:childTnLst>
                          </p:cTn>
                        </p:par>
                        <p:par>
                          <p:cTn id="551" fill="hold">
                            <p:stCondLst>
                              <p:cond delay="180000"/>
                            </p:stCondLst>
                            <p:childTnLst>
                              <p:par>
                                <p:cTn id="552" presetID="1" presetClass="entr" presetSubtype="0" fill="hold" grpId="0" nodeType="afterEffect">
                                  <p:stCondLst>
                                    <p:cond delay="1000"/>
                                  </p:stCondLst>
                                  <p:childTnLst>
                                    <p:set>
                                      <p:cBhvr>
                                        <p:cTn id="553" dur="1" fill="hold">
                                          <p:stCondLst>
                                            <p:cond delay="0"/>
                                          </p:stCondLst>
                                        </p:cTn>
                                        <p:tgtEl>
                                          <p:spTgt spid="190"/>
                                        </p:tgtEl>
                                        <p:attrNameLst>
                                          <p:attrName>style.visibility</p:attrName>
                                        </p:attrNameLst>
                                      </p:cBhvr>
                                      <p:to>
                                        <p:strVal val="visible"/>
                                      </p:to>
                                    </p:set>
                                  </p:childTnLst>
                                </p:cTn>
                              </p:par>
                            </p:childTnLst>
                          </p:cTn>
                        </p:par>
                        <p:par>
                          <p:cTn id="554" fill="hold">
                            <p:stCondLst>
                              <p:cond delay="181000"/>
                            </p:stCondLst>
                            <p:childTnLst>
                              <p:par>
                                <p:cTn id="555" presetID="1" presetClass="entr" presetSubtype="0" fill="hold" grpId="0" nodeType="afterEffect">
                                  <p:stCondLst>
                                    <p:cond delay="1000"/>
                                  </p:stCondLst>
                                  <p:childTnLst>
                                    <p:set>
                                      <p:cBhvr>
                                        <p:cTn id="556" dur="1" fill="hold">
                                          <p:stCondLst>
                                            <p:cond delay="0"/>
                                          </p:stCondLst>
                                        </p:cTn>
                                        <p:tgtEl>
                                          <p:spTgt spid="191"/>
                                        </p:tgtEl>
                                        <p:attrNameLst>
                                          <p:attrName>style.visibility</p:attrName>
                                        </p:attrNameLst>
                                      </p:cBhvr>
                                      <p:to>
                                        <p:strVal val="visible"/>
                                      </p:to>
                                    </p:set>
                                  </p:childTnLst>
                                </p:cTn>
                              </p:par>
                            </p:childTnLst>
                          </p:cTn>
                        </p:par>
                        <p:par>
                          <p:cTn id="557" fill="hold">
                            <p:stCondLst>
                              <p:cond delay="182000"/>
                            </p:stCondLst>
                            <p:childTnLst>
                              <p:par>
                                <p:cTn id="558" presetID="1" presetClass="entr" presetSubtype="0" fill="hold" grpId="0" nodeType="afterEffect">
                                  <p:stCondLst>
                                    <p:cond delay="1000"/>
                                  </p:stCondLst>
                                  <p:childTnLst>
                                    <p:set>
                                      <p:cBhvr>
                                        <p:cTn id="559" dur="1" fill="hold">
                                          <p:stCondLst>
                                            <p:cond delay="0"/>
                                          </p:stCondLst>
                                        </p:cTn>
                                        <p:tgtEl>
                                          <p:spTgt spid="192"/>
                                        </p:tgtEl>
                                        <p:attrNameLst>
                                          <p:attrName>style.visibility</p:attrName>
                                        </p:attrNameLst>
                                      </p:cBhvr>
                                      <p:to>
                                        <p:strVal val="visible"/>
                                      </p:to>
                                    </p:set>
                                  </p:childTnLst>
                                </p:cTn>
                              </p:par>
                            </p:childTnLst>
                          </p:cTn>
                        </p:par>
                        <p:par>
                          <p:cTn id="560" fill="hold">
                            <p:stCondLst>
                              <p:cond delay="183000"/>
                            </p:stCondLst>
                            <p:childTnLst>
                              <p:par>
                                <p:cTn id="561" presetID="1" presetClass="entr" presetSubtype="0" fill="hold" grpId="0" nodeType="afterEffect">
                                  <p:stCondLst>
                                    <p:cond delay="1000"/>
                                  </p:stCondLst>
                                  <p:childTnLst>
                                    <p:set>
                                      <p:cBhvr>
                                        <p:cTn id="562" dur="1" fill="hold">
                                          <p:stCondLst>
                                            <p:cond delay="0"/>
                                          </p:stCondLst>
                                        </p:cTn>
                                        <p:tgtEl>
                                          <p:spTgt spid="193"/>
                                        </p:tgtEl>
                                        <p:attrNameLst>
                                          <p:attrName>style.visibility</p:attrName>
                                        </p:attrNameLst>
                                      </p:cBhvr>
                                      <p:to>
                                        <p:strVal val="visible"/>
                                      </p:to>
                                    </p:set>
                                  </p:childTnLst>
                                </p:cTn>
                              </p:par>
                            </p:childTnLst>
                          </p:cTn>
                        </p:par>
                        <p:par>
                          <p:cTn id="563" fill="hold">
                            <p:stCondLst>
                              <p:cond delay="184000"/>
                            </p:stCondLst>
                            <p:childTnLst>
                              <p:par>
                                <p:cTn id="564" presetID="1" presetClass="entr" presetSubtype="0" fill="hold" grpId="0" nodeType="afterEffect">
                                  <p:stCondLst>
                                    <p:cond delay="1000"/>
                                  </p:stCondLst>
                                  <p:childTnLst>
                                    <p:set>
                                      <p:cBhvr>
                                        <p:cTn id="565" dur="1" fill="hold">
                                          <p:stCondLst>
                                            <p:cond delay="0"/>
                                          </p:stCondLst>
                                        </p:cTn>
                                        <p:tgtEl>
                                          <p:spTgt spid="194"/>
                                        </p:tgtEl>
                                        <p:attrNameLst>
                                          <p:attrName>style.visibility</p:attrName>
                                        </p:attrNameLst>
                                      </p:cBhvr>
                                      <p:to>
                                        <p:strVal val="visible"/>
                                      </p:to>
                                    </p:set>
                                  </p:childTnLst>
                                </p:cTn>
                              </p:par>
                            </p:childTnLst>
                          </p:cTn>
                        </p:par>
                        <p:par>
                          <p:cTn id="566" fill="hold">
                            <p:stCondLst>
                              <p:cond delay="185000"/>
                            </p:stCondLst>
                            <p:childTnLst>
                              <p:par>
                                <p:cTn id="567" presetID="1" presetClass="entr" presetSubtype="0" fill="hold" grpId="0" nodeType="afterEffect">
                                  <p:stCondLst>
                                    <p:cond delay="1000"/>
                                  </p:stCondLst>
                                  <p:childTnLst>
                                    <p:set>
                                      <p:cBhvr>
                                        <p:cTn id="568" dur="1" fill="hold">
                                          <p:stCondLst>
                                            <p:cond delay="0"/>
                                          </p:stCondLst>
                                        </p:cTn>
                                        <p:tgtEl>
                                          <p:spTgt spid="195"/>
                                        </p:tgtEl>
                                        <p:attrNameLst>
                                          <p:attrName>style.visibility</p:attrName>
                                        </p:attrNameLst>
                                      </p:cBhvr>
                                      <p:to>
                                        <p:strVal val="visible"/>
                                      </p:to>
                                    </p:set>
                                  </p:childTnLst>
                                </p:cTn>
                              </p:par>
                            </p:childTnLst>
                          </p:cTn>
                        </p:par>
                        <p:par>
                          <p:cTn id="569" fill="hold">
                            <p:stCondLst>
                              <p:cond delay="186000"/>
                            </p:stCondLst>
                            <p:childTnLst>
                              <p:par>
                                <p:cTn id="570" presetID="1" presetClass="entr" presetSubtype="0" fill="hold" grpId="0" nodeType="afterEffect">
                                  <p:stCondLst>
                                    <p:cond delay="1000"/>
                                  </p:stCondLst>
                                  <p:childTnLst>
                                    <p:set>
                                      <p:cBhvr>
                                        <p:cTn id="571" dur="1" fill="hold">
                                          <p:stCondLst>
                                            <p:cond delay="0"/>
                                          </p:stCondLst>
                                        </p:cTn>
                                        <p:tgtEl>
                                          <p:spTgt spid="196"/>
                                        </p:tgtEl>
                                        <p:attrNameLst>
                                          <p:attrName>style.visibility</p:attrName>
                                        </p:attrNameLst>
                                      </p:cBhvr>
                                      <p:to>
                                        <p:strVal val="visible"/>
                                      </p:to>
                                    </p:set>
                                  </p:childTnLst>
                                </p:cTn>
                              </p:par>
                            </p:childTnLst>
                          </p:cTn>
                        </p:par>
                        <p:par>
                          <p:cTn id="572" fill="hold">
                            <p:stCondLst>
                              <p:cond delay="187000"/>
                            </p:stCondLst>
                            <p:childTnLst>
                              <p:par>
                                <p:cTn id="573" presetID="1" presetClass="entr" presetSubtype="0" fill="hold" grpId="0" nodeType="afterEffect">
                                  <p:stCondLst>
                                    <p:cond delay="1000"/>
                                  </p:stCondLst>
                                  <p:childTnLst>
                                    <p:set>
                                      <p:cBhvr>
                                        <p:cTn id="574" dur="1" fill="hold">
                                          <p:stCondLst>
                                            <p:cond delay="0"/>
                                          </p:stCondLst>
                                        </p:cTn>
                                        <p:tgtEl>
                                          <p:spTgt spid="197"/>
                                        </p:tgtEl>
                                        <p:attrNameLst>
                                          <p:attrName>style.visibility</p:attrName>
                                        </p:attrNameLst>
                                      </p:cBhvr>
                                      <p:to>
                                        <p:strVal val="visible"/>
                                      </p:to>
                                    </p:set>
                                  </p:childTnLst>
                                </p:cTn>
                              </p:par>
                            </p:childTnLst>
                          </p:cTn>
                        </p:par>
                        <p:par>
                          <p:cTn id="575" fill="hold">
                            <p:stCondLst>
                              <p:cond delay="188000"/>
                            </p:stCondLst>
                            <p:childTnLst>
                              <p:par>
                                <p:cTn id="576" presetID="1" presetClass="entr" presetSubtype="0" fill="hold" grpId="0" nodeType="afterEffect">
                                  <p:stCondLst>
                                    <p:cond delay="1000"/>
                                  </p:stCondLst>
                                  <p:childTnLst>
                                    <p:set>
                                      <p:cBhvr>
                                        <p:cTn id="577" dur="1" fill="hold">
                                          <p:stCondLst>
                                            <p:cond delay="0"/>
                                          </p:stCondLst>
                                        </p:cTn>
                                        <p:tgtEl>
                                          <p:spTgt spid="198"/>
                                        </p:tgtEl>
                                        <p:attrNameLst>
                                          <p:attrName>style.visibility</p:attrName>
                                        </p:attrNameLst>
                                      </p:cBhvr>
                                      <p:to>
                                        <p:strVal val="visible"/>
                                      </p:to>
                                    </p:set>
                                  </p:childTnLst>
                                </p:cTn>
                              </p:par>
                            </p:childTnLst>
                          </p:cTn>
                        </p:par>
                        <p:par>
                          <p:cTn id="578" fill="hold">
                            <p:stCondLst>
                              <p:cond delay="189000"/>
                            </p:stCondLst>
                            <p:childTnLst>
                              <p:par>
                                <p:cTn id="579" presetID="1" presetClass="entr" presetSubtype="0" fill="hold" grpId="0" nodeType="afterEffect">
                                  <p:stCondLst>
                                    <p:cond delay="1000"/>
                                  </p:stCondLst>
                                  <p:childTnLst>
                                    <p:set>
                                      <p:cBhvr>
                                        <p:cTn id="580" dur="1" fill="hold">
                                          <p:stCondLst>
                                            <p:cond delay="0"/>
                                          </p:stCondLst>
                                        </p:cTn>
                                        <p:tgtEl>
                                          <p:spTgt spid="199"/>
                                        </p:tgtEl>
                                        <p:attrNameLst>
                                          <p:attrName>style.visibility</p:attrName>
                                        </p:attrNameLst>
                                      </p:cBhvr>
                                      <p:to>
                                        <p:strVal val="visible"/>
                                      </p:to>
                                    </p:set>
                                  </p:childTnLst>
                                </p:cTn>
                              </p:par>
                            </p:childTnLst>
                          </p:cTn>
                        </p:par>
                        <p:par>
                          <p:cTn id="581" fill="hold">
                            <p:stCondLst>
                              <p:cond delay="190000"/>
                            </p:stCondLst>
                            <p:childTnLst>
                              <p:par>
                                <p:cTn id="582" presetID="1" presetClass="entr" presetSubtype="0" fill="hold" grpId="0" nodeType="afterEffect">
                                  <p:stCondLst>
                                    <p:cond delay="1000"/>
                                  </p:stCondLst>
                                  <p:childTnLst>
                                    <p:set>
                                      <p:cBhvr>
                                        <p:cTn id="583" dur="1" fill="hold">
                                          <p:stCondLst>
                                            <p:cond delay="0"/>
                                          </p:stCondLst>
                                        </p:cTn>
                                        <p:tgtEl>
                                          <p:spTgt spid="200"/>
                                        </p:tgtEl>
                                        <p:attrNameLst>
                                          <p:attrName>style.visibility</p:attrName>
                                        </p:attrNameLst>
                                      </p:cBhvr>
                                      <p:to>
                                        <p:strVal val="visible"/>
                                      </p:to>
                                    </p:set>
                                  </p:childTnLst>
                                </p:cTn>
                              </p:par>
                            </p:childTnLst>
                          </p:cTn>
                        </p:par>
                        <p:par>
                          <p:cTn id="584" fill="hold">
                            <p:stCondLst>
                              <p:cond delay="191000"/>
                            </p:stCondLst>
                            <p:childTnLst>
                              <p:par>
                                <p:cTn id="585" presetID="1" presetClass="entr" presetSubtype="0" fill="hold" grpId="0" nodeType="afterEffect">
                                  <p:stCondLst>
                                    <p:cond delay="1000"/>
                                  </p:stCondLst>
                                  <p:childTnLst>
                                    <p:set>
                                      <p:cBhvr>
                                        <p:cTn id="586" dur="1" fill="hold">
                                          <p:stCondLst>
                                            <p:cond delay="0"/>
                                          </p:stCondLst>
                                        </p:cTn>
                                        <p:tgtEl>
                                          <p:spTgt spid="201"/>
                                        </p:tgtEl>
                                        <p:attrNameLst>
                                          <p:attrName>style.visibility</p:attrName>
                                        </p:attrNameLst>
                                      </p:cBhvr>
                                      <p:to>
                                        <p:strVal val="visible"/>
                                      </p:to>
                                    </p:set>
                                  </p:childTnLst>
                                </p:cTn>
                              </p:par>
                            </p:childTnLst>
                          </p:cTn>
                        </p:par>
                        <p:par>
                          <p:cTn id="587" fill="hold">
                            <p:stCondLst>
                              <p:cond delay="192000"/>
                            </p:stCondLst>
                            <p:childTnLst>
                              <p:par>
                                <p:cTn id="588" presetID="1" presetClass="entr" presetSubtype="0" fill="hold" grpId="0" nodeType="afterEffect">
                                  <p:stCondLst>
                                    <p:cond delay="1000"/>
                                  </p:stCondLst>
                                  <p:childTnLst>
                                    <p:set>
                                      <p:cBhvr>
                                        <p:cTn id="589" dur="1" fill="hold">
                                          <p:stCondLst>
                                            <p:cond delay="0"/>
                                          </p:stCondLst>
                                        </p:cTn>
                                        <p:tgtEl>
                                          <p:spTgt spid="202"/>
                                        </p:tgtEl>
                                        <p:attrNameLst>
                                          <p:attrName>style.visibility</p:attrName>
                                        </p:attrNameLst>
                                      </p:cBhvr>
                                      <p:to>
                                        <p:strVal val="visible"/>
                                      </p:to>
                                    </p:set>
                                  </p:childTnLst>
                                </p:cTn>
                              </p:par>
                            </p:childTnLst>
                          </p:cTn>
                        </p:par>
                        <p:par>
                          <p:cTn id="590" fill="hold">
                            <p:stCondLst>
                              <p:cond delay="193000"/>
                            </p:stCondLst>
                            <p:childTnLst>
                              <p:par>
                                <p:cTn id="591" presetID="1" presetClass="entr" presetSubtype="0" fill="hold" grpId="0" nodeType="afterEffect">
                                  <p:stCondLst>
                                    <p:cond delay="1000"/>
                                  </p:stCondLst>
                                  <p:childTnLst>
                                    <p:set>
                                      <p:cBhvr>
                                        <p:cTn id="592" dur="1" fill="hold">
                                          <p:stCondLst>
                                            <p:cond delay="0"/>
                                          </p:stCondLst>
                                        </p:cTn>
                                        <p:tgtEl>
                                          <p:spTgt spid="203"/>
                                        </p:tgtEl>
                                        <p:attrNameLst>
                                          <p:attrName>style.visibility</p:attrName>
                                        </p:attrNameLst>
                                      </p:cBhvr>
                                      <p:to>
                                        <p:strVal val="visible"/>
                                      </p:to>
                                    </p:set>
                                  </p:childTnLst>
                                </p:cTn>
                              </p:par>
                            </p:childTnLst>
                          </p:cTn>
                        </p:par>
                        <p:par>
                          <p:cTn id="593" fill="hold">
                            <p:stCondLst>
                              <p:cond delay="194000"/>
                            </p:stCondLst>
                            <p:childTnLst>
                              <p:par>
                                <p:cTn id="594" presetID="1" presetClass="entr" presetSubtype="0" fill="hold" grpId="0" nodeType="afterEffect">
                                  <p:stCondLst>
                                    <p:cond delay="1000"/>
                                  </p:stCondLst>
                                  <p:childTnLst>
                                    <p:set>
                                      <p:cBhvr>
                                        <p:cTn id="595" dur="1" fill="hold">
                                          <p:stCondLst>
                                            <p:cond delay="0"/>
                                          </p:stCondLst>
                                        </p:cTn>
                                        <p:tgtEl>
                                          <p:spTgt spid="204"/>
                                        </p:tgtEl>
                                        <p:attrNameLst>
                                          <p:attrName>style.visibility</p:attrName>
                                        </p:attrNameLst>
                                      </p:cBhvr>
                                      <p:to>
                                        <p:strVal val="visible"/>
                                      </p:to>
                                    </p:set>
                                  </p:childTnLst>
                                </p:cTn>
                              </p:par>
                            </p:childTnLst>
                          </p:cTn>
                        </p:par>
                        <p:par>
                          <p:cTn id="596" fill="hold">
                            <p:stCondLst>
                              <p:cond delay="195000"/>
                            </p:stCondLst>
                            <p:childTnLst>
                              <p:par>
                                <p:cTn id="597" presetID="1" presetClass="entr" presetSubtype="0" fill="hold" grpId="0" nodeType="afterEffect">
                                  <p:stCondLst>
                                    <p:cond delay="1000"/>
                                  </p:stCondLst>
                                  <p:childTnLst>
                                    <p:set>
                                      <p:cBhvr>
                                        <p:cTn id="598" dur="1" fill="hold">
                                          <p:stCondLst>
                                            <p:cond delay="0"/>
                                          </p:stCondLst>
                                        </p:cTn>
                                        <p:tgtEl>
                                          <p:spTgt spid="205"/>
                                        </p:tgtEl>
                                        <p:attrNameLst>
                                          <p:attrName>style.visibility</p:attrName>
                                        </p:attrNameLst>
                                      </p:cBhvr>
                                      <p:to>
                                        <p:strVal val="visible"/>
                                      </p:to>
                                    </p:set>
                                  </p:childTnLst>
                                </p:cTn>
                              </p:par>
                            </p:childTnLst>
                          </p:cTn>
                        </p:par>
                        <p:par>
                          <p:cTn id="599" fill="hold">
                            <p:stCondLst>
                              <p:cond delay="196000"/>
                            </p:stCondLst>
                            <p:childTnLst>
                              <p:par>
                                <p:cTn id="600" presetID="1" presetClass="entr" presetSubtype="0" fill="hold" grpId="0" nodeType="afterEffect">
                                  <p:stCondLst>
                                    <p:cond delay="1000"/>
                                  </p:stCondLst>
                                  <p:childTnLst>
                                    <p:set>
                                      <p:cBhvr>
                                        <p:cTn id="601" dur="1" fill="hold">
                                          <p:stCondLst>
                                            <p:cond delay="0"/>
                                          </p:stCondLst>
                                        </p:cTn>
                                        <p:tgtEl>
                                          <p:spTgt spid="206"/>
                                        </p:tgtEl>
                                        <p:attrNameLst>
                                          <p:attrName>style.visibility</p:attrName>
                                        </p:attrNameLst>
                                      </p:cBhvr>
                                      <p:to>
                                        <p:strVal val="visible"/>
                                      </p:to>
                                    </p:set>
                                  </p:childTnLst>
                                </p:cTn>
                              </p:par>
                            </p:childTnLst>
                          </p:cTn>
                        </p:par>
                        <p:par>
                          <p:cTn id="602" fill="hold">
                            <p:stCondLst>
                              <p:cond delay="197000"/>
                            </p:stCondLst>
                            <p:childTnLst>
                              <p:par>
                                <p:cTn id="603" presetID="1" presetClass="entr" presetSubtype="0" fill="hold" grpId="0" nodeType="afterEffect">
                                  <p:stCondLst>
                                    <p:cond delay="1000"/>
                                  </p:stCondLst>
                                  <p:childTnLst>
                                    <p:set>
                                      <p:cBhvr>
                                        <p:cTn id="604" dur="1" fill="hold">
                                          <p:stCondLst>
                                            <p:cond delay="0"/>
                                          </p:stCondLst>
                                        </p:cTn>
                                        <p:tgtEl>
                                          <p:spTgt spid="207"/>
                                        </p:tgtEl>
                                        <p:attrNameLst>
                                          <p:attrName>style.visibility</p:attrName>
                                        </p:attrNameLst>
                                      </p:cBhvr>
                                      <p:to>
                                        <p:strVal val="visible"/>
                                      </p:to>
                                    </p:set>
                                  </p:childTnLst>
                                </p:cTn>
                              </p:par>
                            </p:childTnLst>
                          </p:cTn>
                        </p:par>
                        <p:par>
                          <p:cTn id="605" fill="hold">
                            <p:stCondLst>
                              <p:cond delay="198000"/>
                            </p:stCondLst>
                            <p:childTnLst>
                              <p:par>
                                <p:cTn id="606" presetID="1" presetClass="entr" presetSubtype="0" fill="hold" grpId="0" nodeType="afterEffect">
                                  <p:stCondLst>
                                    <p:cond delay="1000"/>
                                  </p:stCondLst>
                                  <p:childTnLst>
                                    <p:set>
                                      <p:cBhvr>
                                        <p:cTn id="607" dur="1" fill="hold">
                                          <p:stCondLst>
                                            <p:cond delay="0"/>
                                          </p:stCondLst>
                                        </p:cTn>
                                        <p:tgtEl>
                                          <p:spTgt spid="208"/>
                                        </p:tgtEl>
                                        <p:attrNameLst>
                                          <p:attrName>style.visibility</p:attrName>
                                        </p:attrNameLst>
                                      </p:cBhvr>
                                      <p:to>
                                        <p:strVal val="visible"/>
                                      </p:to>
                                    </p:set>
                                  </p:childTnLst>
                                </p:cTn>
                              </p:par>
                            </p:childTnLst>
                          </p:cTn>
                        </p:par>
                        <p:par>
                          <p:cTn id="608" fill="hold">
                            <p:stCondLst>
                              <p:cond delay="199000"/>
                            </p:stCondLst>
                            <p:childTnLst>
                              <p:par>
                                <p:cTn id="609" presetID="1" presetClass="entr" presetSubtype="0" fill="hold" grpId="0" nodeType="afterEffect">
                                  <p:stCondLst>
                                    <p:cond delay="1000"/>
                                  </p:stCondLst>
                                  <p:childTnLst>
                                    <p:set>
                                      <p:cBhvr>
                                        <p:cTn id="610" dur="1" fill="hold">
                                          <p:stCondLst>
                                            <p:cond delay="0"/>
                                          </p:stCondLst>
                                        </p:cTn>
                                        <p:tgtEl>
                                          <p:spTgt spid="209"/>
                                        </p:tgtEl>
                                        <p:attrNameLst>
                                          <p:attrName>style.visibility</p:attrName>
                                        </p:attrNameLst>
                                      </p:cBhvr>
                                      <p:to>
                                        <p:strVal val="visible"/>
                                      </p:to>
                                    </p:set>
                                  </p:childTnLst>
                                </p:cTn>
                              </p:par>
                            </p:childTnLst>
                          </p:cTn>
                        </p:par>
                        <p:par>
                          <p:cTn id="611" fill="hold">
                            <p:stCondLst>
                              <p:cond delay="200000"/>
                            </p:stCondLst>
                            <p:childTnLst>
                              <p:par>
                                <p:cTn id="612" presetID="1" presetClass="entr" presetSubtype="0" fill="hold" grpId="0" nodeType="afterEffect">
                                  <p:stCondLst>
                                    <p:cond delay="1000"/>
                                  </p:stCondLst>
                                  <p:childTnLst>
                                    <p:set>
                                      <p:cBhvr>
                                        <p:cTn id="613" dur="1" fill="hold">
                                          <p:stCondLst>
                                            <p:cond delay="0"/>
                                          </p:stCondLst>
                                        </p:cTn>
                                        <p:tgtEl>
                                          <p:spTgt spid="210"/>
                                        </p:tgtEl>
                                        <p:attrNameLst>
                                          <p:attrName>style.visibility</p:attrName>
                                        </p:attrNameLst>
                                      </p:cBhvr>
                                      <p:to>
                                        <p:strVal val="visible"/>
                                      </p:to>
                                    </p:set>
                                  </p:childTnLst>
                                </p:cTn>
                              </p:par>
                            </p:childTnLst>
                          </p:cTn>
                        </p:par>
                        <p:par>
                          <p:cTn id="614" fill="hold">
                            <p:stCondLst>
                              <p:cond delay="201000"/>
                            </p:stCondLst>
                            <p:childTnLst>
                              <p:par>
                                <p:cTn id="615" presetID="1" presetClass="entr" presetSubtype="0" fill="hold" grpId="0" nodeType="afterEffect">
                                  <p:stCondLst>
                                    <p:cond delay="1000"/>
                                  </p:stCondLst>
                                  <p:childTnLst>
                                    <p:set>
                                      <p:cBhvr>
                                        <p:cTn id="616" dur="1" fill="hold">
                                          <p:stCondLst>
                                            <p:cond delay="0"/>
                                          </p:stCondLst>
                                        </p:cTn>
                                        <p:tgtEl>
                                          <p:spTgt spid="211"/>
                                        </p:tgtEl>
                                        <p:attrNameLst>
                                          <p:attrName>style.visibility</p:attrName>
                                        </p:attrNameLst>
                                      </p:cBhvr>
                                      <p:to>
                                        <p:strVal val="visible"/>
                                      </p:to>
                                    </p:set>
                                  </p:childTnLst>
                                </p:cTn>
                              </p:par>
                            </p:childTnLst>
                          </p:cTn>
                        </p:par>
                        <p:par>
                          <p:cTn id="617" fill="hold">
                            <p:stCondLst>
                              <p:cond delay="202000"/>
                            </p:stCondLst>
                            <p:childTnLst>
                              <p:par>
                                <p:cTn id="618" presetID="1" presetClass="entr" presetSubtype="0" fill="hold" grpId="0" nodeType="afterEffect">
                                  <p:stCondLst>
                                    <p:cond delay="1000"/>
                                  </p:stCondLst>
                                  <p:childTnLst>
                                    <p:set>
                                      <p:cBhvr>
                                        <p:cTn id="619" dur="1" fill="hold">
                                          <p:stCondLst>
                                            <p:cond delay="0"/>
                                          </p:stCondLst>
                                        </p:cTn>
                                        <p:tgtEl>
                                          <p:spTgt spid="212"/>
                                        </p:tgtEl>
                                        <p:attrNameLst>
                                          <p:attrName>style.visibility</p:attrName>
                                        </p:attrNameLst>
                                      </p:cBhvr>
                                      <p:to>
                                        <p:strVal val="visible"/>
                                      </p:to>
                                    </p:set>
                                  </p:childTnLst>
                                </p:cTn>
                              </p:par>
                            </p:childTnLst>
                          </p:cTn>
                        </p:par>
                        <p:par>
                          <p:cTn id="620" fill="hold">
                            <p:stCondLst>
                              <p:cond delay="203000"/>
                            </p:stCondLst>
                            <p:childTnLst>
                              <p:par>
                                <p:cTn id="621" presetID="1" presetClass="entr" presetSubtype="0" fill="hold" grpId="0" nodeType="afterEffect">
                                  <p:stCondLst>
                                    <p:cond delay="1000"/>
                                  </p:stCondLst>
                                  <p:childTnLst>
                                    <p:set>
                                      <p:cBhvr>
                                        <p:cTn id="622" dur="1" fill="hold">
                                          <p:stCondLst>
                                            <p:cond delay="0"/>
                                          </p:stCondLst>
                                        </p:cTn>
                                        <p:tgtEl>
                                          <p:spTgt spid="213"/>
                                        </p:tgtEl>
                                        <p:attrNameLst>
                                          <p:attrName>style.visibility</p:attrName>
                                        </p:attrNameLst>
                                      </p:cBhvr>
                                      <p:to>
                                        <p:strVal val="visible"/>
                                      </p:to>
                                    </p:set>
                                  </p:childTnLst>
                                </p:cTn>
                              </p:par>
                            </p:childTnLst>
                          </p:cTn>
                        </p:par>
                        <p:par>
                          <p:cTn id="623" fill="hold">
                            <p:stCondLst>
                              <p:cond delay="204000"/>
                            </p:stCondLst>
                            <p:childTnLst>
                              <p:par>
                                <p:cTn id="624" presetID="1" presetClass="entr" presetSubtype="0" fill="hold" grpId="0" nodeType="afterEffect">
                                  <p:stCondLst>
                                    <p:cond delay="1000"/>
                                  </p:stCondLst>
                                  <p:childTnLst>
                                    <p:set>
                                      <p:cBhvr>
                                        <p:cTn id="625" dur="1" fill="hold">
                                          <p:stCondLst>
                                            <p:cond delay="0"/>
                                          </p:stCondLst>
                                        </p:cTn>
                                        <p:tgtEl>
                                          <p:spTgt spid="214"/>
                                        </p:tgtEl>
                                        <p:attrNameLst>
                                          <p:attrName>style.visibility</p:attrName>
                                        </p:attrNameLst>
                                      </p:cBhvr>
                                      <p:to>
                                        <p:strVal val="visible"/>
                                      </p:to>
                                    </p:set>
                                  </p:childTnLst>
                                </p:cTn>
                              </p:par>
                            </p:childTnLst>
                          </p:cTn>
                        </p:par>
                        <p:par>
                          <p:cTn id="626" fill="hold">
                            <p:stCondLst>
                              <p:cond delay="205000"/>
                            </p:stCondLst>
                            <p:childTnLst>
                              <p:par>
                                <p:cTn id="627" presetID="1" presetClass="entr" presetSubtype="0" fill="hold" grpId="0" nodeType="afterEffect">
                                  <p:stCondLst>
                                    <p:cond delay="1000"/>
                                  </p:stCondLst>
                                  <p:childTnLst>
                                    <p:set>
                                      <p:cBhvr>
                                        <p:cTn id="628" dur="1" fill="hold">
                                          <p:stCondLst>
                                            <p:cond delay="0"/>
                                          </p:stCondLst>
                                        </p:cTn>
                                        <p:tgtEl>
                                          <p:spTgt spid="215"/>
                                        </p:tgtEl>
                                        <p:attrNameLst>
                                          <p:attrName>style.visibility</p:attrName>
                                        </p:attrNameLst>
                                      </p:cBhvr>
                                      <p:to>
                                        <p:strVal val="visible"/>
                                      </p:to>
                                    </p:set>
                                  </p:childTnLst>
                                </p:cTn>
                              </p:par>
                            </p:childTnLst>
                          </p:cTn>
                        </p:par>
                        <p:par>
                          <p:cTn id="629" fill="hold">
                            <p:stCondLst>
                              <p:cond delay="206000"/>
                            </p:stCondLst>
                            <p:childTnLst>
                              <p:par>
                                <p:cTn id="630" presetID="1" presetClass="entr" presetSubtype="0" fill="hold" grpId="0" nodeType="afterEffect">
                                  <p:stCondLst>
                                    <p:cond delay="1000"/>
                                  </p:stCondLst>
                                  <p:childTnLst>
                                    <p:set>
                                      <p:cBhvr>
                                        <p:cTn id="631" dur="1" fill="hold">
                                          <p:stCondLst>
                                            <p:cond delay="0"/>
                                          </p:stCondLst>
                                        </p:cTn>
                                        <p:tgtEl>
                                          <p:spTgt spid="216"/>
                                        </p:tgtEl>
                                        <p:attrNameLst>
                                          <p:attrName>style.visibility</p:attrName>
                                        </p:attrNameLst>
                                      </p:cBhvr>
                                      <p:to>
                                        <p:strVal val="visible"/>
                                      </p:to>
                                    </p:set>
                                  </p:childTnLst>
                                </p:cTn>
                              </p:par>
                            </p:childTnLst>
                          </p:cTn>
                        </p:par>
                        <p:par>
                          <p:cTn id="632" fill="hold">
                            <p:stCondLst>
                              <p:cond delay="207000"/>
                            </p:stCondLst>
                            <p:childTnLst>
                              <p:par>
                                <p:cTn id="633" presetID="1" presetClass="entr" presetSubtype="0" fill="hold" grpId="0" nodeType="afterEffect">
                                  <p:stCondLst>
                                    <p:cond delay="1000"/>
                                  </p:stCondLst>
                                  <p:childTnLst>
                                    <p:set>
                                      <p:cBhvr>
                                        <p:cTn id="634" dur="1" fill="hold">
                                          <p:stCondLst>
                                            <p:cond delay="0"/>
                                          </p:stCondLst>
                                        </p:cTn>
                                        <p:tgtEl>
                                          <p:spTgt spid="217"/>
                                        </p:tgtEl>
                                        <p:attrNameLst>
                                          <p:attrName>style.visibility</p:attrName>
                                        </p:attrNameLst>
                                      </p:cBhvr>
                                      <p:to>
                                        <p:strVal val="visible"/>
                                      </p:to>
                                    </p:set>
                                  </p:childTnLst>
                                </p:cTn>
                              </p:par>
                            </p:childTnLst>
                          </p:cTn>
                        </p:par>
                        <p:par>
                          <p:cTn id="635" fill="hold">
                            <p:stCondLst>
                              <p:cond delay="208000"/>
                            </p:stCondLst>
                            <p:childTnLst>
                              <p:par>
                                <p:cTn id="636" presetID="1" presetClass="entr" presetSubtype="0" fill="hold" grpId="0" nodeType="afterEffect">
                                  <p:stCondLst>
                                    <p:cond delay="1000"/>
                                  </p:stCondLst>
                                  <p:childTnLst>
                                    <p:set>
                                      <p:cBhvr>
                                        <p:cTn id="637" dur="1" fill="hold">
                                          <p:stCondLst>
                                            <p:cond delay="0"/>
                                          </p:stCondLst>
                                        </p:cTn>
                                        <p:tgtEl>
                                          <p:spTgt spid="218"/>
                                        </p:tgtEl>
                                        <p:attrNameLst>
                                          <p:attrName>style.visibility</p:attrName>
                                        </p:attrNameLst>
                                      </p:cBhvr>
                                      <p:to>
                                        <p:strVal val="visible"/>
                                      </p:to>
                                    </p:set>
                                  </p:childTnLst>
                                </p:cTn>
                              </p:par>
                            </p:childTnLst>
                          </p:cTn>
                        </p:par>
                        <p:par>
                          <p:cTn id="638" fill="hold">
                            <p:stCondLst>
                              <p:cond delay="209000"/>
                            </p:stCondLst>
                            <p:childTnLst>
                              <p:par>
                                <p:cTn id="639" presetID="1" presetClass="entr" presetSubtype="0" fill="hold" grpId="0" nodeType="afterEffect">
                                  <p:stCondLst>
                                    <p:cond delay="1000"/>
                                  </p:stCondLst>
                                  <p:childTnLst>
                                    <p:set>
                                      <p:cBhvr>
                                        <p:cTn id="640" dur="1" fill="hold">
                                          <p:stCondLst>
                                            <p:cond delay="0"/>
                                          </p:stCondLst>
                                        </p:cTn>
                                        <p:tgtEl>
                                          <p:spTgt spid="219"/>
                                        </p:tgtEl>
                                        <p:attrNameLst>
                                          <p:attrName>style.visibility</p:attrName>
                                        </p:attrNameLst>
                                      </p:cBhvr>
                                      <p:to>
                                        <p:strVal val="visible"/>
                                      </p:to>
                                    </p:set>
                                  </p:childTnLst>
                                </p:cTn>
                              </p:par>
                            </p:childTnLst>
                          </p:cTn>
                        </p:par>
                        <p:par>
                          <p:cTn id="641" fill="hold">
                            <p:stCondLst>
                              <p:cond delay="210000"/>
                            </p:stCondLst>
                            <p:childTnLst>
                              <p:par>
                                <p:cTn id="642" presetID="1" presetClass="entr" presetSubtype="0" fill="hold" grpId="0" nodeType="afterEffect">
                                  <p:stCondLst>
                                    <p:cond delay="1000"/>
                                  </p:stCondLst>
                                  <p:childTnLst>
                                    <p:set>
                                      <p:cBhvr>
                                        <p:cTn id="643" dur="1" fill="hold">
                                          <p:stCondLst>
                                            <p:cond delay="0"/>
                                          </p:stCondLst>
                                        </p:cTn>
                                        <p:tgtEl>
                                          <p:spTgt spid="220"/>
                                        </p:tgtEl>
                                        <p:attrNameLst>
                                          <p:attrName>style.visibility</p:attrName>
                                        </p:attrNameLst>
                                      </p:cBhvr>
                                      <p:to>
                                        <p:strVal val="visible"/>
                                      </p:to>
                                    </p:set>
                                  </p:childTnLst>
                                </p:cTn>
                              </p:par>
                            </p:childTnLst>
                          </p:cTn>
                        </p:par>
                        <p:par>
                          <p:cTn id="644" fill="hold">
                            <p:stCondLst>
                              <p:cond delay="211000"/>
                            </p:stCondLst>
                            <p:childTnLst>
                              <p:par>
                                <p:cTn id="645" presetID="1" presetClass="entr" presetSubtype="0" fill="hold" grpId="0" nodeType="afterEffect">
                                  <p:stCondLst>
                                    <p:cond delay="1000"/>
                                  </p:stCondLst>
                                  <p:childTnLst>
                                    <p:set>
                                      <p:cBhvr>
                                        <p:cTn id="646" dur="1" fill="hold">
                                          <p:stCondLst>
                                            <p:cond delay="0"/>
                                          </p:stCondLst>
                                        </p:cTn>
                                        <p:tgtEl>
                                          <p:spTgt spid="221"/>
                                        </p:tgtEl>
                                        <p:attrNameLst>
                                          <p:attrName>style.visibility</p:attrName>
                                        </p:attrNameLst>
                                      </p:cBhvr>
                                      <p:to>
                                        <p:strVal val="visible"/>
                                      </p:to>
                                    </p:set>
                                  </p:childTnLst>
                                </p:cTn>
                              </p:par>
                            </p:childTnLst>
                          </p:cTn>
                        </p:par>
                        <p:par>
                          <p:cTn id="647" fill="hold">
                            <p:stCondLst>
                              <p:cond delay="212000"/>
                            </p:stCondLst>
                            <p:childTnLst>
                              <p:par>
                                <p:cTn id="648" presetID="1" presetClass="entr" presetSubtype="0" fill="hold" grpId="0" nodeType="afterEffect">
                                  <p:stCondLst>
                                    <p:cond delay="1000"/>
                                  </p:stCondLst>
                                  <p:childTnLst>
                                    <p:set>
                                      <p:cBhvr>
                                        <p:cTn id="649" dur="1" fill="hold">
                                          <p:stCondLst>
                                            <p:cond delay="0"/>
                                          </p:stCondLst>
                                        </p:cTn>
                                        <p:tgtEl>
                                          <p:spTgt spid="222"/>
                                        </p:tgtEl>
                                        <p:attrNameLst>
                                          <p:attrName>style.visibility</p:attrName>
                                        </p:attrNameLst>
                                      </p:cBhvr>
                                      <p:to>
                                        <p:strVal val="visible"/>
                                      </p:to>
                                    </p:set>
                                  </p:childTnLst>
                                </p:cTn>
                              </p:par>
                            </p:childTnLst>
                          </p:cTn>
                        </p:par>
                        <p:par>
                          <p:cTn id="650" fill="hold">
                            <p:stCondLst>
                              <p:cond delay="213000"/>
                            </p:stCondLst>
                            <p:childTnLst>
                              <p:par>
                                <p:cTn id="651" presetID="1" presetClass="entr" presetSubtype="0" fill="hold" grpId="0" nodeType="afterEffect">
                                  <p:stCondLst>
                                    <p:cond delay="1000"/>
                                  </p:stCondLst>
                                  <p:childTnLst>
                                    <p:set>
                                      <p:cBhvr>
                                        <p:cTn id="652" dur="1" fill="hold">
                                          <p:stCondLst>
                                            <p:cond delay="0"/>
                                          </p:stCondLst>
                                        </p:cTn>
                                        <p:tgtEl>
                                          <p:spTgt spid="223"/>
                                        </p:tgtEl>
                                        <p:attrNameLst>
                                          <p:attrName>style.visibility</p:attrName>
                                        </p:attrNameLst>
                                      </p:cBhvr>
                                      <p:to>
                                        <p:strVal val="visible"/>
                                      </p:to>
                                    </p:set>
                                  </p:childTnLst>
                                </p:cTn>
                              </p:par>
                            </p:childTnLst>
                          </p:cTn>
                        </p:par>
                        <p:par>
                          <p:cTn id="653" fill="hold">
                            <p:stCondLst>
                              <p:cond delay="214000"/>
                            </p:stCondLst>
                            <p:childTnLst>
                              <p:par>
                                <p:cTn id="654" presetID="1" presetClass="entr" presetSubtype="0" fill="hold" grpId="0" nodeType="afterEffect">
                                  <p:stCondLst>
                                    <p:cond delay="1000"/>
                                  </p:stCondLst>
                                  <p:childTnLst>
                                    <p:set>
                                      <p:cBhvr>
                                        <p:cTn id="655" dur="1" fill="hold">
                                          <p:stCondLst>
                                            <p:cond delay="0"/>
                                          </p:stCondLst>
                                        </p:cTn>
                                        <p:tgtEl>
                                          <p:spTgt spid="224"/>
                                        </p:tgtEl>
                                        <p:attrNameLst>
                                          <p:attrName>style.visibility</p:attrName>
                                        </p:attrNameLst>
                                      </p:cBhvr>
                                      <p:to>
                                        <p:strVal val="visible"/>
                                      </p:to>
                                    </p:set>
                                  </p:childTnLst>
                                </p:cTn>
                              </p:par>
                            </p:childTnLst>
                          </p:cTn>
                        </p:par>
                        <p:par>
                          <p:cTn id="656" fill="hold">
                            <p:stCondLst>
                              <p:cond delay="215000"/>
                            </p:stCondLst>
                            <p:childTnLst>
                              <p:par>
                                <p:cTn id="657" presetID="1" presetClass="entr" presetSubtype="0" fill="hold" grpId="0" nodeType="afterEffect">
                                  <p:stCondLst>
                                    <p:cond delay="1000"/>
                                  </p:stCondLst>
                                  <p:childTnLst>
                                    <p:set>
                                      <p:cBhvr>
                                        <p:cTn id="658" dur="1" fill="hold">
                                          <p:stCondLst>
                                            <p:cond delay="0"/>
                                          </p:stCondLst>
                                        </p:cTn>
                                        <p:tgtEl>
                                          <p:spTgt spid="225"/>
                                        </p:tgtEl>
                                        <p:attrNameLst>
                                          <p:attrName>style.visibility</p:attrName>
                                        </p:attrNameLst>
                                      </p:cBhvr>
                                      <p:to>
                                        <p:strVal val="visible"/>
                                      </p:to>
                                    </p:set>
                                  </p:childTnLst>
                                </p:cTn>
                              </p:par>
                            </p:childTnLst>
                          </p:cTn>
                        </p:par>
                        <p:par>
                          <p:cTn id="659" fill="hold">
                            <p:stCondLst>
                              <p:cond delay="216000"/>
                            </p:stCondLst>
                            <p:childTnLst>
                              <p:par>
                                <p:cTn id="660" presetID="1" presetClass="entr" presetSubtype="0" fill="hold" grpId="0" nodeType="afterEffect">
                                  <p:stCondLst>
                                    <p:cond delay="1000"/>
                                  </p:stCondLst>
                                  <p:childTnLst>
                                    <p:set>
                                      <p:cBhvr>
                                        <p:cTn id="661" dur="1" fill="hold">
                                          <p:stCondLst>
                                            <p:cond delay="0"/>
                                          </p:stCondLst>
                                        </p:cTn>
                                        <p:tgtEl>
                                          <p:spTgt spid="226"/>
                                        </p:tgtEl>
                                        <p:attrNameLst>
                                          <p:attrName>style.visibility</p:attrName>
                                        </p:attrNameLst>
                                      </p:cBhvr>
                                      <p:to>
                                        <p:strVal val="visible"/>
                                      </p:to>
                                    </p:set>
                                  </p:childTnLst>
                                </p:cTn>
                              </p:par>
                            </p:childTnLst>
                          </p:cTn>
                        </p:par>
                        <p:par>
                          <p:cTn id="662" fill="hold">
                            <p:stCondLst>
                              <p:cond delay="217000"/>
                            </p:stCondLst>
                            <p:childTnLst>
                              <p:par>
                                <p:cTn id="663" presetID="1" presetClass="entr" presetSubtype="0" fill="hold" grpId="0" nodeType="afterEffect">
                                  <p:stCondLst>
                                    <p:cond delay="1000"/>
                                  </p:stCondLst>
                                  <p:childTnLst>
                                    <p:set>
                                      <p:cBhvr>
                                        <p:cTn id="664" dur="1" fill="hold">
                                          <p:stCondLst>
                                            <p:cond delay="0"/>
                                          </p:stCondLst>
                                        </p:cTn>
                                        <p:tgtEl>
                                          <p:spTgt spid="227"/>
                                        </p:tgtEl>
                                        <p:attrNameLst>
                                          <p:attrName>style.visibility</p:attrName>
                                        </p:attrNameLst>
                                      </p:cBhvr>
                                      <p:to>
                                        <p:strVal val="visible"/>
                                      </p:to>
                                    </p:set>
                                  </p:childTnLst>
                                </p:cTn>
                              </p:par>
                            </p:childTnLst>
                          </p:cTn>
                        </p:par>
                        <p:par>
                          <p:cTn id="665" fill="hold">
                            <p:stCondLst>
                              <p:cond delay="218000"/>
                            </p:stCondLst>
                            <p:childTnLst>
                              <p:par>
                                <p:cTn id="666" presetID="1" presetClass="entr" presetSubtype="0" fill="hold" grpId="0" nodeType="afterEffect">
                                  <p:stCondLst>
                                    <p:cond delay="1000"/>
                                  </p:stCondLst>
                                  <p:childTnLst>
                                    <p:set>
                                      <p:cBhvr>
                                        <p:cTn id="667" dur="1" fill="hold">
                                          <p:stCondLst>
                                            <p:cond delay="0"/>
                                          </p:stCondLst>
                                        </p:cTn>
                                        <p:tgtEl>
                                          <p:spTgt spid="228"/>
                                        </p:tgtEl>
                                        <p:attrNameLst>
                                          <p:attrName>style.visibility</p:attrName>
                                        </p:attrNameLst>
                                      </p:cBhvr>
                                      <p:to>
                                        <p:strVal val="visible"/>
                                      </p:to>
                                    </p:set>
                                  </p:childTnLst>
                                </p:cTn>
                              </p:par>
                            </p:childTnLst>
                          </p:cTn>
                        </p:par>
                        <p:par>
                          <p:cTn id="668" fill="hold">
                            <p:stCondLst>
                              <p:cond delay="219000"/>
                            </p:stCondLst>
                            <p:childTnLst>
                              <p:par>
                                <p:cTn id="669" presetID="1" presetClass="entr" presetSubtype="0" fill="hold" grpId="0" nodeType="afterEffect">
                                  <p:stCondLst>
                                    <p:cond delay="1000"/>
                                  </p:stCondLst>
                                  <p:childTnLst>
                                    <p:set>
                                      <p:cBhvr>
                                        <p:cTn id="670" dur="1" fill="hold">
                                          <p:stCondLst>
                                            <p:cond delay="0"/>
                                          </p:stCondLst>
                                        </p:cTn>
                                        <p:tgtEl>
                                          <p:spTgt spid="229"/>
                                        </p:tgtEl>
                                        <p:attrNameLst>
                                          <p:attrName>style.visibility</p:attrName>
                                        </p:attrNameLst>
                                      </p:cBhvr>
                                      <p:to>
                                        <p:strVal val="visible"/>
                                      </p:to>
                                    </p:set>
                                  </p:childTnLst>
                                </p:cTn>
                              </p:par>
                            </p:childTnLst>
                          </p:cTn>
                        </p:par>
                        <p:par>
                          <p:cTn id="671" fill="hold">
                            <p:stCondLst>
                              <p:cond delay="220000"/>
                            </p:stCondLst>
                            <p:childTnLst>
                              <p:par>
                                <p:cTn id="672" presetID="1" presetClass="entr" presetSubtype="0" fill="hold" grpId="0" nodeType="afterEffect">
                                  <p:stCondLst>
                                    <p:cond delay="1000"/>
                                  </p:stCondLst>
                                  <p:childTnLst>
                                    <p:set>
                                      <p:cBhvr>
                                        <p:cTn id="673" dur="1" fill="hold">
                                          <p:stCondLst>
                                            <p:cond delay="0"/>
                                          </p:stCondLst>
                                        </p:cTn>
                                        <p:tgtEl>
                                          <p:spTgt spid="230"/>
                                        </p:tgtEl>
                                        <p:attrNameLst>
                                          <p:attrName>style.visibility</p:attrName>
                                        </p:attrNameLst>
                                      </p:cBhvr>
                                      <p:to>
                                        <p:strVal val="visible"/>
                                      </p:to>
                                    </p:set>
                                  </p:childTnLst>
                                </p:cTn>
                              </p:par>
                            </p:childTnLst>
                          </p:cTn>
                        </p:par>
                        <p:par>
                          <p:cTn id="674" fill="hold">
                            <p:stCondLst>
                              <p:cond delay="221000"/>
                            </p:stCondLst>
                            <p:childTnLst>
                              <p:par>
                                <p:cTn id="675" presetID="1" presetClass="entr" presetSubtype="0" fill="hold" grpId="0" nodeType="afterEffect">
                                  <p:stCondLst>
                                    <p:cond delay="1000"/>
                                  </p:stCondLst>
                                  <p:childTnLst>
                                    <p:set>
                                      <p:cBhvr>
                                        <p:cTn id="676" dur="1" fill="hold">
                                          <p:stCondLst>
                                            <p:cond delay="0"/>
                                          </p:stCondLst>
                                        </p:cTn>
                                        <p:tgtEl>
                                          <p:spTgt spid="231"/>
                                        </p:tgtEl>
                                        <p:attrNameLst>
                                          <p:attrName>style.visibility</p:attrName>
                                        </p:attrNameLst>
                                      </p:cBhvr>
                                      <p:to>
                                        <p:strVal val="visible"/>
                                      </p:to>
                                    </p:set>
                                  </p:childTnLst>
                                </p:cTn>
                              </p:par>
                            </p:childTnLst>
                          </p:cTn>
                        </p:par>
                        <p:par>
                          <p:cTn id="677" fill="hold">
                            <p:stCondLst>
                              <p:cond delay="222000"/>
                            </p:stCondLst>
                            <p:childTnLst>
                              <p:par>
                                <p:cTn id="678" presetID="1" presetClass="entr" presetSubtype="0" fill="hold" grpId="0" nodeType="afterEffect">
                                  <p:stCondLst>
                                    <p:cond delay="1000"/>
                                  </p:stCondLst>
                                  <p:childTnLst>
                                    <p:set>
                                      <p:cBhvr>
                                        <p:cTn id="679" dur="1" fill="hold">
                                          <p:stCondLst>
                                            <p:cond delay="0"/>
                                          </p:stCondLst>
                                        </p:cTn>
                                        <p:tgtEl>
                                          <p:spTgt spid="232"/>
                                        </p:tgtEl>
                                        <p:attrNameLst>
                                          <p:attrName>style.visibility</p:attrName>
                                        </p:attrNameLst>
                                      </p:cBhvr>
                                      <p:to>
                                        <p:strVal val="visible"/>
                                      </p:to>
                                    </p:set>
                                  </p:childTnLst>
                                </p:cTn>
                              </p:par>
                            </p:childTnLst>
                          </p:cTn>
                        </p:par>
                        <p:par>
                          <p:cTn id="680" fill="hold">
                            <p:stCondLst>
                              <p:cond delay="223000"/>
                            </p:stCondLst>
                            <p:childTnLst>
                              <p:par>
                                <p:cTn id="681" presetID="1" presetClass="entr" presetSubtype="0" fill="hold" grpId="0" nodeType="afterEffect">
                                  <p:stCondLst>
                                    <p:cond delay="1000"/>
                                  </p:stCondLst>
                                  <p:childTnLst>
                                    <p:set>
                                      <p:cBhvr>
                                        <p:cTn id="682" dur="1" fill="hold">
                                          <p:stCondLst>
                                            <p:cond delay="0"/>
                                          </p:stCondLst>
                                        </p:cTn>
                                        <p:tgtEl>
                                          <p:spTgt spid="233"/>
                                        </p:tgtEl>
                                        <p:attrNameLst>
                                          <p:attrName>style.visibility</p:attrName>
                                        </p:attrNameLst>
                                      </p:cBhvr>
                                      <p:to>
                                        <p:strVal val="visible"/>
                                      </p:to>
                                    </p:set>
                                  </p:childTnLst>
                                </p:cTn>
                              </p:par>
                            </p:childTnLst>
                          </p:cTn>
                        </p:par>
                        <p:par>
                          <p:cTn id="683" fill="hold">
                            <p:stCondLst>
                              <p:cond delay="224000"/>
                            </p:stCondLst>
                            <p:childTnLst>
                              <p:par>
                                <p:cTn id="684" presetID="1" presetClass="entr" presetSubtype="0" fill="hold" grpId="0" nodeType="afterEffect">
                                  <p:stCondLst>
                                    <p:cond delay="1000"/>
                                  </p:stCondLst>
                                  <p:childTnLst>
                                    <p:set>
                                      <p:cBhvr>
                                        <p:cTn id="685" dur="1" fill="hold">
                                          <p:stCondLst>
                                            <p:cond delay="0"/>
                                          </p:stCondLst>
                                        </p:cTn>
                                        <p:tgtEl>
                                          <p:spTgt spid="234"/>
                                        </p:tgtEl>
                                        <p:attrNameLst>
                                          <p:attrName>style.visibility</p:attrName>
                                        </p:attrNameLst>
                                      </p:cBhvr>
                                      <p:to>
                                        <p:strVal val="visible"/>
                                      </p:to>
                                    </p:set>
                                  </p:childTnLst>
                                </p:cTn>
                              </p:par>
                            </p:childTnLst>
                          </p:cTn>
                        </p:par>
                        <p:par>
                          <p:cTn id="686" fill="hold">
                            <p:stCondLst>
                              <p:cond delay="225000"/>
                            </p:stCondLst>
                            <p:childTnLst>
                              <p:par>
                                <p:cTn id="687" presetID="1" presetClass="entr" presetSubtype="0" fill="hold" grpId="0" nodeType="afterEffect">
                                  <p:stCondLst>
                                    <p:cond delay="1000"/>
                                  </p:stCondLst>
                                  <p:childTnLst>
                                    <p:set>
                                      <p:cBhvr>
                                        <p:cTn id="688" dur="1" fill="hold">
                                          <p:stCondLst>
                                            <p:cond delay="0"/>
                                          </p:stCondLst>
                                        </p:cTn>
                                        <p:tgtEl>
                                          <p:spTgt spid="235"/>
                                        </p:tgtEl>
                                        <p:attrNameLst>
                                          <p:attrName>style.visibility</p:attrName>
                                        </p:attrNameLst>
                                      </p:cBhvr>
                                      <p:to>
                                        <p:strVal val="visible"/>
                                      </p:to>
                                    </p:set>
                                  </p:childTnLst>
                                </p:cTn>
                              </p:par>
                            </p:childTnLst>
                          </p:cTn>
                        </p:par>
                        <p:par>
                          <p:cTn id="689" fill="hold">
                            <p:stCondLst>
                              <p:cond delay="226000"/>
                            </p:stCondLst>
                            <p:childTnLst>
                              <p:par>
                                <p:cTn id="690" presetID="1" presetClass="entr" presetSubtype="0" fill="hold" grpId="0" nodeType="afterEffect">
                                  <p:stCondLst>
                                    <p:cond delay="1000"/>
                                  </p:stCondLst>
                                  <p:childTnLst>
                                    <p:set>
                                      <p:cBhvr>
                                        <p:cTn id="691" dur="1" fill="hold">
                                          <p:stCondLst>
                                            <p:cond delay="0"/>
                                          </p:stCondLst>
                                        </p:cTn>
                                        <p:tgtEl>
                                          <p:spTgt spid="236"/>
                                        </p:tgtEl>
                                        <p:attrNameLst>
                                          <p:attrName>style.visibility</p:attrName>
                                        </p:attrNameLst>
                                      </p:cBhvr>
                                      <p:to>
                                        <p:strVal val="visible"/>
                                      </p:to>
                                    </p:set>
                                  </p:childTnLst>
                                </p:cTn>
                              </p:par>
                            </p:childTnLst>
                          </p:cTn>
                        </p:par>
                        <p:par>
                          <p:cTn id="692" fill="hold">
                            <p:stCondLst>
                              <p:cond delay="227000"/>
                            </p:stCondLst>
                            <p:childTnLst>
                              <p:par>
                                <p:cTn id="693" presetID="1" presetClass="entr" presetSubtype="0" fill="hold" grpId="0" nodeType="afterEffect">
                                  <p:stCondLst>
                                    <p:cond delay="1000"/>
                                  </p:stCondLst>
                                  <p:childTnLst>
                                    <p:set>
                                      <p:cBhvr>
                                        <p:cTn id="694" dur="1" fill="hold">
                                          <p:stCondLst>
                                            <p:cond delay="0"/>
                                          </p:stCondLst>
                                        </p:cTn>
                                        <p:tgtEl>
                                          <p:spTgt spid="237"/>
                                        </p:tgtEl>
                                        <p:attrNameLst>
                                          <p:attrName>style.visibility</p:attrName>
                                        </p:attrNameLst>
                                      </p:cBhvr>
                                      <p:to>
                                        <p:strVal val="visible"/>
                                      </p:to>
                                    </p:set>
                                  </p:childTnLst>
                                </p:cTn>
                              </p:par>
                            </p:childTnLst>
                          </p:cTn>
                        </p:par>
                        <p:par>
                          <p:cTn id="695" fill="hold">
                            <p:stCondLst>
                              <p:cond delay="228000"/>
                            </p:stCondLst>
                            <p:childTnLst>
                              <p:par>
                                <p:cTn id="696" presetID="1" presetClass="entr" presetSubtype="0" fill="hold" grpId="0" nodeType="afterEffect">
                                  <p:stCondLst>
                                    <p:cond delay="1000"/>
                                  </p:stCondLst>
                                  <p:childTnLst>
                                    <p:set>
                                      <p:cBhvr>
                                        <p:cTn id="697" dur="1" fill="hold">
                                          <p:stCondLst>
                                            <p:cond delay="0"/>
                                          </p:stCondLst>
                                        </p:cTn>
                                        <p:tgtEl>
                                          <p:spTgt spid="238"/>
                                        </p:tgtEl>
                                        <p:attrNameLst>
                                          <p:attrName>style.visibility</p:attrName>
                                        </p:attrNameLst>
                                      </p:cBhvr>
                                      <p:to>
                                        <p:strVal val="visible"/>
                                      </p:to>
                                    </p:set>
                                  </p:childTnLst>
                                </p:cTn>
                              </p:par>
                            </p:childTnLst>
                          </p:cTn>
                        </p:par>
                        <p:par>
                          <p:cTn id="698" fill="hold">
                            <p:stCondLst>
                              <p:cond delay="229000"/>
                            </p:stCondLst>
                            <p:childTnLst>
                              <p:par>
                                <p:cTn id="699" presetID="1" presetClass="entr" presetSubtype="0" fill="hold" grpId="0" nodeType="afterEffect">
                                  <p:stCondLst>
                                    <p:cond delay="1000"/>
                                  </p:stCondLst>
                                  <p:childTnLst>
                                    <p:set>
                                      <p:cBhvr>
                                        <p:cTn id="700" dur="1" fill="hold">
                                          <p:stCondLst>
                                            <p:cond delay="0"/>
                                          </p:stCondLst>
                                        </p:cTn>
                                        <p:tgtEl>
                                          <p:spTgt spid="239"/>
                                        </p:tgtEl>
                                        <p:attrNameLst>
                                          <p:attrName>style.visibility</p:attrName>
                                        </p:attrNameLst>
                                      </p:cBhvr>
                                      <p:to>
                                        <p:strVal val="visible"/>
                                      </p:to>
                                    </p:set>
                                  </p:childTnLst>
                                </p:cTn>
                              </p:par>
                            </p:childTnLst>
                          </p:cTn>
                        </p:par>
                        <p:par>
                          <p:cTn id="701" fill="hold">
                            <p:stCondLst>
                              <p:cond delay="230000"/>
                            </p:stCondLst>
                            <p:childTnLst>
                              <p:par>
                                <p:cTn id="702" presetID="1" presetClass="entr" presetSubtype="0" fill="hold" grpId="0" nodeType="afterEffect">
                                  <p:stCondLst>
                                    <p:cond delay="1000"/>
                                  </p:stCondLst>
                                  <p:childTnLst>
                                    <p:set>
                                      <p:cBhvr>
                                        <p:cTn id="703" dur="1" fill="hold">
                                          <p:stCondLst>
                                            <p:cond delay="0"/>
                                          </p:stCondLst>
                                        </p:cTn>
                                        <p:tgtEl>
                                          <p:spTgt spid="240"/>
                                        </p:tgtEl>
                                        <p:attrNameLst>
                                          <p:attrName>style.visibility</p:attrName>
                                        </p:attrNameLst>
                                      </p:cBhvr>
                                      <p:to>
                                        <p:strVal val="visible"/>
                                      </p:to>
                                    </p:set>
                                  </p:childTnLst>
                                </p:cTn>
                              </p:par>
                            </p:childTnLst>
                          </p:cTn>
                        </p:par>
                        <p:par>
                          <p:cTn id="704" fill="hold">
                            <p:stCondLst>
                              <p:cond delay="231000"/>
                            </p:stCondLst>
                            <p:childTnLst>
                              <p:par>
                                <p:cTn id="705" presetID="1" presetClass="entr" presetSubtype="0" fill="hold" grpId="0" nodeType="afterEffect">
                                  <p:stCondLst>
                                    <p:cond delay="1000"/>
                                  </p:stCondLst>
                                  <p:childTnLst>
                                    <p:set>
                                      <p:cBhvr>
                                        <p:cTn id="706" dur="1" fill="hold">
                                          <p:stCondLst>
                                            <p:cond delay="0"/>
                                          </p:stCondLst>
                                        </p:cTn>
                                        <p:tgtEl>
                                          <p:spTgt spid="241"/>
                                        </p:tgtEl>
                                        <p:attrNameLst>
                                          <p:attrName>style.visibility</p:attrName>
                                        </p:attrNameLst>
                                      </p:cBhvr>
                                      <p:to>
                                        <p:strVal val="visible"/>
                                      </p:to>
                                    </p:set>
                                  </p:childTnLst>
                                </p:cTn>
                              </p:par>
                            </p:childTnLst>
                          </p:cTn>
                        </p:par>
                        <p:par>
                          <p:cTn id="707" fill="hold">
                            <p:stCondLst>
                              <p:cond delay="232000"/>
                            </p:stCondLst>
                            <p:childTnLst>
                              <p:par>
                                <p:cTn id="708" presetID="1" presetClass="entr" presetSubtype="0" fill="hold" grpId="0" nodeType="afterEffect">
                                  <p:stCondLst>
                                    <p:cond delay="1000"/>
                                  </p:stCondLst>
                                  <p:childTnLst>
                                    <p:set>
                                      <p:cBhvr>
                                        <p:cTn id="709" dur="1" fill="hold">
                                          <p:stCondLst>
                                            <p:cond delay="0"/>
                                          </p:stCondLst>
                                        </p:cTn>
                                        <p:tgtEl>
                                          <p:spTgt spid="242"/>
                                        </p:tgtEl>
                                        <p:attrNameLst>
                                          <p:attrName>style.visibility</p:attrName>
                                        </p:attrNameLst>
                                      </p:cBhvr>
                                      <p:to>
                                        <p:strVal val="visible"/>
                                      </p:to>
                                    </p:set>
                                  </p:childTnLst>
                                </p:cTn>
                              </p:par>
                            </p:childTnLst>
                          </p:cTn>
                        </p:par>
                        <p:par>
                          <p:cTn id="710" fill="hold">
                            <p:stCondLst>
                              <p:cond delay="233000"/>
                            </p:stCondLst>
                            <p:childTnLst>
                              <p:par>
                                <p:cTn id="711" presetID="1" presetClass="entr" presetSubtype="0" fill="hold" grpId="0" nodeType="afterEffect">
                                  <p:stCondLst>
                                    <p:cond delay="1000"/>
                                  </p:stCondLst>
                                  <p:childTnLst>
                                    <p:set>
                                      <p:cBhvr>
                                        <p:cTn id="712" dur="1" fill="hold">
                                          <p:stCondLst>
                                            <p:cond delay="0"/>
                                          </p:stCondLst>
                                        </p:cTn>
                                        <p:tgtEl>
                                          <p:spTgt spid="243"/>
                                        </p:tgtEl>
                                        <p:attrNameLst>
                                          <p:attrName>style.visibility</p:attrName>
                                        </p:attrNameLst>
                                      </p:cBhvr>
                                      <p:to>
                                        <p:strVal val="visible"/>
                                      </p:to>
                                    </p:set>
                                  </p:childTnLst>
                                </p:cTn>
                              </p:par>
                            </p:childTnLst>
                          </p:cTn>
                        </p:par>
                        <p:par>
                          <p:cTn id="713" fill="hold">
                            <p:stCondLst>
                              <p:cond delay="234000"/>
                            </p:stCondLst>
                            <p:childTnLst>
                              <p:par>
                                <p:cTn id="714" presetID="1" presetClass="entr" presetSubtype="0" fill="hold" grpId="0" nodeType="afterEffect">
                                  <p:stCondLst>
                                    <p:cond delay="1000"/>
                                  </p:stCondLst>
                                  <p:childTnLst>
                                    <p:set>
                                      <p:cBhvr>
                                        <p:cTn id="715" dur="1" fill="hold">
                                          <p:stCondLst>
                                            <p:cond delay="0"/>
                                          </p:stCondLst>
                                        </p:cTn>
                                        <p:tgtEl>
                                          <p:spTgt spid="244"/>
                                        </p:tgtEl>
                                        <p:attrNameLst>
                                          <p:attrName>style.visibility</p:attrName>
                                        </p:attrNameLst>
                                      </p:cBhvr>
                                      <p:to>
                                        <p:strVal val="visible"/>
                                      </p:to>
                                    </p:set>
                                  </p:childTnLst>
                                </p:cTn>
                              </p:par>
                            </p:childTnLst>
                          </p:cTn>
                        </p:par>
                        <p:par>
                          <p:cTn id="716" fill="hold">
                            <p:stCondLst>
                              <p:cond delay="235000"/>
                            </p:stCondLst>
                            <p:childTnLst>
                              <p:par>
                                <p:cTn id="717" presetID="1" presetClass="entr" presetSubtype="0" fill="hold" grpId="0" nodeType="afterEffect">
                                  <p:stCondLst>
                                    <p:cond delay="1000"/>
                                  </p:stCondLst>
                                  <p:childTnLst>
                                    <p:set>
                                      <p:cBhvr>
                                        <p:cTn id="718" dur="1" fill="hold">
                                          <p:stCondLst>
                                            <p:cond delay="0"/>
                                          </p:stCondLst>
                                        </p:cTn>
                                        <p:tgtEl>
                                          <p:spTgt spid="245"/>
                                        </p:tgtEl>
                                        <p:attrNameLst>
                                          <p:attrName>style.visibility</p:attrName>
                                        </p:attrNameLst>
                                      </p:cBhvr>
                                      <p:to>
                                        <p:strVal val="visible"/>
                                      </p:to>
                                    </p:set>
                                  </p:childTnLst>
                                </p:cTn>
                              </p:par>
                            </p:childTnLst>
                          </p:cTn>
                        </p:par>
                        <p:par>
                          <p:cTn id="719" fill="hold">
                            <p:stCondLst>
                              <p:cond delay="236000"/>
                            </p:stCondLst>
                            <p:childTnLst>
                              <p:par>
                                <p:cTn id="720" presetID="1" presetClass="entr" presetSubtype="0" fill="hold" grpId="0" nodeType="afterEffect">
                                  <p:stCondLst>
                                    <p:cond delay="1000"/>
                                  </p:stCondLst>
                                  <p:childTnLst>
                                    <p:set>
                                      <p:cBhvr>
                                        <p:cTn id="721" dur="1" fill="hold">
                                          <p:stCondLst>
                                            <p:cond delay="0"/>
                                          </p:stCondLst>
                                        </p:cTn>
                                        <p:tgtEl>
                                          <p:spTgt spid="246"/>
                                        </p:tgtEl>
                                        <p:attrNameLst>
                                          <p:attrName>style.visibility</p:attrName>
                                        </p:attrNameLst>
                                      </p:cBhvr>
                                      <p:to>
                                        <p:strVal val="visible"/>
                                      </p:to>
                                    </p:set>
                                  </p:childTnLst>
                                </p:cTn>
                              </p:par>
                            </p:childTnLst>
                          </p:cTn>
                        </p:par>
                        <p:par>
                          <p:cTn id="722" fill="hold">
                            <p:stCondLst>
                              <p:cond delay="237000"/>
                            </p:stCondLst>
                            <p:childTnLst>
                              <p:par>
                                <p:cTn id="723" presetID="1" presetClass="entr" presetSubtype="0" fill="hold" grpId="0" nodeType="afterEffect">
                                  <p:stCondLst>
                                    <p:cond delay="1000"/>
                                  </p:stCondLst>
                                  <p:childTnLst>
                                    <p:set>
                                      <p:cBhvr>
                                        <p:cTn id="724" dur="1" fill="hold">
                                          <p:stCondLst>
                                            <p:cond delay="0"/>
                                          </p:stCondLst>
                                        </p:cTn>
                                        <p:tgtEl>
                                          <p:spTgt spid="247"/>
                                        </p:tgtEl>
                                        <p:attrNameLst>
                                          <p:attrName>style.visibility</p:attrName>
                                        </p:attrNameLst>
                                      </p:cBhvr>
                                      <p:to>
                                        <p:strVal val="visible"/>
                                      </p:to>
                                    </p:set>
                                  </p:childTnLst>
                                </p:cTn>
                              </p:par>
                            </p:childTnLst>
                          </p:cTn>
                        </p:par>
                        <p:par>
                          <p:cTn id="725" fill="hold">
                            <p:stCondLst>
                              <p:cond delay="238000"/>
                            </p:stCondLst>
                            <p:childTnLst>
                              <p:par>
                                <p:cTn id="726" presetID="1" presetClass="entr" presetSubtype="0" fill="hold" grpId="0" nodeType="afterEffect">
                                  <p:stCondLst>
                                    <p:cond delay="1000"/>
                                  </p:stCondLst>
                                  <p:childTnLst>
                                    <p:set>
                                      <p:cBhvr>
                                        <p:cTn id="727" dur="1" fill="hold">
                                          <p:stCondLst>
                                            <p:cond delay="0"/>
                                          </p:stCondLst>
                                        </p:cTn>
                                        <p:tgtEl>
                                          <p:spTgt spid="248"/>
                                        </p:tgtEl>
                                        <p:attrNameLst>
                                          <p:attrName>style.visibility</p:attrName>
                                        </p:attrNameLst>
                                      </p:cBhvr>
                                      <p:to>
                                        <p:strVal val="visible"/>
                                      </p:to>
                                    </p:set>
                                  </p:childTnLst>
                                </p:cTn>
                              </p:par>
                            </p:childTnLst>
                          </p:cTn>
                        </p:par>
                        <p:par>
                          <p:cTn id="728" fill="hold">
                            <p:stCondLst>
                              <p:cond delay="239000"/>
                            </p:stCondLst>
                            <p:childTnLst>
                              <p:par>
                                <p:cTn id="729" presetID="1" presetClass="entr" presetSubtype="0" fill="hold" grpId="0" nodeType="afterEffect">
                                  <p:stCondLst>
                                    <p:cond delay="1000"/>
                                  </p:stCondLst>
                                  <p:childTnLst>
                                    <p:set>
                                      <p:cBhvr>
                                        <p:cTn id="730" dur="1" fill="hold">
                                          <p:stCondLst>
                                            <p:cond delay="0"/>
                                          </p:stCondLst>
                                        </p:cTn>
                                        <p:tgtEl>
                                          <p:spTgt spid="249"/>
                                        </p:tgtEl>
                                        <p:attrNameLst>
                                          <p:attrName>style.visibility</p:attrName>
                                        </p:attrNameLst>
                                      </p:cBhvr>
                                      <p:to>
                                        <p:strVal val="visible"/>
                                      </p:to>
                                    </p:set>
                                  </p:childTnLst>
                                </p:cTn>
                              </p:par>
                            </p:childTnLst>
                          </p:cTn>
                        </p:par>
                        <p:par>
                          <p:cTn id="731" fill="hold">
                            <p:stCondLst>
                              <p:cond delay="240000"/>
                            </p:stCondLst>
                            <p:childTnLst>
                              <p:par>
                                <p:cTn id="732" presetID="1" presetClass="entr" presetSubtype="0" fill="hold" grpId="0" nodeType="afterEffect">
                                  <p:stCondLst>
                                    <p:cond delay="1000"/>
                                  </p:stCondLst>
                                  <p:childTnLst>
                                    <p:set>
                                      <p:cBhvr>
                                        <p:cTn id="733" dur="1" fill="hold">
                                          <p:stCondLst>
                                            <p:cond delay="0"/>
                                          </p:stCondLst>
                                        </p:cTn>
                                        <p:tgtEl>
                                          <p:spTgt spid="250"/>
                                        </p:tgtEl>
                                        <p:attrNameLst>
                                          <p:attrName>style.visibility</p:attrName>
                                        </p:attrNameLst>
                                      </p:cBhvr>
                                      <p:to>
                                        <p:strVal val="visible"/>
                                      </p:to>
                                    </p:set>
                                  </p:childTnLst>
                                </p:cTn>
                              </p:par>
                            </p:childTnLst>
                          </p:cTn>
                        </p:par>
                        <p:par>
                          <p:cTn id="734" fill="hold">
                            <p:stCondLst>
                              <p:cond delay="241000"/>
                            </p:stCondLst>
                            <p:childTnLst>
                              <p:par>
                                <p:cTn id="735" presetID="1" presetClass="entr" presetSubtype="0" fill="hold" grpId="0" nodeType="afterEffect">
                                  <p:stCondLst>
                                    <p:cond delay="1000"/>
                                  </p:stCondLst>
                                  <p:childTnLst>
                                    <p:set>
                                      <p:cBhvr>
                                        <p:cTn id="736" dur="1" fill="hold">
                                          <p:stCondLst>
                                            <p:cond delay="0"/>
                                          </p:stCondLst>
                                        </p:cTn>
                                        <p:tgtEl>
                                          <p:spTgt spid="251"/>
                                        </p:tgtEl>
                                        <p:attrNameLst>
                                          <p:attrName>style.visibility</p:attrName>
                                        </p:attrNameLst>
                                      </p:cBhvr>
                                      <p:to>
                                        <p:strVal val="visible"/>
                                      </p:to>
                                    </p:set>
                                  </p:childTnLst>
                                </p:cTn>
                              </p:par>
                            </p:childTnLst>
                          </p:cTn>
                        </p:par>
                        <p:par>
                          <p:cTn id="737" fill="hold">
                            <p:stCondLst>
                              <p:cond delay="242000"/>
                            </p:stCondLst>
                            <p:childTnLst>
                              <p:par>
                                <p:cTn id="738" presetID="1" presetClass="entr" presetSubtype="0" fill="hold" grpId="0" nodeType="afterEffect">
                                  <p:stCondLst>
                                    <p:cond delay="1000"/>
                                  </p:stCondLst>
                                  <p:childTnLst>
                                    <p:set>
                                      <p:cBhvr>
                                        <p:cTn id="739" dur="1" fill="hold">
                                          <p:stCondLst>
                                            <p:cond delay="0"/>
                                          </p:stCondLst>
                                        </p:cTn>
                                        <p:tgtEl>
                                          <p:spTgt spid="252"/>
                                        </p:tgtEl>
                                        <p:attrNameLst>
                                          <p:attrName>style.visibility</p:attrName>
                                        </p:attrNameLst>
                                      </p:cBhvr>
                                      <p:to>
                                        <p:strVal val="visible"/>
                                      </p:to>
                                    </p:set>
                                  </p:childTnLst>
                                </p:cTn>
                              </p:par>
                            </p:childTnLst>
                          </p:cTn>
                        </p:par>
                        <p:par>
                          <p:cTn id="740" fill="hold">
                            <p:stCondLst>
                              <p:cond delay="243000"/>
                            </p:stCondLst>
                            <p:childTnLst>
                              <p:par>
                                <p:cTn id="741" presetID="1" presetClass="entr" presetSubtype="0" fill="hold" grpId="0" nodeType="afterEffect">
                                  <p:stCondLst>
                                    <p:cond delay="1000"/>
                                  </p:stCondLst>
                                  <p:childTnLst>
                                    <p:set>
                                      <p:cBhvr>
                                        <p:cTn id="742" dur="1" fill="hold">
                                          <p:stCondLst>
                                            <p:cond delay="0"/>
                                          </p:stCondLst>
                                        </p:cTn>
                                        <p:tgtEl>
                                          <p:spTgt spid="253"/>
                                        </p:tgtEl>
                                        <p:attrNameLst>
                                          <p:attrName>style.visibility</p:attrName>
                                        </p:attrNameLst>
                                      </p:cBhvr>
                                      <p:to>
                                        <p:strVal val="visible"/>
                                      </p:to>
                                    </p:set>
                                  </p:childTnLst>
                                </p:cTn>
                              </p:par>
                            </p:childTnLst>
                          </p:cTn>
                        </p:par>
                        <p:par>
                          <p:cTn id="743" fill="hold">
                            <p:stCondLst>
                              <p:cond delay="244000"/>
                            </p:stCondLst>
                            <p:childTnLst>
                              <p:par>
                                <p:cTn id="744" presetID="1" presetClass="entr" presetSubtype="0" fill="hold" grpId="0" nodeType="afterEffect">
                                  <p:stCondLst>
                                    <p:cond delay="1000"/>
                                  </p:stCondLst>
                                  <p:childTnLst>
                                    <p:set>
                                      <p:cBhvr>
                                        <p:cTn id="745" dur="1" fill="hold">
                                          <p:stCondLst>
                                            <p:cond delay="0"/>
                                          </p:stCondLst>
                                        </p:cTn>
                                        <p:tgtEl>
                                          <p:spTgt spid="254"/>
                                        </p:tgtEl>
                                        <p:attrNameLst>
                                          <p:attrName>style.visibility</p:attrName>
                                        </p:attrNameLst>
                                      </p:cBhvr>
                                      <p:to>
                                        <p:strVal val="visible"/>
                                      </p:to>
                                    </p:set>
                                  </p:childTnLst>
                                </p:cTn>
                              </p:par>
                            </p:childTnLst>
                          </p:cTn>
                        </p:par>
                        <p:par>
                          <p:cTn id="746" fill="hold">
                            <p:stCondLst>
                              <p:cond delay="245000"/>
                            </p:stCondLst>
                            <p:childTnLst>
                              <p:par>
                                <p:cTn id="747" presetID="1" presetClass="entr" presetSubtype="0" fill="hold" grpId="0" nodeType="afterEffect">
                                  <p:stCondLst>
                                    <p:cond delay="1000"/>
                                  </p:stCondLst>
                                  <p:childTnLst>
                                    <p:set>
                                      <p:cBhvr>
                                        <p:cTn id="748" dur="1" fill="hold">
                                          <p:stCondLst>
                                            <p:cond delay="0"/>
                                          </p:stCondLst>
                                        </p:cTn>
                                        <p:tgtEl>
                                          <p:spTgt spid="255"/>
                                        </p:tgtEl>
                                        <p:attrNameLst>
                                          <p:attrName>style.visibility</p:attrName>
                                        </p:attrNameLst>
                                      </p:cBhvr>
                                      <p:to>
                                        <p:strVal val="visible"/>
                                      </p:to>
                                    </p:set>
                                  </p:childTnLst>
                                </p:cTn>
                              </p:par>
                            </p:childTnLst>
                          </p:cTn>
                        </p:par>
                        <p:par>
                          <p:cTn id="749" fill="hold">
                            <p:stCondLst>
                              <p:cond delay="246000"/>
                            </p:stCondLst>
                            <p:childTnLst>
                              <p:par>
                                <p:cTn id="750" presetID="1" presetClass="entr" presetSubtype="0" fill="hold" grpId="0" nodeType="afterEffect">
                                  <p:stCondLst>
                                    <p:cond delay="1000"/>
                                  </p:stCondLst>
                                  <p:childTnLst>
                                    <p:set>
                                      <p:cBhvr>
                                        <p:cTn id="751" dur="1" fill="hold">
                                          <p:stCondLst>
                                            <p:cond delay="0"/>
                                          </p:stCondLst>
                                        </p:cTn>
                                        <p:tgtEl>
                                          <p:spTgt spid="256"/>
                                        </p:tgtEl>
                                        <p:attrNameLst>
                                          <p:attrName>style.visibility</p:attrName>
                                        </p:attrNameLst>
                                      </p:cBhvr>
                                      <p:to>
                                        <p:strVal val="visible"/>
                                      </p:to>
                                    </p:set>
                                  </p:childTnLst>
                                </p:cTn>
                              </p:par>
                            </p:childTnLst>
                          </p:cTn>
                        </p:par>
                        <p:par>
                          <p:cTn id="752" fill="hold">
                            <p:stCondLst>
                              <p:cond delay="247000"/>
                            </p:stCondLst>
                            <p:childTnLst>
                              <p:par>
                                <p:cTn id="753" presetID="1" presetClass="entr" presetSubtype="0" fill="hold" grpId="0" nodeType="afterEffect">
                                  <p:stCondLst>
                                    <p:cond delay="1000"/>
                                  </p:stCondLst>
                                  <p:childTnLst>
                                    <p:set>
                                      <p:cBhvr>
                                        <p:cTn id="754" dur="1" fill="hold">
                                          <p:stCondLst>
                                            <p:cond delay="0"/>
                                          </p:stCondLst>
                                        </p:cTn>
                                        <p:tgtEl>
                                          <p:spTgt spid="257"/>
                                        </p:tgtEl>
                                        <p:attrNameLst>
                                          <p:attrName>style.visibility</p:attrName>
                                        </p:attrNameLst>
                                      </p:cBhvr>
                                      <p:to>
                                        <p:strVal val="visible"/>
                                      </p:to>
                                    </p:set>
                                  </p:childTnLst>
                                </p:cTn>
                              </p:par>
                            </p:childTnLst>
                          </p:cTn>
                        </p:par>
                        <p:par>
                          <p:cTn id="755" fill="hold">
                            <p:stCondLst>
                              <p:cond delay="248000"/>
                            </p:stCondLst>
                            <p:childTnLst>
                              <p:par>
                                <p:cTn id="756" presetID="1" presetClass="entr" presetSubtype="0" fill="hold" grpId="0" nodeType="afterEffect">
                                  <p:stCondLst>
                                    <p:cond delay="1000"/>
                                  </p:stCondLst>
                                  <p:childTnLst>
                                    <p:set>
                                      <p:cBhvr>
                                        <p:cTn id="757" dur="1" fill="hold">
                                          <p:stCondLst>
                                            <p:cond delay="0"/>
                                          </p:stCondLst>
                                        </p:cTn>
                                        <p:tgtEl>
                                          <p:spTgt spid="258"/>
                                        </p:tgtEl>
                                        <p:attrNameLst>
                                          <p:attrName>style.visibility</p:attrName>
                                        </p:attrNameLst>
                                      </p:cBhvr>
                                      <p:to>
                                        <p:strVal val="visible"/>
                                      </p:to>
                                    </p:set>
                                  </p:childTnLst>
                                </p:cTn>
                              </p:par>
                            </p:childTnLst>
                          </p:cTn>
                        </p:par>
                        <p:par>
                          <p:cTn id="758" fill="hold">
                            <p:stCondLst>
                              <p:cond delay="249000"/>
                            </p:stCondLst>
                            <p:childTnLst>
                              <p:par>
                                <p:cTn id="759" presetID="1" presetClass="entr" presetSubtype="0" fill="hold" grpId="0" nodeType="afterEffect">
                                  <p:stCondLst>
                                    <p:cond delay="1000"/>
                                  </p:stCondLst>
                                  <p:childTnLst>
                                    <p:set>
                                      <p:cBhvr>
                                        <p:cTn id="760" dur="1" fill="hold">
                                          <p:stCondLst>
                                            <p:cond delay="0"/>
                                          </p:stCondLst>
                                        </p:cTn>
                                        <p:tgtEl>
                                          <p:spTgt spid="259"/>
                                        </p:tgtEl>
                                        <p:attrNameLst>
                                          <p:attrName>style.visibility</p:attrName>
                                        </p:attrNameLst>
                                      </p:cBhvr>
                                      <p:to>
                                        <p:strVal val="visible"/>
                                      </p:to>
                                    </p:set>
                                  </p:childTnLst>
                                </p:cTn>
                              </p:par>
                            </p:childTnLst>
                          </p:cTn>
                        </p:par>
                        <p:par>
                          <p:cTn id="761" fill="hold">
                            <p:stCondLst>
                              <p:cond delay="250000"/>
                            </p:stCondLst>
                            <p:childTnLst>
                              <p:par>
                                <p:cTn id="762" presetID="1" presetClass="entr" presetSubtype="0" fill="hold" grpId="0" nodeType="afterEffect">
                                  <p:stCondLst>
                                    <p:cond delay="1000"/>
                                  </p:stCondLst>
                                  <p:childTnLst>
                                    <p:set>
                                      <p:cBhvr>
                                        <p:cTn id="763" dur="1" fill="hold">
                                          <p:stCondLst>
                                            <p:cond delay="0"/>
                                          </p:stCondLst>
                                        </p:cTn>
                                        <p:tgtEl>
                                          <p:spTgt spid="260"/>
                                        </p:tgtEl>
                                        <p:attrNameLst>
                                          <p:attrName>style.visibility</p:attrName>
                                        </p:attrNameLst>
                                      </p:cBhvr>
                                      <p:to>
                                        <p:strVal val="visible"/>
                                      </p:to>
                                    </p:set>
                                  </p:childTnLst>
                                </p:cTn>
                              </p:par>
                            </p:childTnLst>
                          </p:cTn>
                        </p:par>
                        <p:par>
                          <p:cTn id="764" fill="hold">
                            <p:stCondLst>
                              <p:cond delay="251000"/>
                            </p:stCondLst>
                            <p:childTnLst>
                              <p:par>
                                <p:cTn id="765" presetID="1" presetClass="entr" presetSubtype="0" fill="hold" grpId="0" nodeType="afterEffect">
                                  <p:stCondLst>
                                    <p:cond delay="1000"/>
                                  </p:stCondLst>
                                  <p:childTnLst>
                                    <p:set>
                                      <p:cBhvr>
                                        <p:cTn id="766" dur="1" fill="hold">
                                          <p:stCondLst>
                                            <p:cond delay="0"/>
                                          </p:stCondLst>
                                        </p:cTn>
                                        <p:tgtEl>
                                          <p:spTgt spid="261"/>
                                        </p:tgtEl>
                                        <p:attrNameLst>
                                          <p:attrName>style.visibility</p:attrName>
                                        </p:attrNameLst>
                                      </p:cBhvr>
                                      <p:to>
                                        <p:strVal val="visible"/>
                                      </p:to>
                                    </p:set>
                                  </p:childTnLst>
                                </p:cTn>
                              </p:par>
                            </p:childTnLst>
                          </p:cTn>
                        </p:par>
                        <p:par>
                          <p:cTn id="767" fill="hold">
                            <p:stCondLst>
                              <p:cond delay="252000"/>
                            </p:stCondLst>
                            <p:childTnLst>
                              <p:par>
                                <p:cTn id="768" presetID="1" presetClass="entr" presetSubtype="0" fill="hold" grpId="0" nodeType="afterEffect">
                                  <p:stCondLst>
                                    <p:cond delay="1000"/>
                                  </p:stCondLst>
                                  <p:childTnLst>
                                    <p:set>
                                      <p:cBhvr>
                                        <p:cTn id="769" dur="1" fill="hold">
                                          <p:stCondLst>
                                            <p:cond delay="0"/>
                                          </p:stCondLst>
                                        </p:cTn>
                                        <p:tgtEl>
                                          <p:spTgt spid="262"/>
                                        </p:tgtEl>
                                        <p:attrNameLst>
                                          <p:attrName>style.visibility</p:attrName>
                                        </p:attrNameLst>
                                      </p:cBhvr>
                                      <p:to>
                                        <p:strVal val="visible"/>
                                      </p:to>
                                    </p:set>
                                  </p:childTnLst>
                                </p:cTn>
                              </p:par>
                            </p:childTnLst>
                          </p:cTn>
                        </p:par>
                        <p:par>
                          <p:cTn id="770" fill="hold">
                            <p:stCondLst>
                              <p:cond delay="253000"/>
                            </p:stCondLst>
                            <p:childTnLst>
                              <p:par>
                                <p:cTn id="771" presetID="1" presetClass="entr" presetSubtype="0" fill="hold" grpId="0" nodeType="afterEffect">
                                  <p:stCondLst>
                                    <p:cond delay="1000"/>
                                  </p:stCondLst>
                                  <p:childTnLst>
                                    <p:set>
                                      <p:cBhvr>
                                        <p:cTn id="772" dur="1" fill="hold">
                                          <p:stCondLst>
                                            <p:cond delay="0"/>
                                          </p:stCondLst>
                                        </p:cTn>
                                        <p:tgtEl>
                                          <p:spTgt spid="263"/>
                                        </p:tgtEl>
                                        <p:attrNameLst>
                                          <p:attrName>style.visibility</p:attrName>
                                        </p:attrNameLst>
                                      </p:cBhvr>
                                      <p:to>
                                        <p:strVal val="visible"/>
                                      </p:to>
                                    </p:set>
                                  </p:childTnLst>
                                </p:cTn>
                              </p:par>
                            </p:childTnLst>
                          </p:cTn>
                        </p:par>
                        <p:par>
                          <p:cTn id="773" fill="hold">
                            <p:stCondLst>
                              <p:cond delay="254000"/>
                            </p:stCondLst>
                            <p:childTnLst>
                              <p:par>
                                <p:cTn id="774" presetID="1" presetClass="entr" presetSubtype="0" fill="hold" grpId="0" nodeType="afterEffect">
                                  <p:stCondLst>
                                    <p:cond delay="1000"/>
                                  </p:stCondLst>
                                  <p:childTnLst>
                                    <p:set>
                                      <p:cBhvr>
                                        <p:cTn id="775" dur="1" fill="hold">
                                          <p:stCondLst>
                                            <p:cond delay="0"/>
                                          </p:stCondLst>
                                        </p:cTn>
                                        <p:tgtEl>
                                          <p:spTgt spid="264"/>
                                        </p:tgtEl>
                                        <p:attrNameLst>
                                          <p:attrName>style.visibility</p:attrName>
                                        </p:attrNameLst>
                                      </p:cBhvr>
                                      <p:to>
                                        <p:strVal val="visible"/>
                                      </p:to>
                                    </p:set>
                                  </p:childTnLst>
                                </p:cTn>
                              </p:par>
                            </p:childTnLst>
                          </p:cTn>
                        </p:par>
                        <p:par>
                          <p:cTn id="776" fill="hold">
                            <p:stCondLst>
                              <p:cond delay="255000"/>
                            </p:stCondLst>
                            <p:childTnLst>
                              <p:par>
                                <p:cTn id="777" presetID="1" presetClass="entr" presetSubtype="0" fill="hold" grpId="0" nodeType="afterEffect">
                                  <p:stCondLst>
                                    <p:cond delay="1000"/>
                                  </p:stCondLst>
                                  <p:childTnLst>
                                    <p:set>
                                      <p:cBhvr>
                                        <p:cTn id="778" dur="1" fill="hold">
                                          <p:stCondLst>
                                            <p:cond delay="0"/>
                                          </p:stCondLst>
                                        </p:cTn>
                                        <p:tgtEl>
                                          <p:spTgt spid="265"/>
                                        </p:tgtEl>
                                        <p:attrNameLst>
                                          <p:attrName>style.visibility</p:attrName>
                                        </p:attrNameLst>
                                      </p:cBhvr>
                                      <p:to>
                                        <p:strVal val="visible"/>
                                      </p:to>
                                    </p:set>
                                  </p:childTnLst>
                                </p:cTn>
                              </p:par>
                            </p:childTnLst>
                          </p:cTn>
                        </p:par>
                        <p:par>
                          <p:cTn id="779" fill="hold">
                            <p:stCondLst>
                              <p:cond delay="256000"/>
                            </p:stCondLst>
                            <p:childTnLst>
                              <p:par>
                                <p:cTn id="780" presetID="1" presetClass="entr" presetSubtype="0" fill="hold" grpId="0" nodeType="afterEffect">
                                  <p:stCondLst>
                                    <p:cond delay="1000"/>
                                  </p:stCondLst>
                                  <p:childTnLst>
                                    <p:set>
                                      <p:cBhvr>
                                        <p:cTn id="781" dur="1" fill="hold">
                                          <p:stCondLst>
                                            <p:cond delay="0"/>
                                          </p:stCondLst>
                                        </p:cTn>
                                        <p:tgtEl>
                                          <p:spTgt spid="266"/>
                                        </p:tgtEl>
                                        <p:attrNameLst>
                                          <p:attrName>style.visibility</p:attrName>
                                        </p:attrNameLst>
                                      </p:cBhvr>
                                      <p:to>
                                        <p:strVal val="visible"/>
                                      </p:to>
                                    </p:set>
                                  </p:childTnLst>
                                </p:cTn>
                              </p:par>
                            </p:childTnLst>
                          </p:cTn>
                        </p:par>
                        <p:par>
                          <p:cTn id="782" fill="hold">
                            <p:stCondLst>
                              <p:cond delay="257000"/>
                            </p:stCondLst>
                            <p:childTnLst>
                              <p:par>
                                <p:cTn id="783" presetID="1" presetClass="entr" presetSubtype="0" fill="hold" grpId="0" nodeType="afterEffect">
                                  <p:stCondLst>
                                    <p:cond delay="1000"/>
                                  </p:stCondLst>
                                  <p:childTnLst>
                                    <p:set>
                                      <p:cBhvr>
                                        <p:cTn id="784" dur="1" fill="hold">
                                          <p:stCondLst>
                                            <p:cond delay="0"/>
                                          </p:stCondLst>
                                        </p:cTn>
                                        <p:tgtEl>
                                          <p:spTgt spid="267"/>
                                        </p:tgtEl>
                                        <p:attrNameLst>
                                          <p:attrName>style.visibility</p:attrName>
                                        </p:attrNameLst>
                                      </p:cBhvr>
                                      <p:to>
                                        <p:strVal val="visible"/>
                                      </p:to>
                                    </p:set>
                                  </p:childTnLst>
                                </p:cTn>
                              </p:par>
                            </p:childTnLst>
                          </p:cTn>
                        </p:par>
                        <p:par>
                          <p:cTn id="785" fill="hold">
                            <p:stCondLst>
                              <p:cond delay="258000"/>
                            </p:stCondLst>
                            <p:childTnLst>
                              <p:par>
                                <p:cTn id="786" presetID="1" presetClass="entr" presetSubtype="0" fill="hold" grpId="0" nodeType="afterEffect">
                                  <p:stCondLst>
                                    <p:cond delay="1000"/>
                                  </p:stCondLst>
                                  <p:childTnLst>
                                    <p:set>
                                      <p:cBhvr>
                                        <p:cTn id="787" dur="1" fill="hold">
                                          <p:stCondLst>
                                            <p:cond delay="0"/>
                                          </p:stCondLst>
                                        </p:cTn>
                                        <p:tgtEl>
                                          <p:spTgt spid="268"/>
                                        </p:tgtEl>
                                        <p:attrNameLst>
                                          <p:attrName>style.visibility</p:attrName>
                                        </p:attrNameLst>
                                      </p:cBhvr>
                                      <p:to>
                                        <p:strVal val="visible"/>
                                      </p:to>
                                    </p:set>
                                  </p:childTnLst>
                                </p:cTn>
                              </p:par>
                            </p:childTnLst>
                          </p:cTn>
                        </p:par>
                        <p:par>
                          <p:cTn id="788" fill="hold">
                            <p:stCondLst>
                              <p:cond delay="259000"/>
                            </p:stCondLst>
                            <p:childTnLst>
                              <p:par>
                                <p:cTn id="789" presetID="1" presetClass="entr" presetSubtype="0" fill="hold" grpId="0" nodeType="afterEffect">
                                  <p:stCondLst>
                                    <p:cond delay="1000"/>
                                  </p:stCondLst>
                                  <p:childTnLst>
                                    <p:set>
                                      <p:cBhvr>
                                        <p:cTn id="790" dur="1" fill="hold">
                                          <p:stCondLst>
                                            <p:cond delay="0"/>
                                          </p:stCondLst>
                                        </p:cTn>
                                        <p:tgtEl>
                                          <p:spTgt spid="269"/>
                                        </p:tgtEl>
                                        <p:attrNameLst>
                                          <p:attrName>style.visibility</p:attrName>
                                        </p:attrNameLst>
                                      </p:cBhvr>
                                      <p:to>
                                        <p:strVal val="visible"/>
                                      </p:to>
                                    </p:set>
                                  </p:childTnLst>
                                </p:cTn>
                              </p:par>
                            </p:childTnLst>
                          </p:cTn>
                        </p:par>
                        <p:par>
                          <p:cTn id="791" fill="hold">
                            <p:stCondLst>
                              <p:cond delay="260000"/>
                            </p:stCondLst>
                            <p:childTnLst>
                              <p:par>
                                <p:cTn id="792" presetID="1" presetClass="entr" presetSubtype="0" fill="hold" grpId="0" nodeType="afterEffect">
                                  <p:stCondLst>
                                    <p:cond delay="1000"/>
                                  </p:stCondLst>
                                  <p:childTnLst>
                                    <p:set>
                                      <p:cBhvr>
                                        <p:cTn id="793" dur="1" fill="hold">
                                          <p:stCondLst>
                                            <p:cond delay="0"/>
                                          </p:stCondLst>
                                        </p:cTn>
                                        <p:tgtEl>
                                          <p:spTgt spid="270"/>
                                        </p:tgtEl>
                                        <p:attrNameLst>
                                          <p:attrName>style.visibility</p:attrName>
                                        </p:attrNameLst>
                                      </p:cBhvr>
                                      <p:to>
                                        <p:strVal val="visible"/>
                                      </p:to>
                                    </p:set>
                                  </p:childTnLst>
                                </p:cTn>
                              </p:par>
                            </p:childTnLst>
                          </p:cTn>
                        </p:par>
                        <p:par>
                          <p:cTn id="794" fill="hold">
                            <p:stCondLst>
                              <p:cond delay="261000"/>
                            </p:stCondLst>
                            <p:childTnLst>
                              <p:par>
                                <p:cTn id="795" presetID="1" presetClass="entr" presetSubtype="0" fill="hold" grpId="0" nodeType="afterEffect">
                                  <p:stCondLst>
                                    <p:cond delay="1000"/>
                                  </p:stCondLst>
                                  <p:childTnLst>
                                    <p:set>
                                      <p:cBhvr>
                                        <p:cTn id="796" dur="1" fill="hold">
                                          <p:stCondLst>
                                            <p:cond delay="0"/>
                                          </p:stCondLst>
                                        </p:cTn>
                                        <p:tgtEl>
                                          <p:spTgt spid="271"/>
                                        </p:tgtEl>
                                        <p:attrNameLst>
                                          <p:attrName>style.visibility</p:attrName>
                                        </p:attrNameLst>
                                      </p:cBhvr>
                                      <p:to>
                                        <p:strVal val="visible"/>
                                      </p:to>
                                    </p:set>
                                  </p:childTnLst>
                                </p:cTn>
                              </p:par>
                            </p:childTnLst>
                          </p:cTn>
                        </p:par>
                        <p:par>
                          <p:cTn id="797" fill="hold">
                            <p:stCondLst>
                              <p:cond delay="262000"/>
                            </p:stCondLst>
                            <p:childTnLst>
                              <p:par>
                                <p:cTn id="798" presetID="1" presetClass="entr" presetSubtype="0" fill="hold" grpId="0" nodeType="afterEffect">
                                  <p:stCondLst>
                                    <p:cond delay="1000"/>
                                  </p:stCondLst>
                                  <p:childTnLst>
                                    <p:set>
                                      <p:cBhvr>
                                        <p:cTn id="799" dur="1" fill="hold">
                                          <p:stCondLst>
                                            <p:cond delay="0"/>
                                          </p:stCondLst>
                                        </p:cTn>
                                        <p:tgtEl>
                                          <p:spTgt spid="272"/>
                                        </p:tgtEl>
                                        <p:attrNameLst>
                                          <p:attrName>style.visibility</p:attrName>
                                        </p:attrNameLst>
                                      </p:cBhvr>
                                      <p:to>
                                        <p:strVal val="visible"/>
                                      </p:to>
                                    </p:set>
                                  </p:childTnLst>
                                </p:cTn>
                              </p:par>
                            </p:childTnLst>
                          </p:cTn>
                        </p:par>
                        <p:par>
                          <p:cTn id="800" fill="hold">
                            <p:stCondLst>
                              <p:cond delay="263000"/>
                            </p:stCondLst>
                            <p:childTnLst>
                              <p:par>
                                <p:cTn id="801" presetID="1" presetClass="entr" presetSubtype="0" fill="hold" grpId="0" nodeType="afterEffect">
                                  <p:stCondLst>
                                    <p:cond delay="1000"/>
                                  </p:stCondLst>
                                  <p:childTnLst>
                                    <p:set>
                                      <p:cBhvr>
                                        <p:cTn id="802" dur="1" fill="hold">
                                          <p:stCondLst>
                                            <p:cond delay="0"/>
                                          </p:stCondLst>
                                        </p:cTn>
                                        <p:tgtEl>
                                          <p:spTgt spid="273"/>
                                        </p:tgtEl>
                                        <p:attrNameLst>
                                          <p:attrName>style.visibility</p:attrName>
                                        </p:attrNameLst>
                                      </p:cBhvr>
                                      <p:to>
                                        <p:strVal val="visible"/>
                                      </p:to>
                                    </p:set>
                                  </p:childTnLst>
                                </p:cTn>
                              </p:par>
                            </p:childTnLst>
                          </p:cTn>
                        </p:par>
                        <p:par>
                          <p:cTn id="803" fill="hold">
                            <p:stCondLst>
                              <p:cond delay="264000"/>
                            </p:stCondLst>
                            <p:childTnLst>
                              <p:par>
                                <p:cTn id="804" presetID="1" presetClass="entr" presetSubtype="0" fill="hold" grpId="0" nodeType="afterEffect">
                                  <p:stCondLst>
                                    <p:cond delay="1000"/>
                                  </p:stCondLst>
                                  <p:childTnLst>
                                    <p:set>
                                      <p:cBhvr>
                                        <p:cTn id="805" dur="1" fill="hold">
                                          <p:stCondLst>
                                            <p:cond delay="0"/>
                                          </p:stCondLst>
                                        </p:cTn>
                                        <p:tgtEl>
                                          <p:spTgt spid="274"/>
                                        </p:tgtEl>
                                        <p:attrNameLst>
                                          <p:attrName>style.visibility</p:attrName>
                                        </p:attrNameLst>
                                      </p:cBhvr>
                                      <p:to>
                                        <p:strVal val="visible"/>
                                      </p:to>
                                    </p:set>
                                  </p:childTnLst>
                                </p:cTn>
                              </p:par>
                            </p:childTnLst>
                          </p:cTn>
                        </p:par>
                        <p:par>
                          <p:cTn id="806" fill="hold">
                            <p:stCondLst>
                              <p:cond delay="265000"/>
                            </p:stCondLst>
                            <p:childTnLst>
                              <p:par>
                                <p:cTn id="807" presetID="1" presetClass="entr" presetSubtype="0" fill="hold" grpId="0" nodeType="afterEffect">
                                  <p:stCondLst>
                                    <p:cond delay="1000"/>
                                  </p:stCondLst>
                                  <p:childTnLst>
                                    <p:set>
                                      <p:cBhvr>
                                        <p:cTn id="808" dur="1" fill="hold">
                                          <p:stCondLst>
                                            <p:cond delay="0"/>
                                          </p:stCondLst>
                                        </p:cTn>
                                        <p:tgtEl>
                                          <p:spTgt spid="275"/>
                                        </p:tgtEl>
                                        <p:attrNameLst>
                                          <p:attrName>style.visibility</p:attrName>
                                        </p:attrNameLst>
                                      </p:cBhvr>
                                      <p:to>
                                        <p:strVal val="visible"/>
                                      </p:to>
                                    </p:set>
                                  </p:childTnLst>
                                </p:cTn>
                              </p:par>
                            </p:childTnLst>
                          </p:cTn>
                        </p:par>
                        <p:par>
                          <p:cTn id="809" fill="hold">
                            <p:stCondLst>
                              <p:cond delay="266000"/>
                            </p:stCondLst>
                            <p:childTnLst>
                              <p:par>
                                <p:cTn id="810" presetID="1" presetClass="entr" presetSubtype="0" fill="hold" grpId="0" nodeType="afterEffect">
                                  <p:stCondLst>
                                    <p:cond delay="1000"/>
                                  </p:stCondLst>
                                  <p:childTnLst>
                                    <p:set>
                                      <p:cBhvr>
                                        <p:cTn id="811" dur="1" fill="hold">
                                          <p:stCondLst>
                                            <p:cond delay="0"/>
                                          </p:stCondLst>
                                        </p:cTn>
                                        <p:tgtEl>
                                          <p:spTgt spid="276"/>
                                        </p:tgtEl>
                                        <p:attrNameLst>
                                          <p:attrName>style.visibility</p:attrName>
                                        </p:attrNameLst>
                                      </p:cBhvr>
                                      <p:to>
                                        <p:strVal val="visible"/>
                                      </p:to>
                                    </p:set>
                                  </p:childTnLst>
                                </p:cTn>
                              </p:par>
                            </p:childTnLst>
                          </p:cTn>
                        </p:par>
                        <p:par>
                          <p:cTn id="812" fill="hold">
                            <p:stCondLst>
                              <p:cond delay="267000"/>
                            </p:stCondLst>
                            <p:childTnLst>
                              <p:par>
                                <p:cTn id="813" presetID="1" presetClass="entr" presetSubtype="0" fill="hold" grpId="0" nodeType="afterEffect">
                                  <p:stCondLst>
                                    <p:cond delay="1000"/>
                                  </p:stCondLst>
                                  <p:childTnLst>
                                    <p:set>
                                      <p:cBhvr>
                                        <p:cTn id="814" dur="1" fill="hold">
                                          <p:stCondLst>
                                            <p:cond delay="0"/>
                                          </p:stCondLst>
                                        </p:cTn>
                                        <p:tgtEl>
                                          <p:spTgt spid="277"/>
                                        </p:tgtEl>
                                        <p:attrNameLst>
                                          <p:attrName>style.visibility</p:attrName>
                                        </p:attrNameLst>
                                      </p:cBhvr>
                                      <p:to>
                                        <p:strVal val="visible"/>
                                      </p:to>
                                    </p:set>
                                  </p:childTnLst>
                                </p:cTn>
                              </p:par>
                            </p:childTnLst>
                          </p:cTn>
                        </p:par>
                        <p:par>
                          <p:cTn id="815" fill="hold">
                            <p:stCondLst>
                              <p:cond delay="268000"/>
                            </p:stCondLst>
                            <p:childTnLst>
                              <p:par>
                                <p:cTn id="816" presetID="1" presetClass="entr" presetSubtype="0" fill="hold" grpId="0" nodeType="afterEffect">
                                  <p:stCondLst>
                                    <p:cond delay="1000"/>
                                  </p:stCondLst>
                                  <p:childTnLst>
                                    <p:set>
                                      <p:cBhvr>
                                        <p:cTn id="817" dur="1" fill="hold">
                                          <p:stCondLst>
                                            <p:cond delay="0"/>
                                          </p:stCondLst>
                                        </p:cTn>
                                        <p:tgtEl>
                                          <p:spTgt spid="278"/>
                                        </p:tgtEl>
                                        <p:attrNameLst>
                                          <p:attrName>style.visibility</p:attrName>
                                        </p:attrNameLst>
                                      </p:cBhvr>
                                      <p:to>
                                        <p:strVal val="visible"/>
                                      </p:to>
                                    </p:set>
                                  </p:childTnLst>
                                </p:cTn>
                              </p:par>
                            </p:childTnLst>
                          </p:cTn>
                        </p:par>
                        <p:par>
                          <p:cTn id="818" fill="hold">
                            <p:stCondLst>
                              <p:cond delay="269000"/>
                            </p:stCondLst>
                            <p:childTnLst>
                              <p:par>
                                <p:cTn id="819" presetID="1" presetClass="entr" presetSubtype="0" fill="hold" grpId="0" nodeType="afterEffect">
                                  <p:stCondLst>
                                    <p:cond delay="1000"/>
                                  </p:stCondLst>
                                  <p:childTnLst>
                                    <p:set>
                                      <p:cBhvr>
                                        <p:cTn id="820" dur="1" fill="hold">
                                          <p:stCondLst>
                                            <p:cond delay="0"/>
                                          </p:stCondLst>
                                        </p:cTn>
                                        <p:tgtEl>
                                          <p:spTgt spid="279"/>
                                        </p:tgtEl>
                                        <p:attrNameLst>
                                          <p:attrName>style.visibility</p:attrName>
                                        </p:attrNameLst>
                                      </p:cBhvr>
                                      <p:to>
                                        <p:strVal val="visible"/>
                                      </p:to>
                                    </p:set>
                                  </p:childTnLst>
                                </p:cTn>
                              </p:par>
                            </p:childTnLst>
                          </p:cTn>
                        </p:par>
                        <p:par>
                          <p:cTn id="821" fill="hold">
                            <p:stCondLst>
                              <p:cond delay="270000"/>
                            </p:stCondLst>
                            <p:childTnLst>
                              <p:par>
                                <p:cTn id="822" presetID="1" presetClass="entr" presetSubtype="0" fill="hold" grpId="0" nodeType="afterEffect">
                                  <p:stCondLst>
                                    <p:cond delay="1000"/>
                                  </p:stCondLst>
                                  <p:childTnLst>
                                    <p:set>
                                      <p:cBhvr>
                                        <p:cTn id="823" dur="1" fill="hold">
                                          <p:stCondLst>
                                            <p:cond delay="0"/>
                                          </p:stCondLst>
                                        </p:cTn>
                                        <p:tgtEl>
                                          <p:spTgt spid="280"/>
                                        </p:tgtEl>
                                        <p:attrNameLst>
                                          <p:attrName>style.visibility</p:attrName>
                                        </p:attrNameLst>
                                      </p:cBhvr>
                                      <p:to>
                                        <p:strVal val="visible"/>
                                      </p:to>
                                    </p:set>
                                  </p:childTnLst>
                                </p:cTn>
                              </p:par>
                            </p:childTnLst>
                          </p:cTn>
                        </p:par>
                        <p:par>
                          <p:cTn id="824" fill="hold">
                            <p:stCondLst>
                              <p:cond delay="271000"/>
                            </p:stCondLst>
                            <p:childTnLst>
                              <p:par>
                                <p:cTn id="825" presetID="1" presetClass="entr" presetSubtype="0" fill="hold" grpId="0" nodeType="afterEffect">
                                  <p:stCondLst>
                                    <p:cond delay="1000"/>
                                  </p:stCondLst>
                                  <p:childTnLst>
                                    <p:set>
                                      <p:cBhvr>
                                        <p:cTn id="826" dur="1" fill="hold">
                                          <p:stCondLst>
                                            <p:cond delay="0"/>
                                          </p:stCondLst>
                                        </p:cTn>
                                        <p:tgtEl>
                                          <p:spTgt spid="281"/>
                                        </p:tgtEl>
                                        <p:attrNameLst>
                                          <p:attrName>style.visibility</p:attrName>
                                        </p:attrNameLst>
                                      </p:cBhvr>
                                      <p:to>
                                        <p:strVal val="visible"/>
                                      </p:to>
                                    </p:set>
                                  </p:childTnLst>
                                </p:cTn>
                              </p:par>
                            </p:childTnLst>
                          </p:cTn>
                        </p:par>
                        <p:par>
                          <p:cTn id="827" fill="hold">
                            <p:stCondLst>
                              <p:cond delay="272000"/>
                            </p:stCondLst>
                            <p:childTnLst>
                              <p:par>
                                <p:cTn id="828" presetID="1" presetClass="entr" presetSubtype="0" fill="hold" grpId="0" nodeType="afterEffect">
                                  <p:stCondLst>
                                    <p:cond delay="1000"/>
                                  </p:stCondLst>
                                  <p:childTnLst>
                                    <p:set>
                                      <p:cBhvr>
                                        <p:cTn id="829" dur="1" fill="hold">
                                          <p:stCondLst>
                                            <p:cond delay="0"/>
                                          </p:stCondLst>
                                        </p:cTn>
                                        <p:tgtEl>
                                          <p:spTgt spid="282"/>
                                        </p:tgtEl>
                                        <p:attrNameLst>
                                          <p:attrName>style.visibility</p:attrName>
                                        </p:attrNameLst>
                                      </p:cBhvr>
                                      <p:to>
                                        <p:strVal val="visible"/>
                                      </p:to>
                                    </p:set>
                                  </p:childTnLst>
                                </p:cTn>
                              </p:par>
                            </p:childTnLst>
                          </p:cTn>
                        </p:par>
                        <p:par>
                          <p:cTn id="830" fill="hold">
                            <p:stCondLst>
                              <p:cond delay="273000"/>
                            </p:stCondLst>
                            <p:childTnLst>
                              <p:par>
                                <p:cTn id="831" presetID="1" presetClass="entr" presetSubtype="0" fill="hold" grpId="0" nodeType="afterEffect">
                                  <p:stCondLst>
                                    <p:cond delay="1000"/>
                                  </p:stCondLst>
                                  <p:childTnLst>
                                    <p:set>
                                      <p:cBhvr>
                                        <p:cTn id="832" dur="1" fill="hold">
                                          <p:stCondLst>
                                            <p:cond delay="0"/>
                                          </p:stCondLst>
                                        </p:cTn>
                                        <p:tgtEl>
                                          <p:spTgt spid="283"/>
                                        </p:tgtEl>
                                        <p:attrNameLst>
                                          <p:attrName>style.visibility</p:attrName>
                                        </p:attrNameLst>
                                      </p:cBhvr>
                                      <p:to>
                                        <p:strVal val="visible"/>
                                      </p:to>
                                    </p:set>
                                  </p:childTnLst>
                                </p:cTn>
                              </p:par>
                            </p:childTnLst>
                          </p:cTn>
                        </p:par>
                        <p:par>
                          <p:cTn id="833" fill="hold">
                            <p:stCondLst>
                              <p:cond delay="274000"/>
                            </p:stCondLst>
                            <p:childTnLst>
                              <p:par>
                                <p:cTn id="834" presetID="1" presetClass="entr" presetSubtype="0" fill="hold" grpId="0" nodeType="afterEffect">
                                  <p:stCondLst>
                                    <p:cond delay="1000"/>
                                  </p:stCondLst>
                                  <p:childTnLst>
                                    <p:set>
                                      <p:cBhvr>
                                        <p:cTn id="835" dur="1" fill="hold">
                                          <p:stCondLst>
                                            <p:cond delay="0"/>
                                          </p:stCondLst>
                                        </p:cTn>
                                        <p:tgtEl>
                                          <p:spTgt spid="284"/>
                                        </p:tgtEl>
                                        <p:attrNameLst>
                                          <p:attrName>style.visibility</p:attrName>
                                        </p:attrNameLst>
                                      </p:cBhvr>
                                      <p:to>
                                        <p:strVal val="visible"/>
                                      </p:to>
                                    </p:set>
                                  </p:childTnLst>
                                </p:cTn>
                              </p:par>
                            </p:childTnLst>
                          </p:cTn>
                        </p:par>
                        <p:par>
                          <p:cTn id="836" fill="hold">
                            <p:stCondLst>
                              <p:cond delay="275000"/>
                            </p:stCondLst>
                            <p:childTnLst>
                              <p:par>
                                <p:cTn id="837" presetID="1" presetClass="entr" presetSubtype="0" fill="hold" grpId="0" nodeType="afterEffect">
                                  <p:stCondLst>
                                    <p:cond delay="1000"/>
                                  </p:stCondLst>
                                  <p:childTnLst>
                                    <p:set>
                                      <p:cBhvr>
                                        <p:cTn id="838" dur="1" fill="hold">
                                          <p:stCondLst>
                                            <p:cond delay="0"/>
                                          </p:stCondLst>
                                        </p:cTn>
                                        <p:tgtEl>
                                          <p:spTgt spid="285"/>
                                        </p:tgtEl>
                                        <p:attrNameLst>
                                          <p:attrName>style.visibility</p:attrName>
                                        </p:attrNameLst>
                                      </p:cBhvr>
                                      <p:to>
                                        <p:strVal val="visible"/>
                                      </p:to>
                                    </p:set>
                                  </p:childTnLst>
                                </p:cTn>
                              </p:par>
                            </p:childTnLst>
                          </p:cTn>
                        </p:par>
                        <p:par>
                          <p:cTn id="839" fill="hold">
                            <p:stCondLst>
                              <p:cond delay="276000"/>
                            </p:stCondLst>
                            <p:childTnLst>
                              <p:par>
                                <p:cTn id="840" presetID="1" presetClass="entr" presetSubtype="0" fill="hold" grpId="0" nodeType="afterEffect">
                                  <p:stCondLst>
                                    <p:cond delay="1000"/>
                                  </p:stCondLst>
                                  <p:childTnLst>
                                    <p:set>
                                      <p:cBhvr>
                                        <p:cTn id="841" dur="1" fill="hold">
                                          <p:stCondLst>
                                            <p:cond delay="0"/>
                                          </p:stCondLst>
                                        </p:cTn>
                                        <p:tgtEl>
                                          <p:spTgt spid="286"/>
                                        </p:tgtEl>
                                        <p:attrNameLst>
                                          <p:attrName>style.visibility</p:attrName>
                                        </p:attrNameLst>
                                      </p:cBhvr>
                                      <p:to>
                                        <p:strVal val="visible"/>
                                      </p:to>
                                    </p:set>
                                  </p:childTnLst>
                                </p:cTn>
                              </p:par>
                            </p:childTnLst>
                          </p:cTn>
                        </p:par>
                        <p:par>
                          <p:cTn id="842" fill="hold">
                            <p:stCondLst>
                              <p:cond delay="277000"/>
                            </p:stCondLst>
                            <p:childTnLst>
                              <p:par>
                                <p:cTn id="843" presetID="1" presetClass="entr" presetSubtype="0" fill="hold" grpId="0" nodeType="afterEffect">
                                  <p:stCondLst>
                                    <p:cond delay="1000"/>
                                  </p:stCondLst>
                                  <p:childTnLst>
                                    <p:set>
                                      <p:cBhvr>
                                        <p:cTn id="844" dur="1" fill="hold">
                                          <p:stCondLst>
                                            <p:cond delay="0"/>
                                          </p:stCondLst>
                                        </p:cTn>
                                        <p:tgtEl>
                                          <p:spTgt spid="287"/>
                                        </p:tgtEl>
                                        <p:attrNameLst>
                                          <p:attrName>style.visibility</p:attrName>
                                        </p:attrNameLst>
                                      </p:cBhvr>
                                      <p:to>
                                        <p:strVal val="visible"/>
                                      </p:to>
                                    </p:set>
                                  </p:childTnLst>
                                </p:cTn>
                              </p:par>
                            </p:childTnLst>
                          </p:cTn>
                        </p:par>
                        <p:par>
                          <p:cTn id="845" fill="hold">
                            <p:stCondLst>
                              <p:cond delay="278000"/>
                            </p:stCondLst>
                            <p:childTnLst>
                              <p:par>
                                <p:cTn id="846" presetID="1" presetClass="entr" presetSubtype="0" fill="hold" grpId="0" nodeType="afterEffect">
                                  <p:stCondLst>
                                    <p:cond delay="1000"/>
                                  </p:stCondLst>
                                  <p:childTnLst>
                                    <p:set>
                                      <p:cBhvr>
                                        <p:cTn id="847" dur="1" fill="hold">
                                          <p:stCondLst>
                                            <p:cond delay="0"/>
                                          </p:stCondLst>
                                        </p:cTn>
                                        <p:tgtEl>
                                          <p:spTgt spid="288"/>
                                        </p:tgtEl>
                                        <p:attrNameLst>
                                          <p:attrName>style.visibility</p:attrName>
                                        </p:attrNameLst>
                                      </p:cBhvr>
                                      <p:to>
                                        <p:strVal val="visible"/>
                                      </p:to>
                                    </p:set>
                                  </p:childTnLst>
                                </p:cTn>
                              </p:par>
                            </p:childTnLst>
                          </p:cTn>
                        </p:par>
                        <p:par>
                          <p:cTn id="848" fill="hold">
                            <p:stCondLst>
                              <p:cond delay="279000"/>
                            </p:stCondLst>
                            <p:childTnLst>
                              <p:par>
                                <p:cTn id="849" presetID="1" presetClass="entr" presetSubtype="0" fill="hold" grpId="0" nodeType="afterEffect">
                                  <p:stCondLst>
                                    <p:cond delay="1000"/>
                                  </p:stCondLst>
                                  <p:childTnLst>
                                    <p:set>
                                      <p:cBhvr>
                                        <p:cTn id="850" dur="1" fill="hold">
                                          <p:stCondLst>
                                            <p:cond delay="0"/>
                                          </p:stCondLst>
                                        </p:cTn>
                                        <p:tgtEl>
                                          <p:spTgt spid="289"/>
                                        </p:tgtEl>
                                        <p:attrNameLst>
                                          <p:attrName>style.visibility</p:attrName>
                                        </p:attrNameLst>
                                      </p:cBhvr>
                                      <p:to>
                                        <p:strVal val="visible"/>
                                      </p:to>
                                    </p:set>
                                  </p:childTnLst>
                                </p:cTn>
                              </p:par>
                            </p:childTnLst>
                          </p:cTn>
                        </p:par>
                        <p:par>
                          <p:cTn id="851" fill="hold">
                            <p:stCondLst>
                              <p:cond delay="280000"/>
                            </p:stCondLst>
                            <p:childTnLst>
                              <p:par>
                                <p:cTn id="852" presetID="1" presetClass="entr" presetSubtype="0" fill="hold" grpId="0" nodeType="afterEffect">
                                  <p:stCondLst>
                                    <p:cond delay="1000"/>
                                  </p:stCondLst>
                                  <p:childTnLst>
                                    <p:set>
                                      <p:cBhvr>
                                        <p:cTn id="853" dur="1" fill="hold">
                                          <p:stCondLst>
                                            <p:cond delay="0"/>
                                          </p:stCondLst>
                                        </p:cTn>
                                        <p:tgtEl>
                                          <p:spTgt spid="290"/>
                                        </p:tgtEl>
                                        <p:attrNameLst>
                                          <p:attrName>style.visibility</p:attrName>
                                        </p:attrNameLst>
                                      </p:cBhvr>
                                      <p:to>
                                        <p:strVal val="visible"/>
                                      </p:to>
                                    </p:set>
                                  </p:childTnLst>
                                </p:cTn>
                              </p:par>
                            </p:childTnLst>
                          </p:cTn>
                        </p:par>
                        <p:par>
                          <p:cTn id="854" fill="hold">
                            <p:stCondLst>
                              <p:cond delay="281000"/>
                            </p:stCondLst>
                            <p:childTnLst>
                              <p:par>
                                <p:cTn id="855" presetID="1" presetClass="entr" presetSubtype="0" fill="hold" grpId="0" nodeType="afterEffect">
                                  <p:stCondLst>
                                    <p:cond delay="1000"/>
                                  </p:stCondLst>
                                  <p:childTnLst>
                                    <p:set>
                                      <p:cBhvr>
                                        <p:cTn id="856" dur="1" fill="hold">
                                          <p:stCondLst>
                                            <p:cond delay="0"/>
                                          </p:stCondLst>
                                        </p:cTn>
                                        <p:tgtEl>
                                          <p:spTgt spid="291"/>
                                        </p:tgtEl>
                                        <p:attrNameLst>
                                          <p:attrName>style.visibility</p:attrName>
                                        </p:attrNameLst>
                                      </p:cBhvr>
                                      <p:to>
                                        <p:strVal val="visible"/>
                                      </p:to>
                                    </p:set>
                                  </p:childTnLst>
                                </p:cTn>
                              </p:par>
                            </p:childTnLst>
                          </p:cTn>
                        </p:par>
                        <p:par>
                          <p:cTn id="857" fill="hold">
                            <p:stCondLst>
                              <p:cond delay="282000"/>
                            </p:stCondLst>
                            <p:childTnLst>
                              <p:par>
                                <p:cTn id="858" presetID="1" presetClass="entr" presetSubtype="0" fill="hold" grpId="0" nodeType="afterEffect">
                                  <p:stCondLst>
                                    <p:cond delay="1000"/>
                                  </p:stCondLst>
                                  <p:childTnLst>
                                    <p:set>
                                      <p:cBhvr>
                                        <p:cTn id="859" dur="1" fill="hold">
                                          <p:stCondLst>
                                            <p:cond delay="0"/>
                                          </p:stCondLst>
                                        </p:cTn>
                                        <p:tgtEl>
                                          <p:spTgt spid="292"/>
                                        </p:tgtEl>
                                        <p:attrNameLst>
                                          <p:attrName>style.visibility</p:attrName>
                                        </p:attrNameLst>
                                      </p:cBhvr>
                                      <p:to>
                                        <p:strVal val="visible"/>
                                      </p:to>
                                    </p:set>
                                  </p:childTnLst>
                                </p:cTn>
                              </p:par>
                            </p:childTnLst>
                          </p:cTn>
                        </p:par>
                        <p:par>
                          <p:cTn id="860" fill="hold">
                            <p:stCondLst>
                              <p:cond delay="283000"/>
                            </p:stCondLst>
                            <p:childTnLst>
                              <p:par>
                                <p:cTn id="861" presetID="1" presetClass="entr" presetSubtype="0" fill="hold" grpId="0" nodeType="afterEffect">
                                  <p:stCondLst>
                                    <p:cond delay="1000"/>
                                  </p:stCondLst>
                                  <p:childTnLst>
                                    <p:set>
                                      <p:cBhvr>
                                        <p:cTn id="862" dur="1" fill="hold">
                                          <p:stCondLst>
                                            <p:cond delay="0"/>
                                          </p:stCondLst>
                                        </p:cTn>
                                        <p:tgtEl>
                                          <p:spTgt spid="293"/>
                                        </p:tgtEl>
                                        <p:attrNameLst>
                                          <p:attrName>style.visibility</p:attrName>
                                        </p:attrNameLst>
                                      </p:cBhvr>
                                      <p:to>
                                        <p:strVal val="visible"/>
                                      </p:to>
                                    </p:set>
                                  </p:childTnLst>
                                </p:cTn>
                              </p:par>
                            </p:childTnLst>
                          </p:cTn>
                        </p:par>
                        <p:par>
                          <p:cTn id="863" fill="hold">
                            <p:stCondLst>
                              <p:cond delay="284000"/>
                            </p:stCondLst>
                            <p:childTnLst>
                              <p:par>
                                <p:cTn id="864" presetID="1" presetClass="entr" presetSubtype="0" fill="hold" grpId="0" nodeType="afterEffect">
                                  <p:stCondLst>
                                    <p:cond delay="1000"/>
                                  </p:stCondLst>
                                  <p:childTnLst>
                                    <p:set>
                                      <p:cBhvr>
                                        <p:cTn id="865" dur="1" fill="hold">
                                          <p:stCondLst>
                                            <p:cond delay="0"/>
                                          </p:stCondLst>
                                        </p:cTn>
                                        <p:tgtEl>
                                          <p:spTgt spid="294"/>
                                        </p:tgtEl>
                                        <p:attrNameLst>
                                          <p:attrName>style.visibility</p:attrName>
                                        </p:attrNameLst>
                                      </p:cBhvr>
                                      <p:to>
                                        <p:strVal val="visible"/>
                                      </p:to>
                                    </p:set>
                                  </p:childTnLst>
                                </p:cTn>
                              </p:par>
                            </p:childTnLst>
                          </p:cTn>
                        </p:par>
                        <p:par>
                          <p:cTn id="866" fill="hold">
                            <p:stCondLst>
                              <p:cond delay="285000"/>
                            </p:stCondLst>
                            <p:childTnLst>
                              <p:par>
                                <p:cTn id="867" presetID="1" presetClass="entr" presetSubtype="0" fill="hold" grpId="0" nodeType="afterEffect">
                                  <p:stCondLst>
                                    <p:cond delay="1000"/>
                                  </p:stCondLst>
                                  <p:childTnLst>
                                    <p:set>
                                      <p:cBhvr>
                                        <p:cTn id="868" dur="1" fill="hold">
                                          <p:stCondLst>
                                            <p:cond delay="0"/>
                                          </p:stCondLst>
                                        </p:cTn>
                                        <p:tgtEl>
                                          <p:spTgt spid="295"/>
                                        </p:tgtEl>
                                        <p:attrNameLst>
                                          <p:attrName>style.visibility</p:attrName>
                                        </p:attrNameLst>
                                      </p:cBhvr>
                                      <p:to>
                                        <p:strVal val="visible"/>
                                      </p:to>
                                    </p:set>
                                  </p:childTnLst>
                                </p:cTn>
                              </p:par>
                            </p:childTnLst>
                          </p:cTn>
                        </p:par>
                        <p:par>
                          <p:cTn id="869" fill="hold">
                            <p:stCondLst>
                              <p:cond delay="286000"/>
                            </p:stCondLst>
                            <p:childTnLst>
                              <p:par>
                                <p:cTn id="870" presetID="1" presetClass="entr" presetSubtype="0" fill="hold" grpId="0" nodeType="afterEffect">
                                  <p:stCondLst>
                                    <p:cond delay="1000"/>
                                  </p:stCondLst>
                                  <p:childTnLst>
                                    <p:set>
                                      <p:cBhvr>
                                        <p:cTn id="871" dur="1" fill="hold">
                                          <p:stCondLst>
                                            <p:cond delay="0"/>
                                          </p:stCondLst>
                                        </p:cTn>
                                        <p:tgtEl>
                                          <p:spTgt spid="296"/>
                                        </p:tgtEl>
                                        <p:attrNameLst>
                                          <p:attrName>style.visibility</p:attrName>
                                        </p:attrNameLst>
                                      </p:cBhvr>
                                      <p:to>
                                        <p:strVal val="visible"/>
                                      </p:to>
                                    </p:set>
                                  </p:childTnLst>
                                </p:cTn>
                              </p:par>
                            </p:childTnLst>
                          </p:cTn>
                        </p:par>
                        <p:par>
                          <p:cTn id="872" fill="hold">
                            <p:stCondLst>
                              <p:cond delay="287000"/>
                            </p:stCondLst>
                            <p:childTnLst>
                              <p:par>
                                <p:cTn id="873" presetID="1" presetClass="entr" presetSubtype="0" fill="hold" grpId="0" nodeType="afterEffect">
                                  <p:stCondLst>
                                    <p:cond delay="1000"/>
                                  </p:stCondLst>
                                  <p:childTnLst>
                                    <p:set>
                                      <p:cBhvr>
                                        <p:cTn id="874" dur="1" fill="hold">
                                          <p:stCondLst>
                                            <p:cond delay="0"/>
                                          </p:stCondLst>
                                        </p:cTn>
                                        <p:tgtEl>
                                          <p:spTgt spid="297"/>
                                        </p:tgtEl>
                                        <p:attrNameLst>
                                          <p:attrName>style.visibility</p:attrName>
                                        </p:attrNameLst>
                                      </p:cBhvr>
                                      <p:to>
                                        <p:strVal val="visible"/>
                                      </p:to>
                                    </p:set>
                                  </p:childTnLst>
                                </p:cTn>
                              </p:par>
                            </p:childTnLst>
                          </p:cTn>
                        </p:par>
                        <p:par>
                          <p:cTn id="875" fill="hold">
                            <p:stCondLst>
                              <p:cond delay="288000"/>
                            </p:stCondLst>
                            <p:childTnLst>
                              <p:par>
                                <p:cTn id="876" presetID="1" presetClass="entr" presetSubtype="0" fill="hold" grpId="0" nodeType="afterEffect">
                                  <p:stCondLst>
                                    <p:cond delay="1000"/>
                                  </p:stCondLst>
                                  <p:childTnLst>
                                    <p:set>
                                      <p:cBhvr>
                                        <p:cTn id="877" dur="1" fill="hold">
                                          <p:stCondLst>
                                            <p:cond delay="0"/>
                                          </p:stCondLst>
                                        </p:cTn>
                                        <p:tgtEl>
                                          <p:spTgt spid="298"/>
                                        </p:tgtEl>
                                        <p:attrNameLst>
                                          <p:attrName>style.visibility</p:attrName>
                                        </p:attrNameLst>
                                      </p:cBhvr>
                                      <p:to>
                                        <p:strVal val="visible"/>
                                      </p:to>
                                    </p:set>
                                  </p:childTnLst>
                                </p:cTn>
                              </p:par>
                            </p:childTnLst>
                          </p:cTn>
                        </p:par>
                        <p:par>
                          <p:cTn id="878" fill="hold">
                            <p:stCondLst>
                              <p:cond delay="289000"/>
                            </p:stCondLst>
                            <p:childTnLst>
                              <p:par>
                                <p:cTn id="879" presetID="1" presetClass="entr" presetSubtype="0" fill="hold" grpId="0" nodeType="afterEffect">
                                  <p:stCondLst>
                                    <p:cond delay="1000"/>
                                  </p:stCondLst>
                                  <p:childTnLst>
                                    <p:set>
                                      <p:cBhvr>
                                        <p:cTn id="880" dur="1" fill="hold">
                                          <p:stCondLst>
                                            <p:cond delay="0"/>
                                          </p:stCondLst>
                                        </p:cTn>
                                        <p:tgtEl>
                                          <p:spTgt spid="299"/>
                                        </p:tgtEl>
                                        <p:attrNameLst>
                                          <p:attrName>style.visibility</p:attrName>
                                        </p:attrNameLst>
                                      </p:cBhvr>
                                      <p:to>
                                        <p:strVal val="visible"/>
                                      </p:to>
                                    </p:set>
                                  </p:childTnLst>
                                </p:cTn>
                              </p:par>
                            </p:childTnLst>
                          </p:cTn>
                        </p:par>
                        <p:par>
                          <p:cTn id="881" fill="hold">
                            <p:stCondLst>
                              <p:cond delay="290000"/>
                            </p:stCondLst>
                            <p:childTnLst>
                              <p:par>
                                <p:cTn id="882" presetID="1" presetClass="entr" presetSubtype="0" fill="hold" grpId="0" nodeType="afterEffect">
                                  <p:stCondLst>
                                    <p:cond delay="1000"/>
                                  </p:stCondLst>
                                  <p:childTnLst>
                                    <p:set>
                                      <p:cBhvr>
                                        <p:cTn id="883" dur="1" fill="hold">
                                          <p:stCondLst>
                                            <p:cond delay="0"/>
                                          </p:stCondLst>
                                        </p:cTn>
                                        <p:tgtEl>
                                          <p:spTgt spid="300"/>
                                        </p:tgtEl>
                                        <p:attrNameLst>
                                          <p:attrName>style.visibility</p:attrName>
                                        </p:attrNameLst>
                                      </p:cBhvr>
                                      <p:to>
                                        <p:strVal val="visible"/>
                                      </p:to>
                                    </p:set>
                                  </p:childTnLst>
                                </p:cTn>
                              </p:par>
                            </p:childTnLst>
                          </p:cTn>
                        </p:par>
                        <p:par>
                          <p:cTn id="884" fill="hold">
                            <p:stCondLst>
                              <p:cond delay="291000"/>
                            </p:stCondLst>
                            <p:childTnLst>
                              <p:par>
                                <p:cTn id="885" presetID="1" presetClass="entr" presetSubtype="0" fill="hold" grpId="0" nodeType="afterEffect">
                                  <p:stCondLst>
                                    <p:cond delay="1000"/>
                                  </p:stCondLst>
                                  <p:childTnLst>
                                    <p:set>
                                      <p:cBhvr>
                                        <p:cTn id="886" dur="1" fill="hold">
                                          <p:stCondLst>
                                            <p:cond delay="0"/>
                                          </p:stCondLst>
                                        </p:cTn>
                                        <p:tgtEl>
                                          <p:spTgt spid="301"/>
                                        </p:tgtEl>
                                        <p:attrNameLst>
                                          <p:attrName>style.visibility</p:attrName>
                                        </p:attrNameLst>
                                      </p:cBhvr>
                                      <p:to>
                                        <p:strVal val="visible"/>
                                      </p:to>
                                    </p:set>
                                  </p:childTnLst>
                                </p:cTn>
                              </p:par>
                            </p:childTnLst>
                          </p:cTn>
                        </p:par>
                        <p:par>
                          <p:cTn id="887" fill="hold">
                            <p:stCondLst>
                              <p:cond delay="292000"/>
                            </p:stCondLst>
                            <p:childTnLst>
                              <p:par>
                                <p:cTn id="888" presetID="1" presetClass="entr" presetSubtype="0" fill="hold" grpId="0" nodeType="afterEffect">
                                  <p:stCondLst>
                                    <p:cond delay="1000"/>
                                  </p:stCondLst>
                                  <p:childTnLst>
                                    <p:set>
                                      <p:cBhvr>
                                        <p:cTn id="889" dur="1" fill="hold">
                                          <p:stCondLst>
                                            <p:cond delay="0"/>
                                          </p:stCondLst>
                                        </p:cTn>
                                        <p:tgtEl>
                                          <p:spTgt spid="302"/>
                                        </p:tgtEl>
                                        <p:attrNameLst>
                                          <p:attrName>style.visibility</p:attrName>
                                        </p:attrNameLst>
                                      </p:cBhvr>
                                      <p:to>
                                        <p:strVal val="visible"/>
                                      </p:to>
                                    </p:set>
                                  </p:childTnLst>
                                </p:cTn>
                              </p:par>
                            </p:childTnLst>
                          </p:cTn>
                        </p:par>
                        <p:par>
                          <p:cTn id="890" fill="hold">
                            <p:stCondLst>
                              <p:cond delay="293000"/>
                            </p:stCondLst>
                            <p:childTnLst>
                              <p:par>
                                <p:cTn id="891" presetID="1" presetClass="entr" presetSubtype="0" fill="hold" grpId="0" nodeType="afterEffect">
                                  <p:stCondLst>
                                    <p:cond delay="1000"/>
                                  </p:stCondLst>
                                  <p:childTnLst>
                                    <p:set>
                                      <p:cBhvr>
                                        <p:cTn id="892" dur="1" fill="hold">
                                          <p:stCondLst>
                                            <p:cond delay="0"/>
                                          </p:stCondLst>
                                        </p:cTn>
                                        <p:tgtEl>
                                          <p:spTgt spid="303"/>
                                        </p:tgtEl>
                                        <p:attrNameLst>
                                          <p:attrName>style.visibility</p:attrName>
                                        </p:attrNameLst>
                                      </p:cBhvr>
                                      <p:to>
                                        <p:strVal val="visible"/>
                                      </p:to>
                                    </p:set>
                                  </p:childTnLst>
                                </p:cTn>
                              </p:par>
                            </p:childTnLst>
                          </p:cTn>
                        </p:par>
                        <p:par>
                          <p:cTn id="893" fill="hold">
                            <p:stCondLst>
                              <p:cond delay="294000"/>
                            </p:stCondLst>
                            <p:childTnLst>
                              <p:par>
                                <p:cTn id="894" presetID="1" presetClass="entr" presetSubtype="0" fill="hold" grpId="0" nodeType="afterEffect">
                                  <p:stCondLst>
                                    <p:cond delay="1000"/>
                                  </p:stCondLst>
                                  <p:childTnLst>
                                    <p:set>
                                      <p:cBhvr>
                                        <p:cTn id="895" dur="1" fill="hold">
                                          <p:stCondLst>
                                            <p:cond delay="0"/>
                                          </p:stCondLst>
                                        </p:cTn>
                                        <p:tgtEl>
                                          <p:spTgt spid="304"/>
                                        </p:tgtEl>
                                        <p:attrNameLst>
                                          <p:attrName>style.visibility</p:attrName>
                                        </p:attrNameLst>
                                      </p:cBhvr>
                                      <p:to>
                                        <p:strVal val="visible"/>
                                      </p:to>
                                    </p:set>
                                  </p:childTnLst>
                                </p:cTn>
                              </p:par>
                            </p:childTnLst>
                          </p:cTn>
                        </p:par>
                        <p:par>
                          <p:cTn id="896" fill="hold">
                            <p:stCondLst>
                              <p:cond delay="295000"/>
                            </p:stCondLst>
                            <p:childTnLst>
                              <p:par>
                                <p:cTn id="897" presetID="1" presetClass="entr" presetSubtype="0" fill="hold" grpId="0" nodeType="afterEffect">
                                  <p:stCondLst>
                                    <p:cond delay="1000"/>
                                  </p:stCondLst>
                                  <p:childTnLst>
                                    <p:set>
                                      <p:cBhvr>
                                        <p:cTn id="898" dur="1" fill="hold">
                                          <p:stCondLst>
                                            <p:cond delay="0"/>
                                          </p:stCondLst>
                                        </p:cTn>
                                        <p:tgtEl>
                                          <p:spTgt spid="305"/>
                                        </p:tgtEl>
                                        <p:attrNameLst>
                                          <p:attrName>style.visibility</p:attrName>
                                        </p:attrNameLst>
                                      </p:cBhvr>
                                      <p:to>
                                        <p:strVal val="visible"/>
                                      </p:to>
                                    </p:set>
                                  </p:childTnLst>
                                </p:cTn>
                              </p:par>
                            </p:childTnLst>
                          </p:cTn>
                        </p:par>
                        <p:par>
                          <p:cTn id="899" fill="hold">
                            <p:stCondLst>
                              <p:cond delay="296000"/>
                            </p:stCondLst>
                            <p:childTnLst>
                              <p:par>
                                <p:cTn id="900" presetID="1" presetClass="entr" presetSubtype="0" fill="hold" grpId="0" nodeType="afterEffect">
                                  <p:stCondLst>
                                    <p:cond delay="1000"/>
                                  </p:stCondLst>
                                  <p:childTnLst>
                                    <p:set>
                                      <p:cBhvr>
                                        <p:cTn id="901" dur="1" fill="hold">
                                          <p:stCondLst>
                                            <p:cond delay="0"/>
                                          </p:stCondLst>
                                        </p:cTn>
                                        <p:tgtEl>
                                          <p:spTgt spid="306"/>
                                        </p:tgtEl>
                                        <p:attrNameLst>
                                          <p:attrName>style.visibility</p:attrName>
                                        </p:attrNameLst>
                                      </p:cBhvr>
                                      <p:to>
                                        <p:strVal val="visible"/>
                                      </p:to>
                                    </p:set>
                                  </p:childTnLst>
                                  <p:subTnLst>
                                    <p:audio>
                                      <p:cMediaNode>
                                        <p:cTn display="0" masterRel="sameClick">
                                          <p:stCondLst>
                                            <p:cond evt="begin" delay="0">
                                              <p:tn val="900"/>
                                            </p:cond>
                                          </p:stCondLst>
                                          <p:endCondLst>
                                            <p:cond evt="onStopAudio" delay="0">
                                              <p:tgtEl>
                                                <p:sldTgt/>
                                              </p:tgtEl>
                                            </p:cond>
                                          </p:endCondLst>
                                        </p:cTn>
                                        <p:tgtEl>
                                          <p:sndTgt r:embed="rId4" name="click.wav"/>
                                        </p:tgtEl>
                                      </p:cMediaNode>
                                    </p:audio>
                                  </p:subTnLst>
                                </p:cTn>
                              </p:par>
                            </p:childTnLst>
                          </p:cTn>
                        </p:par>
                        <p:par>
                          <p:cTn id="902" fill="hold">
                            <p:stCondLst>
                              <p:cond delay="297000"/>
                            </p:stCondLst>
                            <p:childTnLst>
                              <p:par>
                                <p:cTn id="903" presetID="1" presetClass="entr" presetSubtype="0" fill="hold" grpId="0" nodeType="afterEffect">
                                  <p:stCondLst>
                                    <p:cond delay="1000"/>
                                  </p:stCondLst>
                                  <p:childTnLst>
                                    <p:set>
                                      <p:cBhvr>
                                        <p:cTn id="904" dur="1" fill="hold">
                                          <p:stCondLst>
                                            <p:cond delay="0"/>
                                          </p:stCondLst>
                                        </p:cTn>
                                        <p:tgtEl>
                                          <p:spTgt spid="307"/>
                                        </p:tgtEl>
                                        <p:attrNameLst>
                                          <p:attrName>style.visibility</p:attrName>
                                        </p:attrNameLst>
                                      </p:cBhvr>
                                      <p:to>
                                        <p:strVal val="visible"/>
                                      </p:to>
                                    </p:set>
                                  </p:childTnLst>
                                  <p:subTnLst>
                                    <p:audio>
                                      <p:cMediaNode>
                                        <p:cTn display="0" masterRel="sameClick">
                                          <p:stCondLst>
                                            <p:cond evt="begin" delay="0">
                                              <p:tn val="903"/>
                                            </p:cond>
                                          </p:stCondLst>
                                          <p:endCondLst>
                                            <p:cond evt="onStopAudio" delay="0">
                                              <p:tgtEl>
                                                <p:sldTgt/>
                                              </p:tgtEl>
                                            </p:cond>
                                          </p:endCondLst>
                                        </p:cTn>
                                        <p:tgtEl>
                                          <p:sndTgt r:embed="rId4" name="click.wav"/>
                                        </p:tgtEl>
                                      </p:cMediaNode>
                                    </p:audio>
                                  </p:subTnLst>
                                </p:cTn>
                              </p:par>
                            </p:childTnLst>
                          </p:cTn>
                        </p:par>
                        <p:par>
                          <p:cTn id="905" fill="hold">
                            <p:stCondLst>
                              <p:cond delay="298000"/>
                            </p:stCondLst>
                            <p:childTnLst>
                              <p:par>
                                <p:cTn id="906" presetID="1" presetClass="entr" presetSubtype="0" fill="hold" grpId="0" nodeType="afterEffect">
                                  <p:stCondLst>
                                    <p:cond delay="1000"/>
                                  </p:stCondLst>
                                  <p:childTnLst>
                                    <p:set>
                                      <p:cBhvr>
                                        <p:cTn id="907" dur="1" fill="hold">
                                          <p:stCondLst>
                                            <p:cond delay="0"/>
                                          </p:stCondLst>
                                        </p:cTn>
                                        <p:tgtEl>
                                          <p:spTgt spid="308"/>
                                        </p:tgtEl>
                                        <p:attrNameLst>
                                          <p:attrName>style.visibility</p:attrName>
                                        </p:attrNameLst>
                                      </p:cBhvr>
                                      <p:to>
                                        <p:strVal val="visible"/>
                                      </p:to>
                                    </p:set>
                                  </p:childTnLst>
                                  <p:subTnLst>
                                    <p:audio>
                                      <p:cMediaNode>
                                        <p:cTn display="0" masterRel="sameClick">
                                          <p:stCondLst>
                                            <p:cond evt="begin" delay="0">
                                              <p:tn val="906"/>
                                            </p:cond>
                                          </p:stCondLst>
                                          <p:endCondLst>
                                            <p:cond evt="onStopAudio" delay="0">
                                              <p:tgtEl>
                                                <p:sldTgt/>
                                              </p:tgtEl>
                                            </p:cond>
                                          </p:endCondLst>
                                        </p:cTn>
                                        <p:tgtEl>
                                          <p:sndTgt r:embed="rId4" name="click.wav"/>
                                        </p:tgtEl>
                                      </p:cMediaNode>
                                    </p:audio>
                                  </p:subTnLst>
                                </p:cTn>
                              </p:par>
                            </p:childTnLst>
                          </p:cTn>
                        </p:par>
                        <p:par>
                          <p:cTn id="908" fill="hold">
                            <p:stCondLst>
                              <p:cond delay="299000"/>
                            </p:stCondLst>
                            <p:childTnLst>
                              <p:par>
                                <p:cTn id="909" presetID="1" presetClass="entr" presetSubtype="0" fill="hold" grpId="0" nodeType="afterEffect">
                                  <p:stCondLst>
                                    <p:cond delay="1000"/>
                                  </p:stCondLst>
                                  <p:childTnLst>
                                    <p:set>
                                      <p:cBhvr>
                                        <p:cTn id="910" dur="1" fill="hold">
                                          <p:stCondLst>
                                            <p:cond delay="0"/>
                                          </p:stCondLst>
                                        </p:cTn>
                                        <p:tgtEl>
                                          <p:spTgt spid="309"/>
                                        </p:tgtEl>
                                        <p:attrNameLst>
                                          <p:attrName>style.visibility</p:attrName>
                                        </p:attrNameLst>
                                      </p:cBhvr>
                                      <p:to>
                                        <p:strVal val="visible"/>
                                      </p:to>
                                    </p:set>
                                  </p:childTnLst>
                                  <p:subTnLst>
                                    <p:audio>
                                      <p:cMediaNode>
                                        <p:cTn display="0" masterRel="sameClick">
                                          <p:stCondLst>
                                            <p:cond evt="begin" delay="0">
                                              <p:tn val="909"/>
                                            </p:cond>
                                          </p:stCondLst>
                                          <p:endCondLst>
                                            <p:cond evt="onStopAudio" delay="0">
                                              <p:tgtEl>
                                                <p:sldTgt/>
                                              </p:tgtEl>
                                            </p:cond>
                                          </p:endCondLst>
                                        </p:cTn>
                                        <p:tgtEl>
                                          <p:sndTgt r:embed="rId4" name="click.wav"/>
                                        </p:tgtEl>
                                      </p:cMediaNode>
                                    </p:audio>
                                  </p:subTnLst>
                                </p:cTn>
                              </p:par>
                            </p:childTnLst>
                          </p:cTn>
                        </p:par>
                        <p:par>
                          <p:cTn id="911" fill="hold">
                            <p:stCondLst>
                              <p:cond delay="300000"/>
                            </p:stCondLst>
                            <p:childTnLst>
                              <p:par>
                                <p:cTn id="912" presetID="1" presetClass="entr" presetSubtype="0" fill="hold" grpId="0" nodeType="afterEffect">
                                  <p:stCondLst>
                                    <p:cond delay="1000"/>
                                  </p:stCondLst>
                                  <p:childTnLst>
                                    <p:set>
                                      <p:cBhvr>
                                        <p:cTn id="913" dur="1" fill="hold">
                                          <p:stCondLst>
                                            <p:cond delay="0"/>
                                          </p:stCondLst>
                                        </p:cTn>
                                        <p:tgtEl>
                                          <p:spTgt spid="310"/>
                                        </p:tgtEl>
                                        <p:attrNameLst>
                                          <p:attrName>style.visibility</p:attrName>
                                        </p:attrNameLst>
                                      </p:cBhvr>
                                      <p:to>
                                        <p:strVal val="visible"/>
                                      </p:to>
                                    </p:set>
                                  </p:childTnLst>
                                  <p:subTnLst>
                                    <p:audio>
                                      <p:cMediaNode>
                                        <p:cTn display="0" masterRel="sameClick">
                                          <p:stCondLst>
                                            <p:cond evt="begin" delay="0">
                                              <p:tn val="912"/>
                                            </p:cond>
                                          </p:stCondLst>
                                          <p:endCondLst>
                                            <p:cond evt="onStopAudio" delay="0">
                                              <p:tgtEl>
                                                <p:sldTgt/>
                                              </p:tgtEl>
                                            </p:cond>
                                          </p:endCondLst>
                                        </p:cTn>
                                        <p:tgtEl>
                                          <p:sndTgt r:embed="rId5" name="nhạc chuô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14"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8" grpId="0" animBg="1"/>
      <p:bldP spid="9" grpId="0" animBg="1"/>
      <p:bldP spid="10" grpId="0" animBg="1"/>
      <p:bldP spid="11"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CB8FD-D96C-4AA3-A995-B8C0C6309CD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16" b="89908" l="9677" r="89964">
                        <a14:foregroundMark x1="18638" y1="12385" x2="48387" y2="29817"/>
                        <a14:foregroundMark x1="36201" y1="8716" x2="85305" y2="16972"/>
                        <a14:foregroundMark x1="85305" y1="16972" x2="36918" y2="61009"/>
                        <a14:foregroundMark x1="36918" y1="61009" x2="15054" y2="40367"/>
                        <a14:foregroundMark x1="15054" y1="40367" x2="15412" y2="26606"/>
                      </a14:backgroundRemoval>
                    </a14:imgEffect>
                  </a14:imgLayer>
                </a14:imgProps>
              </a:ext>
              <a:ext uri="{28A0092B-C50C-407E-A947-70E740481C1C}">
                <a14:useLocalDpi xmlns:a14="http://schemas.microsoft.com/office/drawing/2010/main" val="0"/>
              </a:ext>
            </a:extLst>
          </a:blip>
          <a:stretch>
            <a:fillRect/>
          </a:stretch>
        </p:blipFill>
        <p:spPr>
          <a:xfrm>
            <a:off x="9424687" y="46123"/>
            <a:ext cx="2657143" cy="2076190"/>
          </a:xfrm>
          <a:prstGeom prst="rect">
            <a:avLst/>
          </a:prstGeom>
        </p:spPr>
      </p:pic>
      <p:sp>
        <p:nvSpPr>
          <p:cNvPr id="12" name="TextBox 11"/>
          <p:cNvSpPr txBox="1"/>
          <p:nvPr/>
        </p:nvSpPr>
        <p:spPr>
          <a:xfrm>
            <a:off x="0" y="618369"/>
            <a:ext cx="12192000" cy="707886"/>
          </a:xfrm>
          <a:prstGeom prst="rect">
            <a:avLst/>
          </a:prstGeom>
          <a:noFill/>
        </p:spPr>
        <p:txBody>
          <a:bodyPr wrap="square" rtlCol="0">
            <a:spAutoFit/>
          </a:bodyPr>
          <a:lstStyle/>
          <a:p>
            <a:pPr algn="ctr"/>
            <a:r>
              <a:rPr lang="en-US" sz="4000" b="1">
                <a:solidFill>
                  <a:srgbClr val="FFFF00"/>
                </a:solidFill>
                <a:latin typeface="#9Slide07 SVNZero" panose="02040603050506020204" pitchFamily="18" charset="0"/>
                <a:cs typeface="Times New Roman" panose="02020603050405020304" pitchFamily="18" charset="0"/>
              </a:rPr>
              <a:t>Nhiệm vụ</a:t>
            </a:r>
          </a:p>
        </p:txBody>
      </p:sp>
      <p:sp>
        <p:nvSpPr>
          <p:cNvPr id="13" name="TextBox 12"/>
          <p:cNvSpPr txBox="1"/>
          <p:nvPr/>
        </p:nvSpPr>
        <p:spPr>
          <a:xfrm>
            <a:off x="883690" y="2094603"/>
            <a:ext cx="10260843" cy="2554545"/>
          </a:xfrm>
          <a:prstGeom prst="rect">
            <a:avLst/>
          </a:prstGeom>
          <a:noFill/>
        </p:spPr>
        <p:txBody>
          <a:bodyPr wrap="square" rtlCol="0">
            <a:spAutoFit/>
          </a:bodyPr>
          <a:lstStyle/>
          <a:p>
            <a:pPr algn="ctr"/>
            <a:r>
              <a:rPr lang="en-US" sz="4000" b="1">
                <a:solidFill>
                  <a:schemeClr val="bg1"/>
                </a:solidFill>
                <a:latin typeface="HP001 4 hàng" panose="020B0603050302020204" pitchFamily="34" charset="0"/>
                <a:cs typeface="Times New Roman" panose="02020603050405020304" pitchFamily="18" charset="0"/>
              </a:rPr>
              <a:t>Thảo luận nhóm 6, thống nhất ý kiến, </a:t>
            </a:r>
          </a:p>
          <a:p>
            <a:pPr algn="ctr"/>
            <a:r>
              <a:rPr lang="en-US" sz="4000" b="1">
                <a:solidFill>
                  <a:schemeClr val="bg1"/>
                </a:solidFill>
                <a:latin typeface="HP001 4 hàng" panose="020B0603050302020204" pitchFamily="34" charset="0"/>
                <a:cs typeface="Times New Roman" panose="02020603050405020304" pitchFamily="18" charset="0"/>
              </a:rPr>
              <a:t>ghi lại những điều ở bài thơ khiến người viết yêu thích hoặc xúc động vào bảng nhóm.</a:t>
            </a:r>
          </a:p>
          <a:p>
            <a:pPr algn="ctr"/>
            <a:r>
              <a:rPr lang="en-US" sz="4000" b="1">
                <a:solidFill>
                  <a:schemeClr val="bg1"/>
                </a:solidFill>
                <a:latin typeface="HP001 4 hàng" panose="020B0603050302020204" pitchFamily="34" charset="0"/>
                <a:cs typeface="Times New Roman" panose="02020603050405020304" pitchFamily="18" charset="0"/>
              </a:rPr>
              <a:t>(có thể đưa thêm dẫn chứng)</a:t>
            </a:r>
          </a:p>
        </p:txBody>
      </p:sp>
      <p:sp>
        <p:nvSpPr>
          <p:cNvPr id="15" name="Rectangle 14"/>
          <p:cNvSpPr/>
          <p:nvPr/>
        </p:nvSpPr>
        <p:spPr>
          <a:xfrm>
            <a:off x="5048533" y="4771165"/>
            <a:ext cx="6096000" cy="369332"/>
          </a:xfrm>
          <a:prstGeom prst="rect">
            <a:avLst/>
          </a:prstGeom>
        </p:spPr>
        <p:txBody>
          <a:bodyPr>
            <a:spAutoFit/>
          </a:bodyPr>
          <a:lstStyle/>
          <a:p>
            <a:endParaRPr lang="en-US">
              <a:solidFill>
                <a:srgbClr val="00FFFF"/>
              </a:solidFill>
            </a:endParaRPr>
          </a:p>
        </p:txBody>
      </p:sp>
      <p:sp>
        <p:nvSpPr>
          <p:cNvPr id="6" name="Rectangle 5">
            <a:extLst>
              <a:ext uri="{FF2B5EF4-FFF2-40B4-BE49-F238E27FC236}">
                <a16:creationId xmlns:a16="http://schemas.microsoft.com/office/drawing/2014/main" id="{E3143925-44AF-48C3-A0F5-9D3F01FB6D93}"/>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5:00</a:t>
            </a:r>
          </a:p>
        </p:txBody>
      </p:sp>
      <p:sp>
        <p:nvSpPr>
          <p:cNvPr id="7" name="Rectangle 6">
            <a:extLst>
              <a:ext uri="{FF2B5EF4-FFF2-40B4-BE49-F238E27FC236}">
                <a16:creationId xmlns:a16="http://schemas.microsoft.com/office/drawing/2014/main" id="{CCA61438-4E42-4E29-A06C-4EF3421ED67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4:59</a:t>
            </a:r>
          </a:p>
        </p:txBody>
      </p:sp>
      <p:sp>
        <p:nvSpPr>
          <p:cNvPr id="8" name="Rectangle 7">
            <a:extLst>
              <a:ext uri="{FF2B5EF4-FFF2-40B4-BE49-F238E27FC236}">
                <a16:creationId xmlns:a16="http://schemas.microsoft.com/office/drawing/2014/main" id="{39BCFBA4-BB06-44EA-B0F1-1A7471BF0EC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4:58</a:t>
            </a:r>
          </a:p>
        </p:txBody>
      </p:sp>
      <p:sp>
        <p:nvSpPr>
          <p:cNvPr id="9" name="Rectangle 8">
            <a:extLst>
              <a:ext uri="{FF2B5EF4-FFF2-40B4-BE49-F238E27FC236}">
                <a16:creationId xmlns:a16="http://schemas.microsoft.com/office/drawing/2014/main" id="{B599FAE8-C702-492E-8715-65020989D35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4:57</a:t>
            </a:r>
          </a:p>
        </p:txBody>
      </p:sp>
      <p:sp>
        <p:nvSpPr>
          <p:cNvPr id="10" name="Rectangle 9">
            <a:extLst>
              <a:ext uri="{FF2B5EF4-FFF2-40B4-BE49-F238E27FC236}">
                <a16:creationId xmlns:a16="http://schemas.microsoft.com/office/drawing/2014/main" id="{A0093588-83FD-42EF-97A6-9F2E41BFFED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4:56</a:t>
            </a:r>
          </a:p>
        </p:txBody>
      </p:sp>
      <p:sp>
        <p:nvSpPr>
          <p:cNvPr id="11" name="Rectangle 10">
            <a:extLst>
              <a:ext uri="{FF2B5EF4-FFF2-40B4-BE49-F238E27FC236}">
                <a16:creationId xmlns:a16="http://schemas.microsoft.com/office/drawing/2014/main" id="{12F10406-B9A9-4973-B653-7E279FC66BC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4:55</a:t>
            </a:r>
          </a:p>
        </p:txBody>
      </p:sp>
      <p:sp>
        <p:nvSpPr>
          <p:cNvPr id="16" name="Rectangle 15">
            <a:extLst>
              <a:ext uri="{FF2B5EF4-FFF2-40B4-BE49-F238E27FC236}">
                <a16:creationId xmlns:a16="http://schemas.microsoft.com/office/drawing/2014/main" id="{366AAF6A-5B8E-45B6-8FB0-021DB97C84D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4:54</a:t>
            </a:r>
          </a:p>
        </p:txBody>
      </p:sp>
      <p:sp>
        <p:nvSpPr>
          <p:cNvPr id="17" name="Rectangle 16">
            <a:extLst>
              <a:ext uri="{FF2B5EF4-FFF2-40B4-BE49-F238E27FC236}">
                <a16:creationId xmlns:a16="http://schemas.microsoft.com/office/drawing/2014/main" id="{0FDFF9A2-4871-4487-9023-B9395586D9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4:53</a:t>
            </a:r>
          </a:p>
        </p:txBody>
      </p:sp>
      <p:sp>
        <p:nvSpPr>
          <p:cNvPr id="18" name="Rectangle 17">
            <a:extLst>
              <a:ext uri="{FF2B5EF4-FFF2-40B4-BE49-F238E27FC236}">
                <a16:creationId xmlns:a16="http://schemas.microsoft.com/office/drawing/2014/main" id="{4579FAA3-05D6-4DC9-B13A-776A15D47D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4:52</a:t>
            </a:r>
          </a:p>
        </p:txBody>
      </p:sp>
      <p:sp>
        <p:nvSpPr>
          <p:cNvPr id="19" name="Rectangle 18">
            <a:extLst>
              <a:ext uri="{FF2B5EF4-FFF2-40B4-BE49-F238E27FC236}">
                <a16:creationId xmlns:a16="http://schemas.microsoft.com/office/drawing/2014/main" id="{79B669AE-DE3C-44EC-871C-ACDFF963A7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4:51</a:t>
            </a:r>
          </a:p>
        </p:txBody>
      </p:sp>
      <p:sp>
        <p:nvSpPr>
          <p:cNvPr id="20" name="Rectangle 19">
            <a:extLst>
              <a:ext uri="{FF2B5EF4-FFF2-40B4-BE49-F238E27FC236}">
                <a16:creationId xmlns:a16="http://schemas.microsoft.com/office/drawing/2014/main" id="{D988C566-B05B-473D-AD9C-4617B538450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4:50</a:t>
            </a:r>
          </a:p>
        </p:txBody>
      </p:sp>
      <p:sp>
        <p:nvSpPr>
          <p:cNvPr id="21" name="Rectangle 20">
            <a:extLst>
              <a:ext uri="{FF2B5EF4-FFF2-40B4-BE49-F238E27FC236}">
                <a16:creationId xmlns:a16="http://schemas.microsoft.com/office/drawing/2014/main" id="{D1D3BD0D-6436-4443-B127-F4F3D660303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4:49</a:t>
            </a:r>
          </a:p>
        </p:txBody>
      </p:sp>
      <p:sp>
        <p:nvSpPr>
          <p:cNvPr id="22" name="Rectangle 21">
            <a:extLst>
              <a:ext uri="{FF2B5EF4-FFF2-40B4-BE49-F238E27FC236}">
                <a16:creationId xmlns:a16="http://schemas.microsoft.com/office/drawing/2014/main" id="{9B6709FE-CEE6-4DE0-8AFA-8D787FF4CF2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4:48</a:t>
            </a:r>
          </a:p>
        </p:txBody>
      </p:sp>
      <p:sp>
        <p:nvSpPr>
          <p:cNvPr id="23" name="Rectangle 22">
            <a:extLst>
              <a:ext uri="{FF2B5EF4-FFF2-40B4-BE49-F238E27FC236}">
                <a16:creationId xmlns:a16="http://schemas.microsoft.com/office/drawing/2014/main" id="{9B553733-96FF-47A7-B479-D3B77CEF413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4:47</a:t>
            </a:r>
          </a:p>
        </p:txBody>
      </p:sp>
      <p:sp>
        <p:nvSpPr>
          <p:cNvPr id="24" name="Rectangle 23">
            <a:extLst>
              <a:ext uri="{FF2B5EF4-FFF2-40B4-BE49-F238E27FC236}">
                <a16:creationId xmlns:a16="http://schemas.microsoft.com/office/drawing/2014/main" id="{DAB4D2F9-8E94-409D-86E6-0D9C5845091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4:46</a:t>
            </a:r>
          </a:p>
        </p:txBody>
      </p:sp>
      <p:sp>
        <p:nvSpPr>
          <p:cNvPr id="25" name="Rectangle 24">
            <a:extLst>
              <a:ext uri="{FF2B5EF4-FFF2-40B4-BE49-F238E27FC236}">
                <a16:creationId xmlns:a16="http://schemas.microsoft.com/office/drawing/2014/main" id="{0E6ACCA5-3CB3-44FA-B7FB-0976C4E15F0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4:45</a:t>
            </a:r>
          </a:p>
        </p:txBody>
      </p:sp>
      <p:sp>
        <p:nvSpPr>
          <p:cNvPr id="26" name="Rectangle 25">
            <a:extLst>
              <a:ext uri="{FF2B5EF4-FFF2-40B4-BE49-F238E27FC236}">
                <a16:creationId xmlns:a16="http://schemas.microsoft.com/office/drawing/2014/main" id="{0BC9A47D-2133-4E00-BC12-4E3D056902B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4:44</a:t>
            </a:r>
          </a:p>
        </p:txBody>
      </p:sp>
      <p:sp>
        <p:nvSpPr>
          <p:cNvPr id="27" name="Rectangle 26">
            <a:extLst>
              <a:ext uri="{FF2B5EF4-FFF2-40B4-BE49-F238E27FC236}">
                <a16:creationId xmlns:a16="http://schemas.microsoft.com/office/drawing/2014/main" id="{BCEF216D-6C3F-402F-A685-8EDB9FD709A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4:43</a:t>
            </a:r>
          </a:p>
        </p:txBody>
      </p:sp>
      <p:sp>
        <p:nvSpPr>
          <p:cNvPr id="28" name="Rectangle 27">
            <a:extLst>
              <a:ext uri="{FF2B5EF4-FFF2-40B4-BE49-F238E27FC236}">
                <a16:creationId xmlns:a16="http://schemas.microsoft.com/office/drawing/2014/main" id="{0B2FD4B8-3E35-4612-BCB6-A484D3C35C3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4:42</a:t>
            </a:r>
          </a:p>
        </p:txBody>
      </p:sp>
      <p:sp>
        <p:nvSpPr>
          <p:cNvPr id="29" name="Rectangle 28">
            <a:extLst>
              <a:ext uri="{FF2B5EF4-FFF2-40B4-BE49-F238E27FC236}">
                <a16:creationId xmlns:a16="http://schemas.microsoft.com/office/drawing/2014/main" id="{E83E9099-1D12-48C1-A981-34FF1028426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4:41</a:t>
            </a:r>
          </a:p>
        </p:txBody>
      </p:sp>
      <p:sp>
        <p:nvSpPr>
          <p:cNvPr id="30" name="Rectangle 29">
            <a:extLst>
              <a:ext uri="{FF2B5EF4-FFF2-40B4-BE49-F238E27FC236}">
                <a16:creationId xmlns:a16="http://schemas.microsoft.com/office/drawing/2014/main" id="{4F530971-82ED-4EF0-8133-14E3743C04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4:40</a:t>
            </a:r>
          </a:p>
        </p:txBody>
      </p:sp>
      <p:sp>
        <p:nvSpPr>
          <p:cNvPr id="31" name="Rectangle 30">
            <a:extLst>
              <a:ext uri="{FF2B5EF4-FFF2-40B4-BE49-F238E27FC236}">
                <a16:creationId xmlns:a16="http://schemas.microsoft.com/office/drawing/2014/main" id="{191A3431-3B4B-4578-88B7-90EAB5DA1E0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4:39</a:t>
            </a:r>
          </a:p>
        </p:txBody>
      </p:sp>
      <p:sp>
        <p:nvSpPr>
          <p:cNvPr id="32" name="Rectangle 31">
            <a:extLst>
              <a:ext uri="{FF2B5EF4-FFF2-40B4-BE49-F238E27FC236}">
                <a16:creationId xmlns:a16="http://schemas.microsoft.com/office/drawing/2014/main" id="{96A1F401-254A-4C5E-A642-F2F811BC33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4:38</a:t>
            </a:r>
          </a:p>
        </p:txBody>
      </p:sp>
      <p:sp>
        <p:nvSpPr>
          <p:cNvPr id="33" name="Rectangle 32">
            <a:extLst>
              <a:ext uri="{FF2B5EF4-FFF2-40B4-BE49-F238E27FC236}">
                <a16:creationId xmlns:a16="http://schemas.microsoft.com/office/drawing/2014/main" id="{38EE797A-6D17-4296-B412-8DB31BE73DC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4:37</a:t>
            </a:r>
          </a:p>
        </p:txBody>
      </p:sp>
      <p:sp>
        <p:nvSpPr>
          <p:cNvPr id="34" name="Rectangle 33">
            <a:extLst>
              <a:ext uri="{FF2B5EF4-FFF2-40B4-BE49-F238E27FC236}">
                <a16:creationId xmlns:a16="http://schemas.microsoft.com/office/drawing/2014/main" id="{72F6CEB0-36BB-47F8-9961-DADF0020E10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4:36</a:t>
            </a:r>
          </a:p>
        </p:txBody>
      </p:sp>
      <p:sp>
        <p:nvSpPr>
          <p:cNvPr id="35" name="Rectangle 34">
            <a:extLst>
              <a:ext uri="{FF2B5EF4-FFF2-40B4-BE49-F238E27FC236}">
                <a16:creationId xmlns:a16="http://schemas.microsoft.com/office/drawing/2014/main" id="{A36EEF24-A65F-404B-9301-2A817E2EC05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4:35</a:t>
            </a:r>
          </a:p>
        </p:txBody>
      </p:sp>
      <p:sp>
        <p:nvSpPr>
          <p:cNvPr id="36" name="Rectangle 35">
            <a:extLst>
              <a:ext uri="{FF2B5EF4-FFF2-40B4-BE49-F238E27FC236}">
                <a16:creationId xmlns:a16="http://schemas.microsoft.com/office/drawing/2014/main" id="{F9175651-7D49-479C-BF4B-723E6E2D597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4:34</a:t>
            </a:r>
          </a:p>
        </p:txBody>
      </p:sp>
      <p:sp>
        <p:nvSpPr>
          <p:cNvPr id="37" name="Rectangle 36">
            <a:extLst>
              <a:ext uri="{FF2B5EF4-FFF2-40B4-BE49-F238E27FC236}">
                <a16:creationId xmlns:a16="http://schemas.microsoft.com/office/drawing/2014/main" id="{A865CA5A-A4A3-46D8-B101-37FE2F2158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4:33</a:t>
            </a:r>
          </a:p>
        </p:txBody>
      </p:sp>
      <p:sp>
        <p:nvSpPr>
          <p:cNvPr id="38" name="Rectangle 37">
            <a:extLst>
              <a:ext uri="{FF2B5EF4-FFF2-40B4-BE49-F238E27FC236}">
                <a16:creationId xmlns:a16="http://schemas.microsoft.com/office/drawing/2014/main" id="{5F20A957-221B-40E0-9E89-D9C93083B87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4:32</a:t>
            </a:r>
          </a:p>
        </p:txBody>
      </p:sp>
      <p:sp>
        <p:nvSpPr>
          <p:cNvPr id="39" name="Rectangle 38">
            <a:extLst>
              <a:ext uri="{FF2B5EF4-FFF2-40B4-BE49-F238E27FC236}">
                <a16:creationId xmlns:a16="http://schemas.microsoft.com/office/drawing/2014/main" id="{A4CC234B-32C8-4FC2-A0A1-C94CEA37A5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4:31</a:t>
            </a:r>
          </a:p>
        </p:txBody>
      </p:sp>
      <p:sp>
        <p:nvSpPr>
          <p:cNvPr id="40" name="Rectangle 39">
            <a:extLst>
              <a:ext uri="{FF2B5EF4-FFF2-40B4-BE49-F238E27FC236}">
                <a16:creationId xmlns:a16="http://schemas.microsoft.com/office/drawing/2014/main" id="{930899AB-F990-4DEB-9434-06A293BDBB2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4:30</a:t>
            </a:r>
          </a:p>
        </p:txBody>
      </p:sp>
      <p:sp>
        <p:nvSpPr>
          <p:cNvPr id="41" name="Rectangle 40">
            <a:extLst>
              <a:ext uri="{FF2B5EF4-FFF2-40B4-BE49-F238E27FC236}">
                <a16:creationId xmlns:a16="http://schemas.microsoft.com/office/drawing/2014/main" id="{ADD58774-D4C1-448A-B01B-9DE6A4CFAF0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4:29</a:t>
            </a:r>
          </a:p>
        </p:txBody>
      </p:sp>
      <p:sp>
        <p:nvSpPr>
          <p:cNvPr id="42" name="Rectangle 41">
            <a:extLst>
              <a:ext uri="{FF2B5EF4-FFF2-40B4-BE49-F238E27FC236}">
                <a16:creationId xmlns:a16="http://schemas.microsoft.com/office/drawing/2014/main" id="{F156650E-B052-4C6C-8101-54A28597E3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4:28</a:t>
            </a:r>
          </a:p>
        </p:txBody>
      </p:sp>
      <p:sp>
        <p:nvSpPr>
          <p:cNvPr id="43" name="Rectangle 42">
            <a:extLst>
              <a:ext uri="{FF2B5EF4-FFF2-40B4-BE49-F238E27FC236}">
                <a16:creationId xmlns:a16="http://schemas.microsoft.com/office/drawing/2014/main" id="{B4F14ECD-ED0B-4D80-B409-776B35B88AB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4:27</a:t>
            </a:r>
          </a:p>
        </p:txBody>
      </p:sp>
      <p:sp>
        <p:nvSpPr>
          <p:cNvPr id="44" name="Rectangle 43">
            <a:extLst>
              <a:ext uri="{FF2B5EF4-FFF2-40B4-BE49-F238E27FC236}">
                <a16:creationId xmlns:a16="http://schemas.microsoft.com/office/drawing/2014/main" id="{3A944229-6ECE-47AA-8E55-D0CCDF8301B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4:26</a:t>
            </a:r>
          </a:p>
        </p:txBody>
      </p:sp>
      <p:sp>
        <p:nvSpPr>
          <p:cNvPr id="45" name="Rectangle 44">
            <a:extLst>
              <a:ext uri="{FF2B5EF4-FFF2-40B4-BE49-F238E27FC236}">
                <a16:creationId xmlns:a16="http://schemas.microsoft.com/office/drawing/2014/main" id="{73AD1A1D-A5BA-49AE-AC23-FA7A97539B2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4:25</a:t>
            </a:r>
          </a:p>
        </p:txBody>
      </p:sp>
      <p:sp>
        <p:nvSpPr>
          <p:cNvPr id="46" name="Rectangle 45">
            <a:extLst>
              <a:ext uri="{FF2B5EF4-FFF2-40B4-BE49-F238E27FC236}">
                <a16:creationId xmlns:a16="http://schemas.microsoft.com/office/drawing/2014/main" id="{852E16CC-7267-4EEE-86B1-516BA87DA31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4:24</a:t>
            </a:r>
          </a:p>
        </p:txBody>
      </p:sp>
      <p:sp>
        <p:nvSpPr>
          <p:cNvPr id="47" name="Rectangle 46">
            <a:extLst>
              <a:ext uri="{FF2B5EF4-FFF2-40B4-BE49-F238E27FC236}">
                <a16:creationId xmlns:a16="http://schemas.microsoft.com/office/drawing/2014/main" id="{ACF18357-59A6-4092-81E7-9A63BF5C731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4:23</a:t>
            </a:r>
          </a:p>
        </p:txBody>
      </p:sp>
      <p:sp>
        <p:nvSpPr>
          <p:cNvPr id="48" name="Rectangle 47">
            <a:extLst>
              <a:ext uri="{FF2B5EF4-FFF2-40B4-BE49-F238E27FC236}">
                <a16:creationId xmlns:a16="http://schemas.microsoft.com/office/drawing/2014/main" id="{04EEA69E-804B-4F69-9C0B-A2E82BBA7C8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4:22</a:t>
            </a:r>
          </a:p>
        </p:txBody>
      </p:sp>
      <p:sp>
        <p:nvSpPr>
          <p:cNvPr id="49" name="Rectangle 48">
            <a:extLst>
              <a:ext uri="{FF2B5EF4-FFF2-40B4-BE49-F238E27FC236}">
                <a16:creationId xmlns:a16="http://schemas.microsoft.com/office/drawing/2014/main" id="{2C701089-BC91-4043-9DB8-BF82DF07CA4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4:21</a:t>
            </a:r>
          </a:p>
        </p:txBody>
      </p:sp>
      <p:sp>
        <p:nvSpPr>
          <p:cNvPr id="50" name="Rectangle 49">
            <a:extLst>
              <a:ext uri="{FF2B5EF4-FFF2-40B4-BE49-F238E27FC236}">
                <a16:creationId xmlns:a16="http://schemas.microsoft.com/office/drawing/2014/main" id="{DB552BEF-40E8-4F93-B88A-4F82B8DB7DA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4:20</a:t>
            </a:r>
          </a:p>
        </p:txBody>
      </p:sp>
      <p:sp>
        <p:nvSpPr>
          <p:cNvPr id="51" name="Rectangle 50">
            <a:extLst>
              <a:ext uri="{FF2B5EF4-FFF2-40B4-BE49-F238E27FC236}">
                <a16:creationId xmlns:a16="http://schemas.microsoft.com/office/drawing/2014/main" id="{0F3323AB-0D0A-42CF-9572-C1562C9CD1A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4:19</a:t>
            </a:r>
          </a:p>
        </p:txBody>
      </p:sp>
      <p:sp>
        <p:nvSpPr>
          <p:cNvPr id="52" name="Rectangle 51">
            <a:extLst>
              <a:ext uri="{FF2B5EF4-FFF2-40B4-BE49-F238E27FC236}">
                <a16:creationId xmlns:a16="http://schemas.microsoft.com/office/drawing/2014/main" id="{2E373B04-D10C-4BC3-B4A0-46E37CBB2C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4:18</a:t>
            </a:r>
          </a:p>
        </p:txBody>
      </p:sp>
      <p:sp>
        <p:nvSpPr>
          <p:cNvPr id="53" name="Rectangle 52">
            <a:extLst>
              <a:ext uri="{FF2B5EF4-FFF2-40B4-BE49-F238E27FC236}">
                <a16:creationId xmlns:a16="http://schemas.microsoft.com/office/drawing/2014/main" id="{2B7A3D76-3002-432E-9617-1655D8714C8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4:17</a:t>
            </a:r>
          </a:p>
        </p:txBody>
      </p:sp>
      <p:sp>
        <p:nvSpPr>
          <p:cNvPr id="54" name="Rectangle 53">
            <a:extLst>
              <a:ext uri="{FF2B5EF4-FFF2-40B4-BE49-F238E27FC236}">
                <a16:creationId xmlns:a16="http://schemas.microsoft.com/office/drawing/2014/main" id="{EF7FB23B-87AC-4A91-8B95-7FFD619CD1B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4:16</a:t>
            </a:r>
          </a:p>
        </p:txBody>
      </p:sp>
      <p:sp>
        <p:nvSpPr>
          <p:cNvPr id="55" name="Rectangle 54">
            <a:extLst>
              <a:ext uri="{FF2B5EF4-FFF2-40B4-BE49-F238E27FC236}">
                <a16:creationId xmlns:a16="http://schemas.microsoft.com/office/drawing/2014/main" id="{9E37F71A-4ED6-4E9E-AE1D-9C3EF16F9FC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4:15</a:t>
            </a:r>
          </a:p>
        </p:txBody>
      </p:sp>
      <p:sp>
        <p:nvSpPr>
          <p:cNvPr id="56" name="Rectangle 55">
            <a:extLst>
              <a:ext uri="{FF2B5EF4-FFF2-40B4-BE49-F238E27FC236}">
                <a16:creationId xmlns:a16="http://schemas.microsoft.com/office/drawing/2014/main" id="{8FC79E1F-A37C-4734-BE9B-E4E46688F17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4:14</a:t>
            </a:r>
          </a:p>
        </p:txBody>
      </p:sp>
      <p:sp>
        <p:nvSpPr>
          <p:cNvPr id="57" name="Rectangle 56">
            <a:extLst>
              <a:ext uri="{FF2B5EF4-FFF2-40B4-BE49-F238E27FC236}">
                <a16:creationId xmlns:a16="http://schemas.microsoft.com/office/drawing/2014/main" id="{1DE7B69D-BD5E-4452-BADE-8566FA51577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4:13</a:t>
            </a:r>
          </a:p>
        </p:txBody>
      </p:sp>
      <p:sp>
        <p:nvSpPr>
          <p:cNvPr id="58" name="Rectangle 57">
            <a:extLst>
              <a:ext uri="{FF2B5EF4-FFF2-40B4-BE49-F238E27FC236}">
                <a16:creationId xmlns:a16="http://schemas.microsoft.com/office/drawing/2014/main" id="{F853B465-2803-4BB9-8939-ED3C4D8C63C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4:12</a:t>
            </a:r>
          </a:p>
        </p:txBody>
      </p:sp>
      <p:sp>
        <p:nvSpPr>
          <p:cNvPr id="59" name="Rectangle 58">
            <a:extLst>
              <a:ext uri="{FF2B5EF4-FFF2-40B4-BE49-F238E27FC236}">
                <a16:creationId xmlns:a16="http://schemas.microsoft.com/office/drawing/2014/main" id="{398819B2-8E41-414C-9262-34865DE040C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4:11</a:t>
            </a:r>
          </a:p>
        </p:txBody>
      </p:sp>
      <p:sp>
        <p:nvSpPr>
          <p:cNvPr id="60" name="Rectangle 59">
            <a:extLst>
              <a:ext uri="{FF2B5EF4-FFF2-40B4-BE49-F238E27FC236}">
                <a16:creationId xmlns:a16="http://schemas.microsoft.com/office/drawing/2014/main" id="{D33751A9-0F51-45B7-85E8-E622C89A12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4:10</a:t>
            </a:r>
          </a:p>
        </p:txBody>
      </p:sp>
      <p:sp>
        <p:nvSpPr>
          <p:cNvPr id="61" name="Rectangle 60">
            <a:extLst>
              <a:ext uri="{FF2B5EF4-FFF2-40B4-BE49-F238E27FC236}">
                <a16:creationId xmlns:a16="http://schemas.microsoft.com/office/drawing/2014/main" id="{4D15EB2F-4047-4480-8FE9-1E4A1973E02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4:09</a:t>
            </a:r>
          </a:p>
        </p:txBody>
      </p:sp>
      <p:sp>
        <p:nvSpPr>
          <p:cNvPr id="62" name="Rectangle 61">
            <a:extLst>
              <a:ext uri="{FF2B5EF4-FFF2-40B4-BE49-F238E27FC236}">
                <a16:creationId xmlns:a16="http://schemas.microsoft.com/office/drawing/2014/main" id="{62C8A1B1-3B5B-421E-8B04-0EF44612904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4:08</a:t>
            </a:r>
          </a:p>
        </p:txBody>
      </p:sp>
      <p:sp>
        <p:nvSpPr>
          <p:cNvPr id="63" name="Rectangle 62">
            <a:extLst>
              <a:ext uri="{FF2B5EF4-FFF2-40B4-BE49-F238E27FC236}">
                <a16:creationId xmlns:a16="http://schemas.microsoft.com/office/drawing/2014/main" id="{4E6A6E26-6F1F-48F0-B2D8-F9BB71ACBAE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4:07</a:t>
            </a:r>
          </a:p>
        </p:txBody>
      </p:sp>
      <p:sp>
        <p:nvSpPr>
          <p:cNvPr id="64" name="Rectangle 63">
            <a:extLst>
              <a:ext uri="{FF2B5EF4-FFF2-40B4-BE49-F238E27FC236}">
                <a16:creationId xmlns:a16="http://schemas.microsoft.com/office/drawing/2014/main" id="{E5B201BA-7C0F-45CB-9E99-544C6368687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4:06</a:t>
            </a:r>
          </a:p>
        </p:txBody>
      </p:sp>
      <p:sp>
        <p:nvSpPr>
          <p:cNvPr id="65" name="Rectangle 64">
            <a:extLst>
              <a:ext uri="{FF2B5EF4-FFF2-40B4-BE49-F238E27FC236}">
                <a16:creationId xmlns:a16="http://schemas.microsoft.com/office/drawing/2014/main" id="{7615202C-C7C3-4DBB-8A5D-D66C167D9FC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4:05</a:t>
            </a:r>
          </a:p>
        </p:txBody>
      </p:sp>
      <p:sp>
        <p:nvSpPr>
          <p:cNvPr id="66" name="Rectangle 65">
            <a:extLst>
              <a:ext uri="{FF2B5EF4-FFF2-40B4-BE49-F238E27FC236}">
                <a16:creationId xmlns:a16="http://schemas.microsoft.com/office/drawing/2014/main" id="{D5725CB1-7656-4863-962E-6E63FBB9A71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4:04</a:t>
            </a:r>
          </a:p>
        </p:txBody>
      </p:sp>
      <p:sp>
        <p:nvSpPr>
          <p:cNvPr id="67" name="Rectangle 66">
            <a:extLst>
              <a:ext uri="{FF2B5EF4-FFF2-40B4-BE49-F238E27FC236}">
                <a16:creationId xmlns:a16="http://schemas.microsoft.com/office/drawing/2014/main" id="{5316ED00-AF24-4A81-B5D0-A41B4C0FBBD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4:03</a:t>
            </a:r>
          </a:p>
        </p:txBody>
      </p:sp>
      <p:sp>
        <p:nvSpPr>
          <p:cNvPr id="68" name="Rectangle 67">
            <a:extLst>
              <a:ext uri="{FF2B5EF4-FFF2-40B4-BE49-F238E27FC236}">
                <a16:creationId xmlns:a16="http://schemas.microsoft.com/office/drawing/2014/main" id="{AAFE26E3-0803-4A14-BDA8-9D2B19FFFA3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4:02</a:t>
            </a:r>
          </a:p>
        </p:txBody>
      </p:sp>
      <p:sp>
        <p:nvSpPr>
          <p:cNvPr id="69" name="Rectangle 68">
            <a:extLst>
              <a:ext uri="{FF2B5EF4-FFF2-40B4-BE49-F238E27FC236}">
                <a16:creationId xmlns:a16="http://schemas.microsoft.com/office/drawing/2014/main" id="{8D8780E7-56A7-4306-9026-756C7ECF64D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4:01</a:t>
            </a:r>
          </a:p>
        </p:txBody>
      </p:sp>
      <p:sp>
        <p:nvSpPr>
          <p:cNvPr id="70" name="Rectangle 69">
            <a:extLst>
              <a:ext uri="{FF2B5EF4-FFF2-40B4-BE49-F238E27FC236}">
                <a16:creationId xmlns:a16="http://schemas.microsoft.com/office/drawing/2014/main" id="{07E06589-89EB-4F24-BD99-2795D5D65615}"/>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4:00</a:t>
            </a:r>
          </a:p>
        </p:txBody>
      </p:sp>
      <p:sp>
        <p:nvSpPr>
          <p:cNvPr id="71" name="Rectangle 70">
            <a:extLst>
              <a:ext uri="{FF2B5EF4-FFF2-40B4-BE49-F238E27FC236}">
                <a16:creationId xmlns:a16="http://schemas.microsoft.com/office/drawing/2014/main" id="{8338A49F-1748-4C52-8545-AC59D3881A3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3:59</a:t>
            </a:r>
          </a:p>
        </p:txBody>
      </p:sp>
      <p:sp>
        <p:nvSpPr>
          <p:cNvPr id="72" name="Rectangle 71">
            <a:extLst>
              <a:ext uri="{FF2B5EF4-FFF2-40B4-BE49-F238E27FC236}">
                <a16:creationId xmlns:a16="http://schemas.microsoft.com/office/drawing/2014/main" id="{371476A7-8395-48DD-B81E-04DA1507E98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3:58</a:t>
            </a:r>
          </a:p>
        </p:txBody>
      </p:sp>
      <p:sp>
        <p:nvSpPr>
          <p:cNvPr id="73" name="Rectangle 72">
            <a:extLst>
              <a:ext uri="{FF2B5EF4-FFF2-40B4-BE49-F238E27FC236}">
                <a16:creationId xmlns:a16="http://schemas.microsoft.com/office/drawing/2014/main" id="{EA71630B-343F-441B-AF1E-A01BA868600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3:57</a:t>
            </a:r>
          </a:p>
        </p:txBody>
      </p:sp>
      <p:sp>
        <p:nvSpPr>
          <p:cNvPr id="74" name="Rectangle 73">
            <a:extLst>
              <a:ext uri="{FF2B5EF4-FFF2-40B4-BE49-F238E27FC236}">
                <a16:creationId xmlns:a16="http://schemas.microsoft.com/office/drawing/2014/main" id="{73DCBE8E-8F7B-490F-9D9D-764475B1FDC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3:56</a:t>
            </a:r>
          </a:p>
        </p:txBody>
      </p:sp>
      <p:sp>
        <p:nvSpPr>
          <p:cNvPr id="75" name="Rectangle 74">
            <a:extLst>
              <a:ext uri="{FF2B5EF4-FFF2-40B4-BE49-F238E27FC236}">
                <a16:creationId xmlns:a16="http://schemas.microsoft.com/office/drawing/2014/main" id="{D8884ECF-AC20-4E9D-AE05-10BBBB2B6BF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3:55</a:t>
            </a:r>
          </a:p>
        </p:txBody>
      </p:sp>
      <p:sp>
        <p:nvSpPr>
          <p:cNvPr id="76" name="Rectangle 75">
            <a:extLst>
              <a:ext uri="{FF2B5EF4-FFF2-40B4-BE49-F238E27FC236}">
                <a16:creationId xmlns:a16="http://schemas.microsoft.com/office/drawing/2014/main" id="{6A1D36A6-A71B-4CCD-897F-BA57695C3A4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3:54</a:t>
            </a:r>
          </a:p>
        </p:txBody>
      </p:sp>
      <p:sp>
        <p:nvSpPr>
          <p:cNvPr id="77" name="Rectangle 76">
            <a:extLst>
              <a:ext uri="{FF2B5EF4-FFF2-40B4-BE49-F238E27FC236}">
                <a16:creationId xmlns:a16="http://schemas.microsoft.com/office/drawing/2014/main" id="{F433FB51-153E-4F71-B96A-454EA23266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3:53</a:t>
            </a:r>
          </a:p>
        </p:txBody>
      </p:sp>
      <p:sp>
        <p:nvSpPr>
          <p:cNvPr id="78" name="Rectangle 77">
            <a:extLst>
              <a:ext uri="{FF2B5EF4-FFF2-40B4-BE49-F238E27FC236}">
                <a16:creationId xmlns:a16="http://schemas.microsoft.com/office/drawing/2014/main" id="{A853B94C-1D83-4035-ACC1-8141B8AA76F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3:52</a:t>
            </a:r>
          </a:p>
        </p:txBody>
      </p:sp>
      <p:sp>
        <p:nvSpPr>
          <p:cNvPr id="79" name="Rectangle 78">
            <a:extLst>
              <a:ext uri="{FF2B5EF4-FFF2-40B4-BE49-F238E27FC236}">
                <a16:creationId xmlns:a16="http://schemas.microsoft.com/office/drawing/2014/main" id="{1DC08CD9-470C-48F5-B471-152625DDB73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3:51</a:t>
            </a:r>
          </a:p>
        </p:txBody>
      </p:sp>
      <p:sp>
        <p:nvSpPr>
          <p:cNvPr id="80" name="Rectangle 79">
            <a:extLst>
              <a:ext uri="{FF2B5EF4-FFF2-40B4-BE49-F238E27FC236}">
                <a16:creationId xmlns:a16="http://schemas.microsoft.com/office/drawing/2014/main" id="{EDCF3652-930E-4121-8590-5D46B632C3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3:50</a:t>
            </a:r>
          </a:p>
        </p:txBody>
      </p:sp>
      <p:sp>
        <p:nvSpPr>
          <p:cNvPr id="81" name="Rectangle 80">
            <a:extLst>
              <a:ext uri="{FF2B5EF4-FFF2-40B4-BE49-F238E27FC236}">
                <a16:creationId xmlns:a16="http://schemas.microsoft.com/office/drawing/2014/main" id="{72911F94-63AE-4A3A-874B-D5C99EDFF76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3:49</a:t>
            </a:r>
          </a:p>
        </p:txBody>
      </p:sp>
      <p:sp>
        <p:nvSpPr>
          <p:cNvPr id="82" name="Rectangle 81">
            <a:extLst>
              <a:ext uri="{FF2B5EF4-FFF2-40B4-BE49-F238E27FC236}">
                <a16:creationId xmlns:a16="http://schemas.microsoft.com/office/drawing/2014/main" id="{60E9629A-2916-40BC-B0D2-6E1FCCEA466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3:48</a:t>
            </a:r>
          </a:p>
        </p:txBody>
      </p:sp>
      <p:sp>
        <p:nvSpPr>
          <p:cNvPr id="83" name="Rectangle 82">
            <a:extLst>
              <a:ext uri="{FF2B5EF4-FFF2-40B4-BE49-F238E27FC236}">
                <a16:creationId xmlns:a16="http://schemas.microsoft.com/office/drawing/2014/main" id="{D6C3A887-3F29-431F-93A9-94CFFB2183E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3:47</a:t>
            </a:r>
          </a:p>
        </p:txBody>
      </p:sp>
      <p:sp>
        <p:nvSpPr>
          <p:cNvPr id="84" name="Rectangle 83">
            <a:extLst>
              <a:ext uri="{FF2B5EF4-FFF2-40B4-BE49-F238E27FC236}">
                <a16:creationId xmlns:a16="http://schemas.microsoft.com/office/drawing/2014/main" id="{A2D82CB9-B5BE-4935-9939-59160171D7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3:46</a:t>
            </a:r>
          </a:p>
        </p:txBody>
      </p:sp>
      <p:sp>
        <p:nvSpPr>
          <p:cNvPr id="85" name="Rectangle 84">
            <a:extLst>
              <a:ext uri="{FF2B5EF4-FFF2-40B4-BE49-F238E27FC236}">
                <a16:creationId xmlns:a16="http://schemas.microsoft.com/office/drawing/2014/main" id="{2F7CB364-7FFF-4941-BF5F-4AAFC03BDD6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3:45</a:t>
            </a:r>
          </a:p>
        </p:txBody>
      </p:sp>
      <p:sp>
        <p:nvSpPr>
          <p:cNvPr id="86" name="Rectangle 85">
            <a:extLst>
              <a:ext uri="{FF2B5EF4-FFF2-40B4-BE49-F238E27FC236}">
                <a16:creationId xmlns:a16="http://schemas.microsoft.com/office/drawing/2014/main" id="{9D50D6D6-C1A3-4939-92C0-28F189B2A21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3:44</a:t>
            </a:r>
          </a:p>
        </p:txBody>
      </p:sp>
      <p:sp>
        <p:nvSpPr>
          <p:cNvPr id="87" name="Rectangle 86">
            <a:extLst>
              <a:ext uri="{FF2B5EF4-FFF2-40B4-BE49-F238E27FC236}">
                <a16:creationId xmlns:a16="http://schemas.microsoft.com/office/drawing/2014/main" id="{A3E2D41D-6383-4233-A138-6C05047477E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3:43</a:t>
            </a:r>
          </a:p>
        </p:txBody>
      </p:sp>
      <p:sp>
        <p:nvSpPr>
          <p:cNvPr id="88" name="Rectangle 87">
            <a:extLst>
              <a:ext uri="{FF2B5EF4-FFF2-40B4-BE49-F238E27FC236}">
                <a16:creationId xmlns:a16="http://schemas.microsoft.com/office/drawing/2014/main" id="{8EF991A3-671E-4634-824F-D1F70FB3252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3:42</a:t>
            </a:r>
          </a:p>
        </p:txBody>
      </p:sp>
      <p:sp>
        <p:nvSpPr>
          <p:cNvPr id="89" name="Rectangle 88">
            <a:extLst>
              <a:ext uri="{FF2B5EF4-FFF2-40B4-BE49-F238E27FC236}">
                <a16:creationId xmlns:a16="http://schemas.microsoft.com/office/drawing/2014/main" id="{DD96C2DE-0652-403B-8693-4E55FD12411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3:41</a:t>
            </a:r>
          </a:p>
        </p:txBody>
      </p:sp>
      <p:sp>
        <p:nvSpPr>
          <p:cNvPr id="90" name="Rectangle 89">
            <a:extLst>
              <a:ext uri="{FF2B5EF4-FFF2-40B4-BE49-F238E27FC236}">
                <a16:creationId xmlns:a16="http://schemas.microsoft.com/office/drawing/2014/main" id="{8A24462A-5533-4AC4-8429-840A8D49736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3:40</a:t>
            </a:r>
          </a:p>
        </p:txBody>
      </p:sp>
      <p:sp>
        <p:nvSpPr>
          <p:cNvPr id="91" name="Rectangle 90">
            <a:extLst>
              <a:ext uri="{FF2B5EF4-FFF2-40B4-BE49-F238E27FC236}">
                <a16:creationId xmlns:a16="http://schemas.microsoft.com/office/drawing/2014/main" id="{C2190702-1A61-4928-B604-D76D8511E7E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3:39</a:t>
            </a:r>
          </a:p>
        </p:txBody>
      </p:sp>
      <p:sp>
        <p:nvSpPr>
          <p:cNvPr id="92" name="Rectangle 91">
            <a:extLst>
              <a:ext uri="{FF2B5EF4-FFF2-40B4-BE49-F238E27FC236}">
                <a16:creationId xmlns:a16="http://schemas.microsoft.com/office/drawing/2014/main" id="{B9ADD16C-EB06-4EF4-A571-2BE6EA74081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3:38</a:t>
            </a:r>
          </a:p>
        </p:txBody>
      </p:sp>
      <p:sp>
        <p:nvSpPr>
          <p:cNvPr id="93" name="Rectangle 92">
            <a:extLst>
              <a:ext uri="{FF2B5EF4-FFF2-40B4-BE49-F238E27FC236}">
                <a16:creationId xmlns:a16="http://schemas.microsoft.com/office/drawing/2014/main" id="{7940E255-C76A-4A13-9E04-90A9E9DD86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3:37</a:t>
            </a:r>
          </a:p>
        </p:txBody>
      </p:sp>
      <p:sp>
        <p:nvSpPr>
          <p:cNvPr id="94" name="Rectangle 93">
            <a:extLst>
              <a:ext uri="{FF2B5EF4-FFF2-40B4-BE49-F238E27FC236}">
                <a16:creationId xmlns:a16="http://schemas.microsoft.com/office/drawing/2014/main" id="{3F5A8014-D8D0-413B-9D10-066C3BE81CC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3:36</a:t>
            </a:r>
          </a:p>
        </p:txBody>
      </p:sp>
      <p:sp>
        <p:nvSpPr>
          <p:cNvPr id="95" name="Rectangle 94">
            <a:extLst>
              <a:ext uri="{FF2B5EF4-FFF2-40B4-BE49-F238E27FC236}">
                <a16:creationId xmlns:a16="http://schemas.microsoft.com/office/drawing/2014/main" id="{18584CD1-6ECE-420D-8C1C-C509E5D15BD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3:35</a:t>
            </a:r>
          </a:p>
        </p:txBody>
      </p:sp>
      <p:sp>
        <p:nvSpPr>
          <p:cNvPr id="96" name="Rectangle 95">
            <a:extLst>
              <a:ext uri="{FF2B5EF4-FFF2-40B4-BE49-F238E27FC236}">
                <a16:creationId xmlns:a16="http://schemas.microsoft.com/office/drawing/2014/main" id="{127BA928-F899-4DEE-B771-A965674A67B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3:34</a:t>
            </a:r>
          </a:p>
        </p:txBody>
      </p:sp>
      <p:sp>
        <p:nvSpPr>
          <p:cNvPr id="97" name="Rectangle 96">
            <a:extLst>
              <a:ext uri="{FF2B5EF4-FFF2-40B4-BE49-F238E27FC236}">
                <a16:creationId xmlns:a16="http://schemas.microsoft.com/office/drawing/2014/main" id="{6233E91A-9FA1-4424-A2C1-7F69934AC3A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3:33</a:t>
            </a:r>
          </a:p>
        </p:txBody>
      </p:sp>
      <p:sp>
        <p:nvSpPr>
          <p:cNvPr id="98" name="Rectangle 97">
            <a:extLst>
              <a:ext uri="{FF2B5EF4-FFF2-40B4-BE49-F238E27FC236}">
                <a16:creationId xmlns:a16="http://schemas.microsoft.com/office/drawing/2014/main" id="{C7A1B04B-F92F-4FE2-B4A5-F676A63DE40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3:32</a:t>
            </a:r>
          </a:p>
        </p:txBody>
      </p:sp>
      <p:sp>
        <p:nvSpPr>
          <p:cNvPr id="99" name="Rectangle 98">
            <a:extLst>
              <a:ext uri="{FF2B5EF4-FFF2-40B4-BE49-F238E27FC236}">
                <a16:creationId xmlns:a16="http://schemas.microsoft.com/office/drawing/2014/main" id="{FEFA41C2-51DD-4CAE-A576-6E7FC07F13E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3:31</a:t>
            </a:r>
          </a:p>
        </p:txBody>
      </p:sp>
      <p:sp>
        <p:nvSpPr>
          <p:cNvPr id="100" name="Rectangle 99">
            <a:extLst>
              <a:ext uri="{FF2B5EF4-FFF2-40B4-BE49-F238E27FC236}">
                <a16:creationId xmlns:a16="http://schemas.microsoft.com/office/drawing/2014/main" id="{A6E6524D-561B-4B6F-B7C8-06A8A764846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3:30</a:t>
            </a:r>
          </a:p>
        </p:txBody>
      </p:sp>
      <p:sp>
        <p:nvSpPr>
          <p:cNvPr id="101" name="Rectangle 100">
            <a:extLst>
              <a:ext uri="{FF2B5EF4-FFF2-40B4-BE49-F238E27FC236}">
                <a16:creationId xmlns:a16="http://schemas.microsoft.com/office/drawing/2014/main" id="{AB339773-F77C-4B07-BE20-0F652644E9B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3:29</a:t>
            </a:r>
          </a:p>
        </p:txBody>
      </p:sp>
      <p:sp>
        <p:nvSpPr>
          <p:cNvPr id="102" name="Rectangle 101">
            <a:extLst>
              <a:ext uri="{FF2B5EF4-FFF2-40B4-BE49-F238E27FC236}">
                <a16:creationId xmlns:a16="http://schemas.microsoft.com/office/drawing/2014/main" id="{511871C2-6443-4E61-AE2E-3EA6A99C1B0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3:28</a:t>
            </a:r>
          </a:p>
        </p:txBody>
      </p:sp>
      <p:sp>
        <p:nvSpPr>
          <p:cNvPr id="103" name="Rectangle 102">
            <a:extLst>
              <a:ext uri="{FF2B5EF4-FFF2-40B4-BE49-F238E27FC236}">
                <a16:creationId xmlns:a16="http://schemas.microsoft.com/office/drawing/2014/main" id="{8F8B26E0-776D-4250-B53E-C9FAA95CE1A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3:27</a:t>
            </a:r>
          </a:p>
        </p:txBody>
      </p:sp>
      <p:sp>
        <p:nvSpPr>
          <p:cNvPr id="104" name="Rectangle 103">
            <a:extLst>
              <a:ext uri="{FF2B5EF4-FFF2-40B4-BE49-F238E27FC236}">
                <a16:creationId xmlns:a16="http://schemas.microsoft.com/office/drawing/2014/main" id="{17F3A10D-71F4-4D92-8BAA-4019E64F08E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3:26</a:t>
            </a:r>
          </a:p>
        </p:txBody>
      </p:sp>
      <p:sp>
        <p:nvSpPr>
          <p:cNvPr id="105" name="Rectangle 104">
            <a:extLst>
              <a:ext uri="{FF2B5EF4-FFF2-40B4-BE49-F238E27FC236}">
                <a16:creationId xmlns:a16="http://schemas.microsoft.com/office/drawing/2014/main" id="{3722D3A0-3857-47CE-9B03-0BB918887F2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3:25</a:t>
            </a:r>
          </a:p>
        </p:txBody>
      </p:sp>
      <p:sp>
        <p:nvSpPr>
          <p:cNvPr id="106" name="Rectangle 105">
            <a:extLst>
              <a:ext uri="{FF2B5EF4-FFF2-40B4-BE49-F238E27FC236}">
                <a16:creationId xmlns:a16="http://schemas.microsoft.com/office/drawing/2014/main" id="{04CDDC25-EA8C-48BC-B1C0-F96BD8B43D3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3:24</a:t>
            </a:r>
          </a:p>
        </p:txBody>
      </p:sp>
      <p:sp>
        <p:nvSpPr>
          <p:cNvPr id="107" name="Rectangle 106">
            <a:extLst>
              <a:ext uri="{FF2B5EF4-FFF2-40B4-BE49-F238E27FC236}">
                <a16:creationId xmlns:a16="http://schemas.microsoft.com/office/drawing/2014/main" id="{EC7792D9-D15F-481F-8E20-9DE2CFBE03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3:23</a:t>
            </a:r>
          </a:p>
        </p:txBody>
      </p:sp>
      <p:sp>
        <p:nvSpPr>
          <p:cNvPr id="108" name="Rectangle 107">
            <a:extLst>
              <a:ext uri="{FF2B5EF4-FFF2-40B4-BE49-F238E27FC236}">
                <a16:creationId xmlns:a16="http://schemas.microsoft.com/office/drawing/2014/main" id="{EF7052A5-1F2C-4FFF-BF0A-3A0960DDEF6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3:22</a:t>
            </a:r>
          </a:p>
        </p:txBody>
      </p:sp>
      <p:sp>
        <p:nvSpPr>
          <p:cNvPr id="109" name="Rectangle 108">
            <a:extLst>
              <a:ext uri="{FF2B5EF4-FFF2-40B4-BE49-F238E27FC236}">
                <a16:creationId xmlns:a16="http://schemas.microsoft.com/office/drawing/2014/main" id="{358C2091-5416-46B0-B624-5EE9AC8CFD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3:21</a:t>
            </a:r>
          </a:p>
        </p:txBody>
      </p:sp>
      <p:sp>
        <p:nvSpPr>
          <p:cNvPr id="110" name="Rectangle 109">
            <a:extLst>
              <a:ext uri="{FF2B5EF4-FFF2-40B4-BE49-F238E27FC236}">
                <a16:creationId xmlns:a16="http://schemas.microsoft.com/office/drawing/2014/main" id="{E3A97B9C-FE35-45FC-B85E-100417E9C02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3:20</a:t>
            </a:r>
          </a:p>
        </p:txBody>
      </p:sp>
      <p:sp>
        <p:nvSpPr>
          <p:cNvPr id="111" name="Rectangle 110">
            <a:extLst>
              <a:ext uri="{FF2B5EF4-FFF2-40B4-BE49-F238E27FC236}">
                <a16:creationId xmlns:a16="http://schemas.microsoft.com/office/drawing/2014/main" id="{B7010881-66B5-4A8B-BFED-FFC9096BBC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3:19</a:t>
            </a:r>
          </a:p>
        </p:txBody>
      </p:sp>
      <p:sp>
        <p:nvSpPr>
          <p:cNvPr id="112" name="Rectangle 111">
            <a:extLst>
              <a:ext uri="{FF2B5EF4-FFF2-40B4-BE49-F238E27FC236}">
                <a16:creationId xmlns:a16="http://schemas.microsoft.com/office/drawing/2014/main" id="{077F3934-5D2B-42D1-B014-2B6E15FCED9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3:18</a:t>
            </a:r>
          </a:p>
        </p:txBody>
      </p:sp>
      <p:sp>
        <p:nvSpPr>
          <p:cNvPr id="113" name="Rectangle 112">
            <a:extLst>
              <a:ext uri="{FF2B5EF4-FFF2-40B4-BE49-F238E27FC236}">
                <a16:creationId xmlns:a16="http://schemas.microsoft.com/office/drawing/2014/main" id="{119F2810-3BC1-468D-9E21-23BFD97E602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3:17</a:t>
            </a:r>
          </a:p>
        </p:txBody>
      </p:sp>
      <p:sp>
        <p:nvSpPr>
          <p:cNvPr id="114" name="Rectangle 113">
            <a:extLst>
              <a:ext uri="{FF2B5EF4-FFF2-40B4-BE49-F238E27FC236}">
                <a16:creationId xmlns:a16="http://schemas.microsoft.com/office/drawing/2014/main" id="{1D8E0D68-499D-4B93-929B-9ACE54A04E1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3:16</a:t>
            </a:r>
          </a:p>
        </p:txBody>
      </p:sp>
      <p:sp>
        <p:nvSpPr>
          <p:cNvPr id="115" name="Rectangle 114">
            <a:extLst>
              <a:ext uri="{FF2B5EF4-FFF2-40B4-BE49-F238E27FC236}">
                <a16:creationId xmlns:a16="http://schemas.microsoft.com/office/drawing/2014/main" id="{FA810ED0-1561-46C2-85E4-409B9D3A43A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3:15</a:t>
            </a:r>
          </a:p>
        </p:txBody>
      </p:sp>
      <p:sp>
        <p:nvSpPr>
          <p:cNvPr id="116" name="Rectangle 115">
            <a:extLst>
              <a:ext uri="{FF2B5EF4-FFF2-40B4-BE49-F238E27FC236}">
                <a16:creationId xmlns:a16="http://schemas.microsoft.com/office/drawing/2014/main" id="{F50030AF-DCA8-405F-884D-F600E6986F3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3:14</a:t>
            </a:r>
          </a:p>
        </p:txBody>
      </p:sp>
      <p:sp>
        <p:nvSpPr>
          <p:cNvPr id="117" name="Rectangle 116">
            <a:extLst>
              <a:ext uri="{FF2B5EF4-FFF2-40B4-BE49-F238E27FC236}">
                <a16:creationId xmlns:a16="http://schemas.microsoft.com/office/drawing/2014/main" id="{5CB166B6-E53A-41AD-8F31-2CFB2F773B2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3:13</a:t>
            </a:r>
          </a:p>
        </p:txBody>
      </p:sp>
      <p:sp>
        <p:nvSpPr>
          <p:cNvPr id="118" name="Rectangle 117">
            <a:extLst>
              <a:ext uri="{FF2B5EF4-FFF2-40B4-BE49-F238E27FC236}">
                <a16:creationId xmlns:a16="http://schemas.microsoft.com/office/drawing/2014/main" id="{BA66F953-A2B4-47C3-AA93-AEAF9197499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3:12</a:t>
            </a:r>
          </a:p>
        </p:txBody>
      </p:sp>
      <p:sp>
        <p:nvSpPr>
          <p:cNvPr id="119" name="Rectangle 118">
            <a:extLst>
              <a:ext uri="{FF2B5EF4-FFF2-40B4-BE49-F238E27FC236}">
                <a16:creationId xmlns:a16="http://schemas.microsoft.com/office/drawing/2014/main" id="{4E5714BF-7287-4C05-9A6E-B12C9DC461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3:11</a:t>
            </a:r>
          </a:p>
        </p:txBody>
      </p:sp>
      <p:sp>
        <p:nvSpPr>
          <p:cNvPr id="120" name="Rectangle 119">
            <a:extLst>
              <a:ext uri="{FF2B5EF4-FFF2-40B4-BE49-F238E27FC236}">
                <a16:creationId xmlns:a16="http://schemas.microsoft.com/office/drawing/2014/main" id="{62F5CEE7-EF2C-48BF-B3BC-017144FC9E1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3:10</a:t>
            </a:r>
          </a:p>
        </p:txBody>
      </p:sp>
      <p:sp>
        <p:nvSpPr>
          <p:cNvPr id="121" name="Rectangle 120">
            <a:extLst>
              <a:ext uri="{FF2B5EF4-FFF2-40B4-BE49-F238E27FC236}">
                <a16:creationId xmlns:a16="http://schemas.microsoft.com/office/drawing/2014/main" id="{8DE0BB48-2B5B-4435-871F-CD2F89A252A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3:09</a:t>
            </a:r>
          </a:p>
        </p:txBody>
      </p:sp>
      <p:sp>
        <p:nvSpPr>
          <p:cNvPr id="122" name="Rectangle 121">
            <a:extLst>
              <a:ext uri="{FF2B5EF4-FFF2-40B4-BE49-F238E27FC236}">
                <a16:creationId xmlns:a16="http://schemas.microsoft.com/office/drawing/2014/main" id="{5FF417B3-CF3C-46E6-A027-5D6F4539BB6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3:08</a:t>
            </a:r>
          </a:p>
        </p:txBody>
      </p:sp>
      <p:sp>
        <p:nvSpPr>
          <p:cNvPr id="123" name="Rectangle 122">
            <a:extLst>
              <a:ext uri="{FF2B5EF4-FFF2-40B4-BE49-F238E27FC236}">
                <a16:creationId xmlns:a16="http://schemas.microsoft.com/office/drawing/2014/main" id="{CAA87512-DC22-43AC-B43C-46776DEAC46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3:07</a:t>
            </a:r>
          </a:p>
        </p:txBody>
      </p:sp>
      <p:sp>
        <p:nvSpPr>
          <p:cNvPr id="124" name="Rectangle 123">
            <a:extLst>
              <a:ext uri="{FF2B5EF4-FFF2-40B4-BE49-F238E27FC236}">
                <a16:creationId xmlns:a16="http://schemas.microsoft.com/office/drawing/2014/main" id="{7E8CE318-A64F-4902-8C3D-DE02E48E852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3:06</a:t>
            </a:r>
          </a:p>
        </p:txBody>
      </p:sp>
      <p:sp>
        <p:nvSpPr>
          <p:cNvPr id="125" name="Rectangle 124">
            <a:extLst>
              <a:ext uri="{FF2B5EF4-FFF2-40B4-BE49-F238E27FC236}">
                <a16:creationId xmlns:a16="http://schemas.microsoft.com/office/drawing/2014/main" id="{C90B6C5D-457D-490B-81E9-9486B236AB0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3:05</a:t>
            </a:r>
          </a:p>
        </p:txBody>
      </p:sp>
      <p:sp>
        <p:nvSpPr>
          <p:cNvPr id="126" name="Rectangle 125">
            <a:extLst>
              <a:ext uri="{FF2B5EF4-FFF2-40B4-BE49-F238E27FC236}">
                <a16:creationId xmlns:a16="http://schemas.microsoft.com/office/drawing/2014/main" id="{76DD2F9D-F7AE-4253-B87C-4C85C9333E9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3:04</a:t>
            </a:r>
          </a:p>
        </p:txBody>
      </p:sp>
      <p:sp>
        <p:nvSpPr>
          <p:cNvPr id="127" name="Rectangle 126">
            <a:extLst>
              <a:ext uri="{FF2B5EF4-FFF2-40B4-BE49-F238E27FC236}">
                <a16:creationId xmlns:a16="http://schemas.microsoft.com/office/drawing/2014/main" id="{28F5277B-1503-4197-A223-4C2EA390DAF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3:03</a:t>
            </a:r>
          </a:p>
        </p:txBody>
      </p:sp>
      <p:sp>
        <p:nvSpPr>
          <p:cNvPr id="128" name="Rectangle 127">
            <a:extLst>
              <a:ext uri="{FF2B5EF4-FFF2-40B4-BE49-F238E27FC236}">
                <a16:creationId xmlns:a16="http://schemas.microsoft.com/office/drawing/2014/main" id="{0210E3E0-5C26-4B14-83EC-01EC7D3716C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3:02</a:t>
            </a:r>
          </a:p>
        </p:txBody>
      </p:sp>
      <p:sp>
        <p:nvSpPr>
          <p:cNvPr id="129" name="Rectangle 128">
            <a:extLst>
              <a:ext uri="{FF2B5EF4-FFF2-40B4-BE49-F238E27FC236}">
                <a16:creationId xmlns:a16="http://schemas.microsoft.com/office/drawing/2014/main" id="{AC684947-00E5-4A7C-90AE-EC2D9791ADC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3:01</a:t>
            </a:r>
          </a:p>
        </p:txBody>
      </p:sp>
      <p:sp>
        <p:nvSpPr>
          <p:cNvPr id="130" name="Rectangle 129">
            <a:extLst>
              <a:ext uri="{FF2B5EF4-FFF2-40B4-BE49-F238E27FC236}">
                <a16:creationId xmlns:a16="http://schemas.microsoft.com/office/drawing/2014/main" id="{650969A2-249A-4EC3-995A-CC6FA8F96873}"/>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3:00</a:t>
            </a:r>
          </a:p>
        </p:txBody>
      </p:sp>
      <p:sp>
        <p:nvSpPr>
          <p:cNvPr id="131" name="Rectangle 130">
            <a:extLst>
              <a:ext uri="{FF2B5EF4-FFF2-40B4-BE49-F238E27FC236}">
                <a16:creationId xmlns:a16="http://schemas.microsoft.com/office/drawing/2014/main" id="{EAA4FA73-816F-486C-8085-B7C2731B694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2:59</a:t>
            </a:r>
          </a:p>
        </p:txBody>
      </p:sp>
      <p:sp>
        <p:nvSpPr>
          <p:cNvPr id="132" name="Rectangle 131">
            <a:extLst>
              <a:ext uri="{FF2B5EF4-FFF2-40B4-BE49-F238E27FC236}">
                <a16:creationId xmlns:a16="http://schemas.microsoft.com/office/drawing/2014/main" id="{91DC9C5C-BDBD-4786-AB83-95E4C1DDAAC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2:58</a:t>
            </a:r>
          </a:p>
        </p:txBody>
      </p:sp>
      <p:sp>
        <p:nvSpPr>
          <p:cNvPr id="133" name="Rectangle 132">
            <a:extLst>
              <a:ext uri="{FF2B5EF4-FFF2-40B4-BE49-F238E27FC236}">
                <a16:creationId xmlns:a16="http://schemas.microsoft.com/office/drawing/2014/main" id="{373BEFDB-F499-458B-B768-730F4C2FA99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2:57</a:t>
            </a:r>
          </a:p>
        </p:txBody>
      </p:sp>
      <p:sp>
        <p:nvSpPr>
          <p:cNvPr id="134" name="Rectangle 133">
            <a:extLst>
              <a:ext uri="{FF2B5EF4-FFF2-40B4-BE49-F238E27FC236}">
                <a16:creationId xmlns:a16="http://schemas.microsoft.com/office/drawing/2014/main" id="{C0954C93-A630-4C4C-B166-8BEDBBA1B58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2:56</a:t>
            </a:r>
          </a:p>
        </p:txBody>
      </p:sp>
      <p:sp>
        <p:nvSpPr>
          <p:cNvPr id="135" name="Rectangle 134">
            <a:extLst>
              <a:ext uri="{FF2B5EF4-FFF2-40B4-BE49-F238E27FC236}">
                <a16:creationId xmlns:a16="http://schemas.microsoft.com/office/drawing/2014/main" id="{1358200C-2BD4-4871-86E1-B26054741FA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2:55</a:t>
            </a:r>
          </a:p>
        </p:txBody>
      </p:sp>
      <p:sp>
        <p:nvSpPr>
          <p:cNvPr id="136" name="Rectangle 135">
            <a:extLst>
              <a:ext uri="{FF2B5EF4-FFF2-40B4-BE49-F238E27FC236}">
                <a16:creationId xmlns:a16="http://schemas.microsoft.com/office/drawing/2014/main" id="{9C57E04E-9303-4AEF-874C-205651677AA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2:54</a:t>
            </a:r>
          </a:p>
        </p:txBody>
      </p:sp>
      <p:sp>
        <p:nvSpPr>
          <p:cNvPr id="137" name="Rectangle 136">
            <a:extLst>
              <a:ext uri="{FF2B5EF4-FFF2-40B4-BE49-F238E27FC236}">
                <a16:creationId xmlns:a16="http://schemas.microsoft.com/office/drawing/2014/main" id="{5390F1BB-2E08-48FE-94FC-5D9A1C19369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2:53</a:t>
            </a:r>
          </a:p>
        </p:txBody>
      </p:sp>
      <p:sp>
        <p:nvSpPr>
          <p:cNvPr id="138" name="Rectangle 137">
            <a:extLst>
              <a:ext uri="{FF2B5EF4-FFF2-40B4-BE49-F238E27FC236}">
                <a16:creationId xmlns:a16="http://schemas.microsoft.com/office/drawing/2014/main" id="{D7A3917C-2C3A-4F8F-BF1C-5753CBDF98C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2:52</a:t>
            </a:r>
          </a:p>
        </p:txBody>
      </p:sp>
      <p:sp>
        <p:nvSpPr>
          <p:cNvPr id="139" name="Rectangle 138">
            <a:extLst>
              <a:ext uri="{FF2B5EF4-FFF2-40B4-BE49-F238E27FC236}">
                <a16:creationId xmlns:a16="http://schemas.microsoft.com/office/drawing/2014/main" id="{DF51FE0D-1AF2-4A04-921E-CA9ED1FDDAE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2:51</a:t>
            </a:r>
          </a:p>
        </p:txBody>
      </p:sp>
      <p:sp>
        <p:nvSpPr>
          <p:cNvPr id="140" name="Rectangle 139">
            <a:extLst>
              <a:ext uri="{FF2B5EF4-FFF2-40B4-BE49-F238E27FC236}">
                <a16:creationId xmlns:a16="http://schemas.microsoft.com/office/drawing/2014/main" id="{BB6D54D3-7B0F-4610-A7C5-0541E37AF7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2:50</a:t>
            </a:r>
          </a:p>
        </p:txBody>
      </p:sp>
      <p:sp>
        <p:nvSpPr>
          <p:cNvPr id="141" name="Rectangle 140">
            <a:extLst>
              <a:ext uri="{FF2B5EF4-FFF2-40B4-BE49-F238E27FC236}">
                <a16:creationId xmlns:a16="http://schemas.microsoft.com/office/drawing/2014/main" id="{A3E7AD40-20AF-48B8-968B-CDDFDF4BD95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2:49</a:t>
            </a:r>
          </a:p>
        </p:txBody>
      </p:sp>
      <p:sp>
        <p:nvSpPr>
          <p:cNvPr id="142" name="Rectangle 141">
            <a:extLst>
              <a:ext uri="{FF2B5EF4-FFF2-40B4-BE49-F238E27FC236}">
                <a16:creationId xmlns:a16="http://schemas.microsoft.com/office/drawing/2014/main" id="{4E3F917E-83B8-407D-8DA0-449ED5C19EA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2:48</a:t>
            </a:r>
          </a:p>
        </p:txBody>
      </p:sp>
      <p:sp>
        <p:nvSpPr>
          <p:cNvPr id="143" name="Rectangle 142">
            <a:extLst>
              <a:ext uri="{FF2B5EF4-FFF2-40B4-BE49-F238E27FC236}">
                <a16:creationId xmlns:a16="http://schemas.microsoft.com/office/drawing/2014/main" id="{3B4D39B2-FA6C-474B-BEB8-C50DE35744B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2:47</a:t>
            </a:r>
          </a:p>
        </p:txBody>
      </p:sp>
      <p:sp>
        <p:nvSpPr>
          <p:cNvPr id="144" name="Rectangle 143">
            <a:extLst>
              <a:ext uri="{FF2B5EF4-FFF2-40B4-BE49-F238E27FC236}">
                <a16:creationId xmlns:a16="http://schemas.microsoft.com/office/drawing/2014/main" id="{1DB8BD7E-AC45-4CA3-AE8D-5AD37BFC600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2:46</a:t>
            </a:r>
          </a:p>
        </p:txBody>
      </p:sp>
      <p:sp>
        <p:nvSpPr>
          <p:cNvPr id="145" name="Rectangle 144">
            <a:extLst>
              <a:ext uri="{FF2B5EF4-FFF2-40B4-BE49-F238E27FC236}">
                <a16:creationId xmlns:a16="http://schemas.microsoft.com/office/drawing/2014/main" id="{DAA1CC26-464E-455C-BAAC-1DAD63980EF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2:45</a:t>
            </a:r>
          </a:p>
        </p:txBody>
      </p:sp>
      <p:sp>
        <p:nvSpPr>
          <p:cNvPr id="146" name="Rectangle 145">
            <a:extLst>
              <a:ext uri="{FF2B5EF4-FFF2-40B4-BE49-F238E27FC236}">
                <a16:creationId xmlns:a16="http://schemas.microsoft.com/office/drawing/2014/main" id="{B7D8CC26-0A4B-47B8-9A13-589EDE130BA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2:44</a:t>
            </a:r>
          </a:p>
        </p:txBody>
      </p:sp>
      <p:sp>
        <p:nvSpPr>
          <p:cNvPr id="147" name="Rectangle 146">
            <a:extLst>
              <a:ext uri="{FF2B5EF4-FFF2-40B4-BE49-F238E27FC236}">
                <a16:creationId xmlns:a16="http://schemas.microsoft.com/office/drawing/2014/main" id="{E3035DCB-7051-4484-9113-70063CC0FFE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2:43</a:t>
            </a:r>
          </a:p>
        </p:txBody>
      </p:sp>
      <p:sp>
        <p:nvSpPr>
          <p:cNvPr id="148" name="Rectangle 147">
            <a:extLst>
              <a:ext uri="{FF2B5EF4-FFF2-40B4-BE49-F238E27FC236}">
                <a16:creationId xmlns:a16="http://schemas.microsoft.com/office/drawing/2014/main" id="{1F1D8ADD-4FA0-459D-B577-87510CEF0A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2:42</a:t>
            </a:r>
          </a:p>
        </p:txBody>
      </p:sp>
      <p:sp>
        <p:nvSpPr>
          <p:cNvPr id="149" name="Rectangle 148">
            <a:extLst>
              <a:ext uri="{FF2B5EF4-FFF2-40B4-BE49-F238E27FC236}">
                <a16:creationId xmlns:a16="http://schemas.microsoft.com/office/drawing/2014/main" id="{EE914952-A475-400F-B90F-FC0E2F513F2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2:41</a:t>
            </a:r>
          </a:p>
        </p:txBody>
      </p:sp>
      <p:sp>
        <p:nvSpPr>
          <p:cNvPr id="150" name="Rectangle 149">
            <a:extLst>
              <a:ext uri="{FF2B5EF4-FFF2-40B4-BE49-F238E27FC236}">
                <a16:creationId xmlns:a16="http://schemas.microsoft.com/office/drawing/2014/main" id="{D615B0D9-C172-46BA-96A7-1D67C0FB2AA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2:40</a:t>
            </a:r>
          </a:p>
        </p:txBody>
      </p:sp>
      <p:sp>
        <p:nvSpPr>
          <p:cNvPr id="151" name="Rectangle 150">
            <a:extLst>
              <a:ext uri="{FF2B5EF4-FFF2-40B4-BE49-F238E27FC236}">
                <a16:creationId xmlns:a16="http://schemas.microsoft.com/office/drawing/2014/main" id="{D0F6923B-79D7-44E6-ADB0-3735E29D7D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2:39</a:t>
            </a:r>
          </a:p>
        </p:txBody>
      </p:sp>
      <p:sp>
        <p:nvSpPr>
          <p:cNvPr id="152" name="Rectangle 151">
            <a:extLst>
              <a:ext uri="{FF2B5EF4-FFF2-40B4-BE49-F238E27FC236}">
                <a16:creationId xmlns:a16="http://schemas.microsoft.com/office/drawing/2014/main" id="{27BB9A8D-0FDD-44B1-BEAB-1D8B58CAE50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2:38</a:t>
            </a:r>
          </a:p>
        </p:txBody>
      </p:sp>
      <p:sp>
        <p:nvSpPr>
          <p:cNvPr id="153" name="Rectangle 152">
            <a:extLst>
              <a:ext uri="{FF2B5EF4-FFF2-40B4-BE49-F238E27FC236}">
                <a16:creationId xmlns:a16="http://schemas.microsoft.com/office/drawing/2014/main" id="{99E48253-1128-4CD2-AE7D-903E56EC38A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2:37</a:t>
            </a:r>
          </a:p>
        </p:txBody>
      </p:sp>
      <p:sp>
        <p:nvSpPr>
          <p:cNvPr id="154" name="Rectangle 153">
            <a:extLst>
              <a:ext uri="{FF2B5EF4-FFF2-40B4-BE49-F238E27FC236}">
                <a16:creationId xmlns:a16="http://schemas.microsoft.com/office/drawing/2014/main" id="{8A56DCDE-594C-440A-A821-DFDAFC4702F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2:36</a:t>
            </a:r>
          </a:p>
        </p:txBody>
      </p:sp>
      <p:sp>
        <p:nvSpPr>
          <p:cNvPr id="155" name="Rectangle 154">
            <a:extLst>
              <a:ext uri="{FF2B5EF4-FFF2-40B4-BE49-F238E27FC236}">
                <a16:creationId xmlns:a16="http://schemas.microsoft.com/office/drawing/2014/main" id="{636ED106-A3CB-4FEA-9D5C-F789C92686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2:35</a:t>
            </a:r>
          </a:p>
        </p:txBody>
      </p:sp>
      <p:sp>
        <p:nvSpPr>
          <p:cNvPr id="156" name="Rectangle 155">
            <a:extLst>
              <a:ext uri="{FF2B5EF4-FFF2-40B4-BE49-F238E27FC236}">
                <a16:creationId xmlns:a16="http://schemas.microsoft.com/office/drawing/2014/main" id="{BC1B7E5F-4ABE-4CB1-BB5C-8099F4D306A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2:34</a:t>
            </a:r>
          </a:p>
        </p:txBody>
      </p:sp>
      <p:sp>
        <p:nvSpPr>
          <p:cNvPr id="157" name="Rectangle 156">
            <a:extLst>
              <a:ext uri="{FF2B5EF4-FFF2-40B4-BE49-F238E27FC236}">
                <a16:creationId xmlns:a16="http://schemas.microsoft.com/office/drawing/2014/main" id="{3B3B2EF0-CA03-434E-AC8C-E47273967FE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2:33</a:t>
            </a:r>
          </a:p>
        </p:txBody>
      </p:sp>
      <p:sp>
        <p:nvSpPr>
          <p:cNvPr id="158" name="Rectangle 157">
            <a:extLst>
              <a:ext uri="{FF2B5EF4-FFF2-40B4-BE49-F238E27FC236}">
                <a16:creationId xmlns:a16="http://schemas.microsoft.com/office/drawing/2014/main" id="{4F398E16-BDB5-4E85-B895-E496C9C2D33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2:32</a:t>
            </a:r>
          </a:p>
        </p:txBody>
      </p:sp>
      <p:sp>
        <p:nvSpPr>
          <p:cNvPr id="159" name="Rectangle 158">
            <a:extLst>
              <a:ext uri="{FF2B5EF4-FFF2-40B4-BE49-F238E27FC236}">
                <a16:creationId xmlns:a16="http://schemas.microsoft.com/office/drawing/2014/main" id="{4D5BA3E3-47A4-4118-946B-F03A647029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2:31</a:t>
            </a:r>
          </a:p>
        </p:txBody>
      </p:sp>
      <p:sp>
        <p:nvSpPr>
          <p:cNvPr id="160" name="Rectangle 159">
            <a:extLst>
              <a:ext uri="{FF2B5EF4-FFF2-40B4-BE49-F238E27FC236}">
                <a16:creationId xmlns:a16="http://schemas.microsoft.com/office/drawing/2014/main" id="{29689E69-3D2F-42A0-A974-2BD0AF36131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2:30</a:t>
            </a:r>
          </a:p>
        </p:txBody>
      </p:sp>
      <p:sp>
        <p:nvSpPr>
          <p:cNvPr id="161" name="Rectangle 160">
            <a:extLst>
              <a:ext uri="{FF2B5EF4-FFF2-40B4-BE49-F238E27FC236}">
                <a16:creationId xmlns:a16="http://schemas.microsoft.com/office/drawing/2014/main" id="{75790EB4-A882-40DB-80D1-286C7C4C9FB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2:29</a:t>
            </a:r>
          </a:p>
        </p:txBody>
      </p:sp>
      <p:sp>
        <p:nvSpPr>
          <p:cNvPr id="162" name="Rectangle 161">
            <a:extLst>
              <a:ext uri="{FF2B5EF4-FFF2-40B4-BE49-F238E27FC236}">
                <a16:creationId xmlns:a16="http://schemas.microsoft.com/office/drawing/2014/main" id="{91C48F4F-035B-4905-A843-284CFAC227C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2:28</a:t>
            </a:r>
          </a:p>
        </p:txBody>
      </p:sp>
      <p:sp>
        <p:nvSpPr>
          <p:cNvPr id="163" name="Rectangle 162">
            <a:extLst>
              <a:ext uri="{FF2B5EF4-FFF2-40B4-BE49-F238E27FC236}">
                <a16:creationId xmlns:a16="http://schemas.microsoft.com/office/drawing/2014/main" id="{D1D62BDB-5433-4055-8207-F3C675ABCE9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2:27</a:t>
            </a:r>
          </a:p>
        </p:txBody>
      </p:sp>
      <p:sp>
        <p:nvSpPr>
          <p:cNvPr id="164" name="Rectangle 163">
            <a:extLst>
              <a:ext uri="{FF2B5EF4-FFF2-40B4-BE49-F238E27FC236}">
                <a16:creationId xmlns:a16="http://schemas.microsoft.com/office/drawing/2014/main" id="{0169BC0A-9AB6-4BD7-80D1-00673EA2061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2:26</a:t>
            </a:r>
          </a:p>
        </p:txBody>
      </p:sp>
      <p:sp>
        <p:nvSpPr>
          <p:cNvPr id="165" name="Rectangle 164">
            <a:extLst>
              <a:ext uri="{FF2B5EF4-FFF2-40B4-BE49-F238E27FC236}">
                <a16:creationId xmlns:a16="http://schemas.microsoft.com/office/drawing/2014/main" id="{06465098-4DCA-4E1B-B1BA-83ACC479B70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2:25</a:t>
            </a:r>
          </a:p>
        </p:txBody>
      </p:sp>
      <p:sp>
        <p:nvSpPr>
          <p:cNvPr id="166" name="Rectangle 165">
            <a:extLst>
              <a:ext uri="{FF2B5EF4-FFF2-40B4-BE49-F238E27FC236}">
                <a16:creationId xmlns:a16="http://schemas.microsoft.com/office/drawing/2014/main" id="{5E934CD4-63C7-4F5C-AC65-6E1786700D4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2:24</a:t>
            </a:r>
          </a:p>
        </p:txBody>
      </p:sp>
      <p:sp>
        <p:nvSpPr>
          <p:cNvPr id="167" name="Rectangle 166">
            <a:extLst>
              <a:ext uri="{FF2B5EF4-FFF2-40B4-BE49-F238E27FC236}">
                <a16:creationId xmlns:a16="http://schemas.microsoft.com/office/drawing/2014/main" id="{682B3830-F489-404E-BFC3-C51BB4F3EA4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2:23</a:t>
            </a:r>
          </a:p>
        </p:txBody>
      </p:sp>
      <p:sp>
        <p:nvSpPr>
          <p:cNvPr id="168" name="Rectangle 167">
            <a:extLst>
              <a:ext uri="{FF2B5EF4-FFF2-40B4-BE49-F238E27FC236}">
                <a16:creationId xmlns:a16="http://schemas.microsoft.com/office/drawing/2014/main" id="{5B9A9CB7-BD0E-4963-ACAA-16B8A9FD721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2:22</a:t>
            </a:r>
          </a:p>
        </p:txBody>
      </p:sp>
      <p:sp>
        <p:nvSpPr>
          <p:cNvPr id="169" name="Rectangle 168">
            <a:extLst>
              <a:ext uri="{FF2B5EF4-FFF2-40B4-BE49-F238E27FC236}">
                <a16:creationId xmlns:a16="http://schemas.microsoft.com/office/drawing/2014/main" id="{0379498C-D342-468A-B0C2-B74C2CD174E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2:21</a:t>
            </a:r>
          </a:p>
        </p:txBody>
      </p:sp>
      <p:sp>
        <p:nvSpPr>
          <p:cNvPr id="170" name="Rectangle 169">
            <a:extLst>
              <a:ext uri="{FF2B5EF4-FFF2-40B4-BE49-F238E27FC236}">
                <a16:creationId xmlns:a16="http://schemas.microsoft.com/office/drawing/2014/main" id="{CC6E02D9-C3C0-42FB-90E6-274BBB1C7E4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2:20</a:t>
            </a:r>
          </a:p>
        </p:txBody>
      </p:sp>
      <p:sp>
        <p:nvSpPr>
          <p:cNvPr id="171" name="Rectangle 170">
            <a:extLst>
              <a:ext uri="{FF2B5EF4-FFF2-40B4-BE49-F238E27FC236}">
                <a16:creationId xmlns:a16="http://schemas.microsoft.com/office/drawing/2014/main" id="{6EB25A6F-FB1E-401F-A500-B355D2F289D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2:19</a:t>
            </a:r>
          </a:p>
        </p:txBody>
      </p:sp>
      <p:sp>
        <p:nvSpPr>
          <p:cNvPr id="172" name="Rectangle 171">
            <a:extLst>
              <a:ext uri="{FF2B5EF4-FFF2-40B4-BE49-F238E27FC236}">
                <a16:creationId xmlns:a16="http://schemas.microsoft.com/office/drawing/2014/main" id="{B742A4BD-038F-4C85-8576-2403E1CAE8A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2:18</a:t>
            </a:r>
          </a:p>
        </p:txBody>
      </p:sp>
      <p:sp>
        <p:nvSpPr>
          <p:cNvPr id="173" name="Rectangle 172">
            <a:extLst>
              <a:ext uri="{FF2B5EF4-FFF2-40B4-BE49-F238E27FC236}">
                <a16:creationId xmlns:a16="http://schemas.microsoft.com/office/drawing/2014/main" id="{16EB0418-2F68-4A8C-8F17-788A0B8A0CE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2:17</a:t>
            </a:r>
          </a:p>
        </p:txBody>
      </p:sp>
      <p:sp>
        <p:nvSpPr>
          <p:cNvPr id="174" name="Rectangle 173">
            <a:extLst>
              <a:ext uri="{FF2B5EF4-FFF2-40B4-BE49-F238E27FC236}">
                <a16:creationId xmlns:a16="http://schemas.microsoft.com/office/drawing/2014/main" id="{D64B1C5A-4242-4546-AA32-E29F4D2DD71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2:16</a:t>
            </a:r>
          </a:p>
        </p:txBody>
      </p:sp>
      <p:sp>
        <p:nvSpPr>
          <p:cNvPr id="175" name="Rectangle 174">
            <a:extLst>
              <a:ext uri="{FF2B5EF4-FFF2-40B4-BE49-F238E27FC236}">
                <a16:creationId xmlns:a16="http://schemas.microsoft.com/office/drawing/2014/main" id="{6DA51313-8D33-4291-8623-4B747E84B60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2:15</a:t>
            </a:r>
          </a:p>
        </p:txBody>
      </p:sp>
      <p:sp>
        <p:nvSpPr>
          <p:cNvPr id="176" name="Rectangle 175">
            <a:extLst>
              <a:ext uri="{FF2B5EF4-FFF2-40B4-BE49-F238E27FC236}">
                <a16:creationId xmlns:a16="http://schemas.microsoft.com/office/drawing/2014/main" id="{574CE37E-D203-4AF4-9115-B1A55C3D569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2:14</a:t>
            </a:r>
          </a:p>
        </p:txBody>
      </p:sp>
      <p:sp>
        <p:nvSpPr>
          <p:cNvPr id="177" name="Rectangle 176">
            <a:extLst>
              <a:ext uri="{FF2B5EF4-FFF2-40B4-BE49-F238E27FC236}">
                <a16:creationId xmlns:a16="http://schemas.microsoft.com/office/drawing/2014/main" id="{881893E1-9BEC-48AE-BF77-C609E79CDD4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2:13</a:t>
            </a:r>
          </a:p>
        </p:txBody>
      </p:sp>
      <p:sp>
        <p:nvSpPr>
          <p:cNvPr id="178" name="Rectangle 177">
            <a:extLst>
              <a:ext uri="{FF2B5EF4-FFF2-40B4-BE49-F238E27FC236}">
                <a16:creationId xmlns:a16="http://schemas.microsoft.com/office/drawing/2014/main" id="{21EE8E06-0D89-4107-A6D3-47F6A7AD03E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2:12</a:t>
            </a:r>
          </a:p>
        </p:txBody>
      </p:sp>
      <p:sp>
        <p:nvSpPr>
          <p:cNvPr id="179" name="Rectangle 178">
            <a:extLst>
              <a:ext uri="{FF2B5EF4-FFF2-40B4-BE49-F238E27FC236}">
                <a16:creationId xmlns:a16="http://schemas.microsoft.com/office/drawing/2014/main" id="{87469AF0-D61D-45AE-9757-665C3D8EC2B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2:11</a:t>
            </a:r>
          </a:p>
        </p:txBody>
      </p:sp>
      <p:sp>
        <p:nvSpPr>
          <p:cNvPr id="180" name="Rectangle 179">
            <a:extLst>
              <a:ext uri="{FF2B5EF4-FFF2-40B4-BE49-F238E27FC236}">
                <a16:creationId xmlns:a16="http://schemas.microsoft.com/office/drawing/2014/main" id="{2E24969F-60BE-46FA-B4A7-1D1853BCE73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2:10</a:t>
            </a:r>
          </a:p>
        </p:txBody>
      </p:sp>
      <p:sp>
        <p:nvSpPr>
          <p:cNvPr id="181" name="Rectangle 180">
            <a:extLst>
              <a:ext uri="{FF2B5EF4-FFF2-40B4-BE49-F238E27FC236}">
                <a16:creationId xmlns:a16="http://schemas.microsoft.com/office/drawing/2014/main" id="{00AAD542-C848-4536-8EF7-58F31675496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2:09</a:t>
            </a:r>
          </a:p>
        </p:txBody>
      </p:sp>
      <p:sp>
        <p:nvSpPr>
          <p:cNvPr id="182" name="Rectangle 181">
            <a:extLst>
              <a:ext uri="{FF2B5EF4-FFF2-40B4-BE49-F238E27FC236}">
                <a16:creationId xmlns:a16="http://schemas.microsoft.com/office/drawing/2014/main" id="{90E38A3C-8564-4D6A-B8B0-6D929CB1E30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2:08</a:t>
            </a:r>
          </a:p>
        </p:txBody>
      </p:sp>
      <p:sp>
        <p:nvSpPr>
          <p:cNvPr id="183" name="Rectangle 182">
            <a:extLst>
              <a:ext uri="{FF2B5EF4-FFF2-40B4-BE49-F238E27FC236}">
                <a16:creationId xmlns:a16="http://schemas.microsoft.com/office/drawing/2014/main" id="{3C3F783F-2F5A-40C8-867B-407857C385B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2:07</a:t>
            </a:r>
          </a:p>
        </p:txBody>
      </p:sp>
      <p:sp>
        <p:nvSpPr>
          <p:cNvPr id="184" name="Rectangle 183">
            <a:extLst>
              <a:ext uri="{FF2B5EF4-FFF2-40B4-BE49-F238E27FC236}">
                <a16:creationId xmlns:a16="http://schemas.microsoft.com/office/drawing/2014/main" id="{5F5E8602-0823-4FA1-9D05-0C3EC7D11D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2:06</a:t>
            </a:r>
          </a:p>
        </p:txBody>
      </p:sp>
      <p:sp>
        <p:nvSpPr>
          <p:cNvPr id="185" name="Rectangle 184">
            <a:extLst>
              <a:ext uri="{FF2B5EF4-FFF2-40B4-BE49-F238E27FC236}">
                <a16:creationId xmlns:a16="http://schemas.microsoft.com/office/drawing/2014/main" id="{5B02ECC6-0553-40FC-9688-ED6C6B9BBC6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2:05</a:t>
            </a:r>
          </a:p>
        </p:txBody>
      </p:sp>
      <p:sp>
        <p:nvSpPr>
          <p:cNvPr id="186" name="Rectangle 185">
            <a:extLst>
              <a:ext uri="{FF2B5EF4-FFF2-40B4-BE49-F238E27FC236}">
                <a16:creationId xmlns:a16="http://schemas.microsoft.com/office/drawing/2014/main" id="{B9006CB2-8032-4768-B557-C404842AA36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2:04</a:t>
            </a:r>
          </a:p>
        </p:txBody>
      </p:sp>
      <p:sp>
        <p:nvSpPr>
          <p:cNvPr id="187" name="Rectangle 186">
            <a:extLst>
              <a:ext uri="{FF2B5EF4-FFF2-40B4-BE49-F238E27FC236}">
                <a16:creationId xmlns:a16="http://schemas.microsoft.com/office/drawing/2014/main" id="{80248EBD-2EF3-4B2C-8EDE-B138D549527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2:03</a:t>
            </a:r>
          </a:p>
        </p:txBody>
      </p:sp>
      <p:sp>
        <p:nvSpPr>
          <p:cNvPr id="188" name="Rectangle 187">
            <a:extLst>
              <a:ext uri="{FF2B5EF4-FFF2-40B4-BE49-F238E27FC236}">
                <a16:creationId xmlns:a16="http://schemas.microsoft.com/office/drawing/2014/main" id="{76DFF793-C437-4B75-A094-BB067DD3F8C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2:02</a:t>
            </a:r>
          </a:p>
        </p:txBody>
      </p:sp>
      <p:sp>
        <p:nvSpPr>
          <p:cNvPr id="189" name="Rectangle 188">
            <a:extLst>
              <a:ext uri="{FF2B5EF4-FFF2-40B4-BE49-F238E27FC236}">
                <a16:creationId xmlns:a16="http://schemas.microsoft.com/office/drawing/2014/main" id="{C52DD11A-C8A8-4CB3-93BF-44DA2ED3C0E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2:01</a:t>
            </a:r>
          </a:p>
        </p:txBody>
      </p:sp>
      <p:sp>
        <p:nvSpPr>
          <p:cNvPr id="190" name="Rectangle 189">
            <a:extLst>
              <a:ext uri="{FF2B5EF4-FFF2-40B4-BE49-F238E27FC236}">
                <a16:creationId xmlns:a16="http://schemas.microsoft.com/office/drawing/2014/main" id="{90D0A89D-0F5D-4AF0-A221-725259E23348}"/>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2:00</a:t>
            </a:r>
          </a:p>
        </p:txBody>
      </p:sp>
      <p:sp>
        <p:nvSpPr>
          <p:cNvPr id="191" name="Rectangle 190">
            <a:extLst>
              <a:ext uri="{FF2B5EF4-FFF2-40B4-BE49-F238E27FC236}">
                <a16:creationId xmlns:a16="http://schemas.microsoft.com/office/drawing/2014/main" id="{C0838759-BFF8-440B-86DF-75B91B9A139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1:59</a:t>
            </a:r>
          </a:p>
        </p:txBody>
      </p:sp>
      <p:sp>
        <p:nvSpPr>
          <p:cNvPr id="192" name="Rectangle 191">
            <a:extLst>
              <a:ext uri="{FF2B5EF4-FFF2-40B4-BE49-F238E27FC236}">
                <a16:creationId xmlns:a16="http://schemas.microsoft.com/office/drawing/2014/main" id="{CF2976D3-21DB-417C-BEAF-B6C1A5D03A4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1:58</a:t>
            </a:r>
          </a:p>
        </p:txBody>
      </p:sp>
      <p:sp>
        <p:nvSpPr>
          <p:cNvPr id="193" name="Rectangle 192">
            <a:extLst>
              <a:ext uri="{FF2B5EF4-FFF2-40B4-BE49-F238E27FC236}">
                <a16:creationId xmlns:a16="http://schemas.microsoft.com/office/drawing/2014/main" id="{FC416AA4-AD93-4261-8284-BFA63F8E04C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1:57</a:t>
            </a:r>
          </a:p>
        </p:txBody>
      </p:sp>
      <p:sp>
        <p:nvSpPr>
          <p:cNvPr id="194" name="Rectangle 193">
            <a:extLst>
              <a:ext uri="{FF2B5EF4-FFF2-40B4-BE49-F238E27FC236}">
                <a16:creationId xmlns:a16="http://schemas.microsoft.com/office/drawing/2014/main" id="{E3865CE9-8F21-4B55-B84F-A134067228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1:56</a:t>
            </a:r>
          </a:p>
        </p:txBody>
      </p:sp>
      <p:sp>
        <p:nvSpPr>
          <p:cNvPr id="195" name="Rectangle 194">
            <a:extLst>
              <a:ext uri="{FF2B5EF4-FFF2-40B4-BE49-F238E27FC236}">
                <a16:creationId xmlns:a16="http://schemas.microsoft.com/office/drawing/2014/main" id="{357B39D2-8C6B-412C-AC04-D981B993012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1:55</a:t>
            </a:r>
          </a:p>
        </p:txBody>
      </p:sp>
      <p:sp>
        <p:nvSpPr>
          <p:cNvPr id="196" name="Rectangle 195">
            <a:extLst>
              <a:ext uri="{FF2B5EF4-FFF2-40B4-BE49-F238E27FC236}">
                <a16:creationId xmlns:a16="http://schemas.microsoft.com/office/drawing/2014/main" id="{6547FBE4-97CD-4378-958D-F26D1EFE836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1:54</a:t>
            </a:r>
          </a:p>
        </p:txBody>
      </p:sp>
      <p:sp>
        <p:nvSpPr>
          <p:cNvPr id="197" name="Rectangle 196">
            <a:extLst>
              <a:ext uri="{FF2B5EF4-FFF2-40B4-BE49-F238E27FC236}">
                <a16:creationId xmlns:a16="http://schemas.microsoft.com/office/drawing/2014/main" id="{514401B8-F959-42A4-9844-74C3C440FE0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1:53</a:t>
            </a:r>
          </a:p>
        </p:txBody>
      </p:sp>
      <p:sp>
        <p:nvSpPr>
          <p:cNvPr id="198" name="Rectangle 197">
            <a:extLst>
              <a:ext uri="{FF2B5EF4-FFF2-40B4-BE49-F238E27FC236}">
                <a16:creationId xmlns:a16="http://schemas.microsoft.com/office/drawing/2014/main" id="{6F94281D-3769-40B3-823C-812704CE55E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1:52</a:t>
            </a:r>
          </a:p>
        </p:txBody>
      </p:sp>
      <p:sp>
        <p:nvSpPr>
          <p:cNvPr id="199" name="Rectangle 198">
            <a:extLst>
              <a:ext uri="{FF2B5EF4-FFF2-40B4-BE49-F238E27FC236}">
                <a16:creationId xmlns:a16="http://schemas.microsoft.com/office/drawing/2014/main" id="{49FAD6FA-6744-44B0-B960-7AC1B05902D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1:51</a:t>
            </a:r>
          </a:p>
        </p:txBody>
      </p:sp>
      <p:sp>
        <p:nvSpPr>
          <p:cNvPr id="200" name="Rectangle 199">
            <a:extLst>
              <a:ext uri="{FF2B5EF4-FFF2-40B4-BE49-F238E27FC236}">
                <a16:creationId xmlns:a16="http://schemas.microsoft.com/office/drawing/2014/main" id="{AF7BB28E-691B-4C39-8446-C05C980C77A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1:50</a:t>
            </a:r>
          </a:p>
        </p:txBody>
      </p:sp>
      <p:sp>
        <p:nvSpPr>
          <p:cNvPr id="201" name="Rectangle 200">
            <a:extLst>
              <a:ext uri="{FF2B5EF4-FFF2-40B4-BE49-F238E27FC236}">
                <a16:creationId xmlns:a16="http://schemas.microsoft.com/office/drawing/2014/main" id="{33E5CB51-4026-4F24-9758-36ECCF46365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1:49</a:t>
            </a:r>
          </a:p>
        </p:txBody>
      </p:sp>
      <p:sp>
        <p:nvSpPr>
          <p:cNvPr id="202" name="Rectangle 201">
            <a:extLst>
              <a:ext uri="{FF2B5EF4-FFF2-40B4-BE49-F238E27FC236}">
                <a16:creationId xmlns:a16="http://schemas.microsoft.com/office/drawing/2014/main" id="{2A94496D-B5B9-40D0-B82F-785E900B3B6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1:48</a:t>
            </a:r>
          </a:p>
        </p:txBody>
      </p:sp>
      <p:sp>
        <p:nvSpPr>
          <p:cNvPr id="203" name="Rectangle 202">
            <a:extLst>
              <a:ext uri="{FF2B5EF4-FFF2-40B4-BE49-F238E27FC236}">
                <a16:creationId xmlns:a16="http://schemas.microsoft.com/office/drawing/2014/main" id="{E5A81DD0-68B1-4AF2-B698-AF5611BDF0A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1:47</a:t>
            </a:r>
          </a:p>
        </p:txBody>
      </p:sp>
      <p:sp>
        <p:nvSpPr>
          <p:cNvPr id="204" name="Rectangle 203">
            <a:extLst>
              <a:ext uri="{FF2B5EF4-FFF2-40B4-BE49-F238E27FC236}">
                <a16:creationId xmlns:a16="http://schemas.microsoft.com/office/drawing/2014/main" id="{7C2D178C-036E-4466-BC3B-9B849D40B78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1:46</a:t>
            </a:r>
          </a:p>
        </p:txBody>
      </p:sp>
      <p:sp>
        <p:nvSpPr>
          <p:cNvPr id="205" name="Rectangle 204">
            <a:extLst>
              <a:ext uri="{FF2B5EF4-FFF2-40B4-BE49-F238E27FC236}">
                <a16:creationId xmlns:a16="http://schemas.microsoft.com/office/drawing/2014/main" id="{730A09F2-9F26-41E8-A033-320BAF3F9D3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1:45</a:t>
            </a:r>
          </a:p>
        </p:txBody>
      </p:sp>
      <p:sp>
        <p:nvSpPr>
          <p:cNvPr id="206" name="Rectangle 205">
            <a:extLst>
              <a:ext uri="{FF2B5EF4-FFF2-40B4-BE49-F238E27FC236}">
                <a16:creationId xmlns:a16="http://schemas.microsoft.com/office/drawing/2014/main" id="{20CDB375-6F39-4AC8-81E2-ED18671F5F8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1:44</a:t>
            </a:r>
          </a:p>
        </p:txBody>
      </p:sp>
      <p:sp>
        <p:nvSpPr>
          <p:cNvPr id="207" name="Rectangle 206">
            <a:extLst>
              <a:ext uri="{FF2B5EF4-FFF2-40B4-BE49-F238E27FC236}">
                <a16:creationId xmlns:a16="http://schemas.microsoft.com/office/drawing/2014/main" id="{351DF780-08AC-46DF-9715-AF21FD4C142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1:43</a:t>
            </a:r>
          </a:p>
        </p:txBody>
      </p:sp>
      <p:sp>
        <p:nvSpPr>
          <p:cNvPr id="208" name="Rectangle 207">
            <a:extLst>
              <a:ext uri="{FF2B5EF4-FFF2-40B4-BE49-F238E27FC236}">
                <a16:creationId xmlns:a16="http://schemas.microsoft.com/office/drawing/2014/main" id="{792C04BC-9DB0-4B7E-9E2B-739A5572AF6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1:42</a:t>
            </a:r>
          </a:p>
        </p:txBody>
      </p:sp>
      <p:sp>
        <p:nvSpPr>
          <p:cNvPr id="209" name="Rectangle 208">
            <a:extLst>
              <a:ext uri="{FF2B5EF4-FFF2-40B4-BE49-F238E27FC236}">
                <a16:creationId xmlns:a16="http://schemas.microsoft.com/office/drawing/2014/main" id="{3CE3EE10-390B-458F-A381-7305747AFDA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1:41</a:t>
            </a:r>
          </a:p>
        </p:txBody>
      </p:sp>
      <p:sp>
        <p:nvSpPr>
          <p:cNvPr id="210" name="Rectangle 209">
            <a:extLst>
              <a:ext uri="{FF2B5EF4-FFF2-40B4-BE49-F238E27FC236}">
                <a16:creationId xmlns:a16="http://schemas.microsoft.com/office/drawing/2014/main" id="{383137A9-10AE-44F3-91FC-40960724F4D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1:40</a:t>
            </a:r>
          </a:p>
        </p:txBody>
      </p:sp>
      <p:sp>
        <p:nvSpPr>
          <p:cNvPr id="211" name="Rectangle 210">
            <a:extLst>
              <a:ext uri="{FF2B5EF4-FFF2-40B4-BE49-F238E27FC236}">
                <a16:creationId xmlns:a16="http://schemas.microsoft.com/office/drawing/2014/main" id="{AA485A73-0757-4723-A9E6-80C26929EB6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1:39</a:t>
            </a:r>
          </a:p>
        </p:txBody>
      </p:sp>
      <p:sp>
        <p:nvSpPr>
          <p:cNvPr id="212" name="Rectangle 211">
            <a:extLst>
              <a:ext uri="{FF2B5EF4-FFF2-40B4-BE49-F238E27FC236}">
                <a16:creationId xmlns:a16="http://schemas.microsoft.com/office/drawing/2014/main" id="{4C8DA243-FE89-4D70-87E8-EB1DF5B93A1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1:38</a:t>
            </a:r>
          </a:p>
        </p:txBody>
      </p:sp>
      <p:sp>
        <p:nvSpPr>
          <p:cNvPr id="213" name="Rectangle 212">
            <a:extLst>
              <a:ext uri="{FF2B5EF4-FFF2-40B4-BE49-F238E27FC236}">
                <a16:creationId xmlns:a16="http://schemas.microsoft.com/office/drawing/2014/main" id="{0374F407-6B7C-43FE-A462-6F2D6E189EB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1:37</a:t>
            </a:r>
          </a:p>
        </p:txBody>
      </p:sp>
      <p:sp>
        <p:nvSpPr>
          <p:cNvPr id="214" name="Rectangle 213">
            <a:extLst>
              <a:ext uri="{FF2B5EF4-FFF2-40B4-BE49-F238E27FC236}">
                <a16:creationId xmlns:a16="http://schemas.microsoft.com/office/drawing/2014/main" id="{15AB157E-0967-4DBB-904E-5D85705B571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1:36</a:t>
            </a:r>
          </a:p>
        </p:txBody>
      </p:sp>
      <p:sp>
        <p:nvSpPr>
          <p:cNvPr id="215" name="Rectangle 214">
            <a:extLst>
              <a:ext uri="{FF2B5EF4-FFF2-40B4-BE49-F238E27FC236}">
                <a16:creationId xmlns:a16="http://schemas.microsoft.com/office/drawing/2014/main" id="{B6449687-42D0-4C13-B334-2D76E04392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1:35</a:t>
            </a:r>
          </a:p>
        </p:txBody>
      </p:sp>
      <p:sp>
        <p:nvSpPr>
          <p:cNvPr id="216" name="Rectangle 215">
            <a:extLst>
              <a:ext uri="{FF2B5EF4-FFF2-40B4-BE49-F238E27FC236}">
                <a16:creationId xmlns:a16="http://schemas.microsoft.com/office/drawing/2014/main" id="{DE71FBB3-E380-49EA-B254-8BB5DBD22C7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1:34</a:t>
            </a:r>
          </a:p>
        </p:txBody>
      </p:sp>
      <p:sp>
        <p:nvSpPr>
          <p:cNvPr id="217" name="Rectangle 216">
            <a:extLst>
              <a:ext uri="{FF2B5EF4-FFF2-40B4-BE49-F238E27FC236}">
                <a16:creationId xmlns:a16="http://schemas.microsoft.com/office/drawing/2014/main" id="{0333C4D6-4FB0-476B-ADF2-545170CE384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1:33</a:t>
            </a:r>
          </a:p>
        </p:txBody>
      </p:sp>
      <p:sp>
        <p:nvSpPr>
          <p:cNvPr id="218" name="Rectangle 217">
            <a:extLst>
              <a:ext uri="{FF2B5EF4-FFF2-40B4-BE49-F238E27FC236}">
                <a16:creationId xmlns:a16="http://schemas.microsoft.com/office/drawing/2014/main" id="{25A72174-7936-41BD-B7BE-C56024A4D06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1:32</a:t>
            </a:r>
          </a:p>
        </p:txBody>
      </p:sp>
      <p:sp>
        <p:nvSpPr>
          <p:cNvPr id="219" name="Rectangle 218">
            <a:extLst>
              <a:ext uri="{FF2B5EF4-FFF2-40B4-BE49-F238E27FC236}">
                <a16:creationId xmlns:a16="http://schemas.microsoft.com/office/drawing/2014/main" id="{3F308BAD-AD1E-4301-8516-2762D87D99C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1:31</a:t>
            </a:r>
          </a:p>
        </p:txBody>
      </p:sp>
      <p:sp>
        <p:nvSpPr>
          <p:cNvPr id="220" name="Rectangle 219">
            <a:extLst>
              <a:ext uri="{FF2B5EF4-FFF2-40B4-BE49-F238E27FC236}">
                <a16:creationId xmlns:a16="http://schemas.microsoft.com/office/drawing/2014/main" id="{E00F74C5-C191-44D1-9DFA-CB0494093B9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1:30</a:t>
            </a:r>
          </a:p>
        </p:txBody>
      </p:sp>
      <p:sp>
        <p:nvSpPr>
          <p:cNvPr id="221" name="Rectangle 220">
            <a:extLst>
              <a:ext uri="{FF2B5EF4-FFF2-40B4-BE49-F238E27FC236}">
                <a16:creationId xmlns:a16="http://schemas.microsoft.com/office/drawing/2014/main" id="{8BC766AF-5246-4E54-8408-8B9D2427A73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1:29</a:t>
            </a:r>
          </a:p>
        </p:txBody>
      </p:sp>
      <p:sp>
        <p:nvSpPr>
          <p:cNvPr id="222" name="Rectangle 221">
            <a:extLst>
              <a:ext uri="{FF2B5EF4-FFF2-40B4-BE49-F238E27FC236}">
                <a16:creationId xmlns:a16="http://schemas.microsoft.com/office/drawing/2014/main" id="{ACA30C72-DB4D-44C0-8DED-64067623F9C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1:28</a:t>
            </a:r>
          </a:p>
        </p:txBody>
      </p:sp>
      <p:sp>
        <p:nvSpPr>
          <p:cNvPr id="223" name="Rectangle 222">
            <a:extLst>
              <a:ext uri="{FF2B5EF4-FFF2-40B4-BE49-F238E27FC236}">
                <a16:creationId xmlns:a16="http://schemas.microsoft.com/office/drawing/2014/main" id="{17DAE6D4-7804-4DF9-95A4-018C29D1355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1:27</a:t>
            </a:r>
          </a:p>
        </p:txBody>
      </p:sp>
      <p:sp>
        <p:nvSpPr>
          <p:cNvPr id="224" name="Rectangle 223">
            <a:extLst>
              <a:ext uri="{FF2B5EF4-FFF2-40B4-BE49-F238E27FC236}">
                <a16:creationId xmlns:a16="http://schemas.microsoft.com/office/drawing/2014/main" id="{75E0D03A-F2AA-4A03-A223-362FB7128C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1:26</a:t>
            </a:r>
          </a:p>
        </p:txBody>
      </p:sp>
      <p:sp>
        <p:nvSpPr>
          <p:cNvPr id="225" name="Rectangle 224">
            <a:extLst>
              <a:ext uri="{FF2B5EF4-FFF2-40B4-BE49-F238E27FC236}">
                <a16:creationId xmlns:a16="http://schemas.microsoft.com/office/drawing/2014/main" id="{79A318EA-C812-41BC-9F4A-D6E962411C3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1:25</a:t>
            </a:r>
          </a:p>
        </p:txBody>
      </p:sp>
      <p:sp>
        <p:nvSpPr>
          <p:cNvPr id="226" name="Rectangle 225">
            <a:extLst>
              <a:ext uri="{FF2B5EF4-FFF2-40B4-BE49-F238E27FC236}">
                <a16:creationId xmlns:a16="http://schemas.microsoft.com/office/drawing/2014/main" id="{5411EA42-AB30-4C01-923C-723602CCAC4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1:24</a:t>
            </a:r>
          </a:p>
        </p:txBody>
      </p:sp>
      <p:sp>
        <p:nvSpPr>
          <p:cNvPr id="227" name="Rectangle 226">
            <a:extLst>
              <a:ext uri="{FF2B5EF4-FFF2-40B4-BE49-F238E27FC236}">
                <a16:creationId xmlns:a16="http://schemas.microsoft.com/office/drawing/2014/main" id="{B219DCC7-E415-4A35-A311-78E8E404B34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1:23</a:t>
            </a:r>
          </a:p>
        </p:txBody>
      </p:sp>
      <p:sp>
        <p:nvSpPr>
          <p:cNvPr id="228" name="Rectangle 227">
            <a:extLst>
              <a:ext uri="{FF2B5EF4-FFF2-40B4-BE49-F238E27FC236}">
                <a16:creationId xmlns:a16="http://schemas.microsoft.com/office/drawing/2014/main" id="{6D155F26-BDCB-4763-BFAA-19E7CB67B10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1:22</a:t>
            </a:r>
          </a:p>
        </p:txBody>
      </p:sp>
      <p:sp>
        <p:nvSpPr>
          <p:cNvPr id="229" name="Rectangle 228">
            <a:extLst>
              <a:ext uri="{FF2B5EF4-FFF2-40B4-BE49-F238E27FC236}">
                <a16:creationId xmlns:a16="http://schemas.microsoft.com/office/drawing/2014/main" id="{CC1030A7-F953-40CB-98FF-2BB362C9E49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1:21</a:t>
            </a:r>
          </a:p>
        </p:txBody>
      </p:sp>
      <p:sp>
        <p:nvSpPr>
          <p:cNvPr id="230" name="Rectangle 229">
            <a:extLst>
              <a:ext uri="{FF2B5EF4-FFF2-40B4-BE49-F238E27FC236}">
                <a16:creationId xmlns:a16="http://schemas.microsoft.com/office/drawing/2014/main" id="{C8765AE0-D77D-4DCE-952A-71465C2CF28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1:20</a:t>
            </a:r>
          </a:p>
        </p:txBody>
      </p:sp>
      <p:sp>
        <p:nvSpPr>
          <p:cNvPr id="231" name="Rectangle 230">
            <a:extLst>
              <a:ext uri="{FF2B5EF4-FFF2-40B4-BE49-F238E27FC236}">
                <a16:creationId xmlns:a16="http://schemas.microsoft.com/office/drawing/2014/main" id="{7BA0B6C8-C9EA-45F9-B2A6-4EB47735E80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1:19</a:t>
            </a:r>
          </a:p>
        </p:txBody>
      </p:sp>
      <p:sp>
        <p:nvSpPr>
          <p:cNvPr id="232" name="Rectangle 231">
            <a:extLst>
              <a:ext uri="{FF2B5EF4-FFF2-40B4-BE49-F238E27FC236}">
                <a16:creationId xmlns:a16="http://schemas.microsoft.com/office/drawing/2014/main" id="{52DA0B91-158F-4EAB-8C41-A9B6C19F623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1:18</a:t>
            </a:r>
          </a:p>
        </p:txBody>
      </p:sp>
      <p:sp>
        <p:nvSpPr>
          <p:cNvPr id="233" name="Rectangle 232">
            <a:extLst>
              <a:ext uri="{FF2B5EF4-FFF2-40B4-BE49-F238E27FC236}">
                <a16:creationId xmlns:a16="http://schemas.microsoft.com/office/drawing/2014/main" id="{7783203E-31BB-4A0F-81C6-C7B0B0EB384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1:17</a:t>
            </a:r>
          </a:p>
        </p:txBody>
      </p:sp>
      <p:sp>
        <p:nvSpPr>
          <p:cNvPr id="234" name="Rectangle 233">
            <a:extLst>
              <a:ext uri="{FF2B5EF4-FFF2-40B4-BE49-F238E27FC236}">
                <a16:creationId xmlns:a16="http://schemas.microsoft.com/office/drawing/2014/main" id="{11893A6D-39A6-4D91-A752-47E26721DC1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1:16</a:t>
            </a:r>
          </a:p>
        </p:txBody>
      </p:sp>
      <p:sp>
        <p:nvSpPr>
          <p:cNvPr id="235" name="Rectangle 234">
            <a:extLst>
              <a:ext uri="{FF2B5EF4-FFF2-40B4-BE49-F238E27FC236}">
                <a16:creationId xmlns:a16="http://schemas.microsoft.com/office/drawing/2014/main" id="{6D225282-858A-417B-ACD1-A06975E9589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1:15</a:t>
            </a:r>
          </a:p>
        </p:txBody>
      </p:sp>
      <p:sp>
        <p:nvSpPr>
          <p:cNvPr id="236" name="Rectangle 235">
            <a:extLst>
              <a:ext uri="{FF2B5EF4-FFF2-40B4-BE49-F238E27FC236}">
                <a16:creationId xmlns:a16="http://schemas.microsoft.com/office/drawing/2014/main" id="{64EB8994-4EEE-4182-97E8-C6715CF115E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1:14</a:t>
            </a:r>
          </a:p>
        </p:txBody>
      </p:sp>
      <p:sp>
        <p:nvSpPr>
          <p:cNvPr id="237" name="Rectangle 236">
            <a:extLst>
              <a:ext uri="{FF2B5EF4-FFF2-40B4-BE49-F238E27FC236}">
                <a16:creationId xmlns:a16="http://schemas.microsoft.com/office/drawing/2014/main" id="{4520AA16-A58A-444D-952E-98A48464CC4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1:13</a:t>
            </a:r>
          </a:p>
        </p:txBody>
      </p:sp>
      <p:sp>
        <p:nvSpPr>
          <p:cNvPr id="238" name="Rectangle 237">
            <a:extLst>
              <a:ext uri="{FF2B5EF4-FFF2-40B4-BE49-F238E27FC236}">
                <a16:creationId xmlns:a16="http://schemas.microsoft.com/office/drawing/2014/main" id="{50BF1D82-E2BC-4D68-AB0E-71739CD447E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1:12</a:t>
            </a:r>
          </a:p>
        </p:txBody>
      </p:sp>
      <p:sp>
        <p:nvSpPr>
          <p:cNvPr id="239" name="Rectangle 238">
            <a:extLst>
              <a:ext uri="{FF2B5EF4-FFF2-40B4-BE49-F238E27FC236}">
                <a16:creationId xmlns:a16="http://schemas.microsoft.com/office/drawing/2014/main" id="{BD27A8DF-C265-4A38-91B2-42502734FB7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1:11</a:t>
            </a:r>
          </a:p>
        </p:txBody>
      </p:sp>
      <p:sp>
        <p:nvSpPr>
          <p:cNvPr id="240" name="Rectangle 239">
            <a:extLst>
              <a:ext uri="{FF2B5EF4-FFF2-40B4-BE49-F238E27FC236}">
                <a16:creationId xmlns:a16="http://schemas.microsoft.com/office/drawing/2014/main" id="{512198C2-9642-4978-B85E-18D8176BB07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1:10</a:t>
            </a:r>
          </a:p>
        </p:txBody>
      </p:sp>
      <p:sp>
        <p:nvSpPr>
          <p:cNvPr id="241" name="Rectangle 240">
            <a:extLst>
              <a:ext uri="{FF2B5EF4-FFF2-40B4-BE49-F238E27FC236}">
                <a16:creationId xmlns:a16="http://schemas.microsoft.com/office/drawing/2014/main" id="{DCA2387B-5BA2-4D43-A817-7348EE4407A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1:09</a:t>
            </a:r>
          </a:p>
        </p:txBody>
      </p:sp>
      <p:sp>
        <p:nvSpPr>
          <p:cNvPr id="242" name="Rectangle 241">
            <a:extLst>
              <a:ext uri="{FF2B5EF4-FFF2-40B4-BE49-F238E27FC236}">
                <a16:creationId xmlns:a16="http://schemas.microsoft.com/office/drawing/2014/main" id="{385F18D0-EE85-47DB-A3E5-E7B469B36B6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1:08</a:t>
            </a:r>
          </a:p>
        </p:txBody>
      </p:sp>
      <p:sp>
        <p:nvSpPr>
          <p:cNvPr id="243" name="Rectangle 242">
            <a:extLst>
              <a:ext uri="{FF2B5EF4-FFF2-40B4-BE49-F238E27FC236}">
                <a16:creationId xmlns:a16="http://schemas.microsoft.com/office/drawing/2014/main" id="{52246BB7-AFA9-4785-AA68-A63B3BB07E0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1:07</a:t>
            </a:r>
          </a:p>
        </p:txBody>
      </p:sp>
      <p:sp>
        <p:nvSpPr>
          <p:cNvPr id="244" name="Rectangle 243">
            <a:extLst>
              <a:ext uri="{FF2B5EF4-FFF2-40B4-BE49-F238E27FC236}">
                <a16:creationId xmlns:a16="http://schemas.microsoft.com/office/drawing/2014/main" id="{D67D002A-9B5C-4618-8163-1AFE82CAF6E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1:06</a:t>
            </a:r>
          </a:p>
        </p:txBody>
      </p:sp>
      <p:sp>
        <p:nvSpPr>
          <p:cNvPr id="245" name="Rectangle 244">
            <a:extLst>
              <a:ext uri="{FF2B5EF4-FFF2-40B4-BE49-F238E27FC236}">
                <a16:creationId xmlns:a16="http://schemas.microsoft.com/office/drawing/2014/main" id="{EA0D15A2-02D3-4B54-BEC2-995DB5105E2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1:05</a:t>
            </a:r>
          </a:p>
        </p:txBody>
      </p:sp>
      <p:sp>
        <p:nvSpPr>
          <p:cNvPr id="246" name="Rectangle 245">
            <a:extLst>
              <a:ext uri="{FF2B5EF4-FFF2-40B4-BE49-F238E27FC236}">
                <a16:creationId xmlns:a16="http://schemas.microsoft.com/office/drawing/2014/main" id="{0C6C99A7-D6E3-4B8A-99CF-0593E93B6FE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1:04</a:t>
            </a:r>
          </a:p>
        </p:txBody>
      </p:sp>
      <p:sp>
        <p:nvSpPr>
          <p:cNvPr id="247" name="Rectangle 246">
            <a:extLst>
              <a:ext uri="{FF2B5EF4-FFF2-40B4-BE49-F238E27FC236}">
                <a16:creationId xmlns:a16="http://schemas.microsoft.com/office/drawing/2014/main" id="{92DE029F-5EF1-414A-BF54-61E017C93D0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1:03</a:t>
            </a:r>
          </a:p>
        </p:txBody>
      </p:sp>
      <p:sp>
        <p:nvSpPr>
          <p:cNvPr id="248" name="Rectangle 247">
            <a:extLst>
              <a:ext uri="{FF2B5EF4-FFF2-40B4-BE49-F238E27FC236}">
                <a16:creationId xmlns:a16="http://schemas.microsoft.com/office/drawing/2014/main" id="{30DA8160-AA92-4DB0-98A0-3597A0AA897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1:02</a:t>
            </a:r>
          </a:p>
        </p:txBody>
      </p:sp>
      <p:sp>
        <p:nvSpPr>
          <p:cNvPr id="249" name="Rectangle 248">
            <a:extLst>
              <a:ext uri="{FF2B5EF4-FFF2-40B4-BE49-F238E27FC236}">
                <a16:creationId xmlns:a16="http://schemas.microsoft.com/office/drawing/2014/main" id="{5F33AC42-9D2F-43CD-B714-1D471471BD9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1:01</a:t>
            </a:r>
          </a:p>
        </p:txBody>
      </p:sp>
      <p:sp>
        <p:nvSpPr>
          <p:cNvPr id="250" name="Rectangle 249">
            <a:extLst>
              <a:ext uri="{FF2B5EF4-FFF2-40B4-BE49-F238E27FC236}">
                <a16:creationId xmlns:a16="http://schemas.microsoft.com/office/drawing/2014/main" id="{F7FAB558-34DC-40AC-82B3-4260D85C41E8}"/>
              </a:ext>
            </a:extLst>
          </p:cNvPr>
          <p:cNvSpPr>
            <a:spLocks noChangeArrowheads="1"/>
          </p:cNvSpPr>
          <p:nvPr/>
        </p:nvSpPr>
        <p:spPr bwMode="auto">
          <a:xfrm>
            <a:off x="9816230"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1:00</a:t>
            </a:r>
          </a:p>
        </p:txBody>
      </p:sp>
      <p:sp>
        <p:nvSpPr>
          <p:cNvPr id="251" name="Rectangle 250">
            <a:extLst>
              <a:ext uri="{FF2B5EF4-FFF2-40B4-BE49-F238E27FC236}">
                <a16:creationId xmlns:a16="http://schemas.microsoft.com/office/drawing/2014/main" id="{77395C6C-F57C-4720-82C0-9895C650A2A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0:59</a:t>
            </a:r>
          </a:p>
        </p:txBody>
      </p:sp>
      <p:sp>
        <p:nvSpPr>
          <p:cNvPr id="252" name="Rectangle 251">
            <a:extLst>
              <a:ext uri="{FF2B5EF4-FFF2-40B4-BE49-F238E27FC236}">
                <a16:creationId xmlns:a16="http://schemas.microsoft.com/office/drawing/2014/main" id="{6299E600-8C3F-450A-B5BE-8F4548DC8A4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0:58</a:t>
            </a:r>
          </a:p>
        </p:txBody>
      </p:sp>
      <p:sp>
        <p:nvSpPr>
          <p:cNvPr id="253" name="Rectangle 252">
            <a:extLst>
              <a:ext uri="{FF2B5EF4-FFF2-40B4-BE49-F238E27FC236}">
                <a16:creationId xmlns:a16="http://schemas.microsoft.com/office/drawing/2014/main" id="{6FC185E5-4597-4B99-89AC-70DFF66AED6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0:57</a:t>
            </a:r>
          </a:p>
        </p:txBody>
      </p:sp>
      <p:sp>
        <p:nvSpPr>
          <p:cNvPr id="254" name="Rectangle 253">
            <a:extLst>
              <a:ext uri="{FF2B5EF4-FFF2-40B4-BE49-F238E27FC236}">
                <a16:creationId xmlns:a16="http://schemas.microsoft.com/office/drawing/2014/main" id="{5B01FB43-129A-48EB-A43B-9C37D36BA1C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0:56</a:t>
            </a:r>
          </a:p>
        </p:txBody>
      </p:sp>
      <p:sp>
        <p:nvSpPr>
          <p:cNvPr id="255" name="Rectangle 254">
            <a:extLst>
              <a:ext uri="{FF2B5EF4-FFF2-40B4-BE49-F238E27FC236}">
                <a16:creationId xmlns:a16="http://schemas.microsoft.com/office/drawing/2014/main" id="{EA9F34F6-CCE3-4E58-8C12-364F446CB13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0:55</a:t>
            </a:r>
          </a:p>
        </p:txBody>
      </p:sp>
      <p:sp>
        <p:nvSpPr>
          <p:cNvPr id="256" name="Rectangle 255">
            <a:extLst>
              <a:ext uri="{FF2B5EF4-FFF2-40B4-BE49-F238E27FC236}">
                <a16:creationId xmlns:a16="http://schemas.microsoft.com/office/drawing/2014/main" id="{7AEC6C58-A2A5-4465-82CB-8029CA40822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0:54</a:t>
            </a:r>
          </a:p>
        </p:txBody>
      </p:sp>
      <p:sp>
        <p:nvSpPr>
          <p:cNvPr id="257" name="Rectangle 256">
            <a:extLst>
              <a:ext uri="{FF2B5EF4-FFF2-40B4-BE49-F238E27FC236}">
                <a16:creationId xmlns:a16="http://schemas.microsoft.com/office/drawing/2014/main" id="{D86D5B47-32B2-47C4-A993-636A1B91104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0:53</a:t>
            </a:r>
          </a:p>
        </p:txBody>
      </p:sp>
      <p:sp>
        <p:nvSpPr>
          <p:cNvPr id="258" name="Rectangle 257">
            <a:extLst>
              <a:ext uri="{FF2B5EF4-FFF2-40B4-BE49-F238E27FC236}">
                <a16:creationId xmlns:a16="http://schemas.microsoft.com/office/drawing/2014/main" id="{2A2FDD13-28C3-4E07-B0AF-08994A73AE3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0:52</a:t>
            </a:r>
          </a:p>
        </p:txBody>
      </p:sp>
      <p:sp>
        <p:nvSpPr>
          <p:cNvPr id="259" name="Rectangle 258">
            <a:extLst>
              <a:ext uri="{FF2B5EF4-FFF2-40B4-BE49-F238E27FC236}">
                <a16:creationId xmlns:a16="http://schemas.microsoft.com/office/drawing/2014/main" id="{155C7835-C2B4-4FAB-9BC9-AE7C858D3B9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0:51</a:t>
            </a:r>
          </a:p>
        </p:txBody>
      </p:sp>
      <p:sp>
        <p:nvSpPr>
          <p:cNvPr id="260" name="Rectangle 259">
            <a:extLst>
              <a:ext uri="{FF2B5EF4-FFF2-40B4-BE49-F238E27FC236}">
                <a16:creationId xmlns:a16="http://schemas.microsoft.com/office/drawing/2014/main" id="{003630C7-3174-490D-B530-3FB9E180574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0:50</a:t>
            </a:r>
          </a:p>
        </p:txBody>
      </p:sp>
      <p:sp>
        <p:nvSpPr>
          <p:cNvPr id="261" name="Rectangle 260">
            <a:extLst>
              <a:ext uri="{FF2B5EF4-FFF2-40B4-BE49-F238E27FC236}">
                <a16:creationId xmlns:a16="http://schemas.microsoft.com/office/drawing/2014/main" id="{E4C42022-62F8-4FA7-80FC-66F380757360}"/>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0:49</a:t>
            </a:r>
          </a:p>
        </p:txBody>
      </p:sp>
      <p:sp>
        <p:nvSpPr>
          <p:cNvPr id="262" name="Rectangle 261">
            <a:extLst>
              <a:ext uri="{FF2B5EF4-FFF2-40B4-BE49-F238E27FC236}">
                <a16:creationId xmlns:a16="http://schemas.microsoft.com/office/drawing/2014/main" id="{F567A117-A302-4304-97FF-26A515084FF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0:48</a:t>
            </a:r>
          </a:p>
        </p:txBody>
      </p:sp>
      <p:sp>
        <p:nvSpPr>
          <p:cNvPr id="263" name="Rectangle 262">
            <a:extLst>
              <a:ext uri="{FF2B5EF4-FFF2-40B4-BE49-F238E27FC236}">
                <a16:creationId xmlns:a16="http://schemas.microsoft.com/office/drawing/2014/main" id="{EC9E9F98-1E3F-427C-B29D-2B2B1E53B0C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0:47</a:t>
            </a:r>
          </a:p>
        </p:txBody>
      </p:sp>
      <p:sp>
        <p:nvSpPr>
          <p:cNvPr id="264" name="Rectangle 263">
            <a:extLst>
              <a:ext uri="{FF2B5EF4-FFF2-40B4-BE49-F238E27FC236}">
                <a16:creationId xmlns:a16="http://schemas.microsoft.com/office/drawing/2014/main" id="{835CD876-D2FA-442A-BA6B-BB9AA1EE541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0:46</a:t>
            </a:r>
          </a:p>
        </p:txBody>
      </p:sp>
      <p:sp>
        <p:nvSpPr>
          <p:cNvPr id="265" name="Rectangle 264">
            <a:extLst>
              <a:ext uri="{FF2B5EF4-FFF2-40B4-BE49-F238E27FC236}">
                <a16:creationId xmlns:a16="http://schemas.microsoft.com/office/drawing/2014/main" id="{F9BA105E-9562-42E7-8610-FD889A8229C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0:45</a:t>
            </a:r>
          </a:p>
        </p:txBody>
      </p:sp>
      <p:sp>
        <p:nvSpPr>
          <p:cNvPr id="266" name="Rectangle 265">
            <a:extLst>
              <a:ext uri="{FF2B5EF4-FFF2-40B4-BE49-F238E27FC236}">
                <a16:creationId xmlns:a16="http://schemas.microsoft.com/office/drawing/2014/main" id="{80E9BDBA-0CF7-4EE8-B20F-CCDBDE434B9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0:44</a:t>
            </a:r>
          </a:p>
        </p:txBody>
      </p:sp>
      <p:sp>
        <p:nvSpPr>
          <p:cNvPr id="267" name="Rectangle 266">
            <a:extLst>
              <a:ext uri="{FF2B5EF4-FFF2-40B4-BE49-F238E27FC236}">
                <a16:creationId xmlns:a16="http://schemas.microsoft.com/office/drawing/2014/main" id="{44D906FD-B2F0-4B7E-A4C7-0589E9E3E85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0:43</a:t>
            </a:r>
          </a:p>
        </p:txBody>
      </p:sp>
      <p:sp>
        <p:nvSpPr>
          <p:cNvPr id="268" name="Rectangle 267">
            <a:extLst>
              <a:ext uri="{FF2B5EF4-FFF2-40B4-BE49-F238E27FC236}">
                <a16:creationId xmlns:a16="http://schemas.microsoft.com/office/drawing/2014/main" id="{693FC65D-9495-433C-A965-886565A20DB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0:42</a:t>
            </a:r>
          </a:p>
        </p:txBody>
      </p:sp>
      <p:sp>
        <p:nvSpPr>
          <p:cNvPr id="269" name="Rectangle 268">
            <a:extLst>
              <a:ext uri="{FF2B5EF4-FFF2-40B4-BE49-F238E27FC236}">
                <a16:creationId xmlns:a16="http://schemas.microsoft.com/office/drawing/2014/main" id="{DD1793E8-1788-4B14-884E-DEE43EB5270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0:41</a:t>
            </a:r>
          </a:p>
        </p:txBody>
      </p:sp>
      <p:sp>
        <p:nvSpPr>
          <p:cNvPr id="270" name="Rectangle 269">
            <a:extLst>
              <a:ext uri="{FF2B5EF4-FFF2-40B4-BE49-F238E27FC236}">
                <a16:creationId xmlns:a16="http://schemas.microsoft.com/office/drawing/2014/main" id="{90D42EEE-D644-4E93-8045-117952801D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0:40</a:t>
            </a:r>
          </a:p>
        </p:txBody>
      </p:sp>
      <p:sp>
        <p:nvSpPr>
          <p:cNvPr id="271" name="Rectangle 270">
            <a:extLst>
              <a:ext uri="{FF2B5EF4-FFF2-40B4-BE49-F238E27FC236}">
                <a16:creationId xmlns:a16="http://schemas.microsoft.com/office/drawing/2014/main" id="{9217F10D-7487-473F-A9F4-7DB2D4E89CA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0:39</a:t>
            </a:r>
          </a:p>
        </p:txBody>
      </p:sp>
      <p:sp>
        <p:nvSpPr>
          <p:cNvPr id="272" name="Rectangle 271">
            <a:extLst>
              <a:ext uri="{FF2B5EF4-FFF2-40B4-BE49-F238E27FC236}">
                <a16:creationId xmlns:a16="http://schemas.microsoft.com/office/drawing/2014/main" id="{2735E9A7-83A8-4E48-84E0-C2E6F3748DD2}"/>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0:38</a:t>
            </a:r>
          </a:p>
        </p:txBody>
      </p:sp>
      <p:sp>
        <p:nvSpPr>
          <p:cNvPr id="273" name="Rectangle 272">
            <a:extLst>
              <a:ext uri="{FF2B5EF4-FFF2-40B4-BE49-F238E27FC236}">
                <a16:creationId xmlns:a16="http://schemas.microsoft.com/office/drawing/2014/main" id="{DE827FBF-E66D-4466-9438-7329252F227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0:37</a:t>
            </a:r>
          </a:p>
        </p:txBody>
      </p:sp>
      <p:sp>
        <p:nvSpPr>
          <p:cNvPr id="274" name="Rectangle 273">
            <a:extLst>
              <a:ext uri="{FF2B5EF4-FFF2-40B4-BE49-F238E27FC236}">
                <a16:creationId xmlns:a16="http://schemas.microsoft.com/office/drawing/2014/main" id="{0E37D42D-3316-49AE-81F0-1D357191585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0:36</a:t>
            </a:r>
          </a:p>
        </p:txBody>
      </p:sp>
      <p:sp>
        <p:nvSpPr>
          <p:cNvPr id="275" name="Rectangle 274">
            <a:extLst>
              <a:ext uri="{FF2B5EF4-FFF2-40B4-BE49-F238E27FC236}">
                <a16:creationId xmlns:a16="http://schemas.microsoft.com/office/drawing/2014/main" id="{645BF55E-9520-48A4-9CCB-FE9BC16E1DD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0:35</a:t>
            </a:r>
          </a:p>
        </p:txBody>
      </p:sp>
      <p:sp>
        <p:nvSpPr>
          <p:cNvPr id="276" name="Rectangle 275">
            <a:extLst>
              <a:ext uri="{FF2B5EF4-FFF2-40B4-BE49-F238E27FC236}">
                <a16:creationId xmlns:a16="http://schemas.microsoft.com/office/drawing/2014/main" id="{61D9C198-9AB5-4203-9715-A3D04F43943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0:34</a:t>
            </a:r>
          </a:p>
        </p:txBody>
      </p:sp>
      <p:sp>
        <p:nvSpPr>
          <p:cNvPr id="277" name="Rectangle 276">
            <a:extLst>
              <a:ext uri="{FF2B5EF4-FFF2-40B4-BE49-F238E27FC236}">
                <a16:creationId xmlns:a16="http://schemas.microsoft.com/office/drawing/2014/main" id="{2DF72884-D461-4713-A21B-C6D41811017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0:33</a:t>
            </a:r>
          </a:p>
        </p:txBody>
      </p:sp>
      <p:sp>
        <p:nvSpPr>
          <p:cNvPr id="278" name="Rectangle 277">
            <a:extLst>
              <a:ext uri="{FF2B5EF4-FFF2-40B4-BE49-F238E27FC236}">
                <a16:creationId xmlns:a16="http://schemas.microsoft.com/office/drawing/2014/main" id="{539DBE8C-1C12-4DAD-B319-51E3C77BB8B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0:32</a:t>
            </a:r>
          </a:p>
        </p:txBody>
      </p:sp>
      <p:sp>
        <p:nvSpPr>
          <p:cNvPr id="279" name="Rectangle 278">
            <a:extLst>
              <a:ext uri="{FF2B5EF4-FFF2-40B4-BE49-F238E27FC236}">
                <a16:creationId xmlns:a16="http://schemas.microsoft.com/office/drawing/2014/main" id="{89FA950B-04E1-4154-A1F6-921FEC31858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0:31</a:t>
            </a:r>
          </a:p>
        </p:txBody>
      </p:sp>
      <p:sp>
        <p:nvSpPr>
          <p:cNvPr id="280" name="Rectangle 279">
            <a:extLst>
              <a:ext uri="{FF2B5EF4-FFF2-40B4-BE49-F238E27FC236}">
                <a16:creationId xmlns:a16="http://schemas.microsoft.com/office/drawing/2014/main" id="{BD16A252-E400-4A34-846C-CC95250440F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0:30</a:t>
            </a:r>
          </a:p>
        </p:txBody>
      </p:sp>
      <p:sp>
        <p:nvSpPr>
          <p:cNvPr id="281" name="Rectangle 280">
            <a:extLst>
              <a:ext uri="{FF2B5EF4-FFF2-40B4-BE49-F238E27FC236}">
                <a16:creationId xmlns:a16="http://schemas.microsoft.com/office/drawing/2014/main" id="{1BAB3EAD-7B8C-4EA1-8B93-E97E950F210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0:29</a:t>
            </a:r>
          </a:p>
        </p:txBody>
      </p:sp>
      <p:sp>
        <p:nvSpPr>
          <p:cNvPr id="282" name="Rectangle 281">
            <a:extLst>
              <a:ext uri="{FF2B5EF4-FFF2-40B4-BE49-F238E27FC236}">
                <a16:creationId xmlns:a16="http://schemas.microsoft.com/office/drawing/2014/main" id="{0C9B1723-2F08-4618-9DDB-70D29EDE2C2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0:28</a:t>
            </a:r>
          </a:p>
        </p:txBody>
      </p:sp>
      <p:sp>
        <p:nvSpPr>
          <p:cNvPr id="283" name="Rectangle 282">
            <a:extLst>
              <a:ext uri="{FF2B5EF4-FFF2-40B4-BE49-F238E27FC236}">
                <a16:creationId xmlns:a16="http://schemas.microsoft.com/office/drawing/2014/main" id="{D20EBCD8-FC32-4C71-9AF1-E5CBC86380D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0:27</a:t>
            </a:r>
          </a:p>
        </p:txBody>
      </p:sp>
      <p:sp>
        <p:nvSpPr>
          <p:cNvPr id="284" name="Rectangle 283">
            <a:extLst>
              <a:ext uri="{FF2B5EF4-FFF2-40B4-BE49-F238E27FC236}">
                <a16:creationId xmlns:a16="http://schemas.microsoft.com/office/drawing/2014/main" id="{6A13687E-2910-48E5-8AA7-6EBD45C6B901}"/>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0:26</a:t>
            </a:r>
          </a:p>
        </p:txBody>
      </p:sp>
      <p:sp>
        <p:nvSpPr>
          <p:cNvPr id="285" name="Rectangle 284">
            <a:extLst>
              <a:ext uri="{FF2B5EF4-FFF2-40B4-BE49-F238E27FC236}">
                <a16:creationId xmlns:a16="http://schemas.microsoft.com/office/drawing/2014/main" id="{55DBADCF-B0BE-4C4C-9DBC-D4DD5A5DDD9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0:25</a:t>
            </a:r>
          </a:p>
        </p:txBody>
      </p:sp>
      <p:sp>
        <p:nvSpPr>
          <p:cNvPr id="286" name="Rectangle 285">
            <a:extLst>
              <a:ext uri="{FF2B5EF4-FFF2-40B4-BE49-F238E27FC236}">
                <a16:creationId xmlns:a16="http://schemas.microsoft.com/office/drawing/2014/main" id="{A47D77F7-FB37-45E8-9286-C8A5057CBAC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0:24</a:t>
            </a:r>
          </a:p>
        </p:txBody>
      </p:sp>
      <p:sp>
        <p:nvSpPr>
          <p:cNvPr id="287" name="Rectangle 286">
            <a:extLst>
              <a:ext uri="{FF2B5EF4-FFF2-40B4-BE49-F238E27FC236}">
                <a16:creationId xmlns:a16="http://schemas.microsoft.com/office/drawing/2014/main" id="{7F52AC13-9B3E-472E-A618-96153149FC3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0:23</a:t>
            </a:r>
          </a:p>
        </p:txBody>
      </p:sp>
      <p:sp>
        <p:nvSpPr>
          <p:cNvPr id="288" name="Rectangle 287">
            <a:extLst>
              <a:ext uri="{FF2B5EF4-FFF2-40B4-BE49-F238E27FC236}">
                <a16:creationId xmlns:a16="http://schemas.microsoft.com/office/drawing/2014/main" id="{DF8D6AA2-FBAB-4C49-8B81-8C26FB995F8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0:22</a:t>
            </a:r>
          </a:p>
        </p:txBody>
      </p:sp>
      <p:sp>
        <p:nvSpPr>
          <p:cNvPr id="289" name="Rectangle 288">
            <a:extLst>
              <a:ext uri="{FF2B5EF4-FFF2-40B4-BE49-F238E27FC236}">
                <a16:creationId xmlns:a16="http://schemas.microsoft.com/office/drawing/2014/main" id="{6F1574DA-0536-4A0D-88DF-F52E981A81DB}"/>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0:21</a:t>
            </a:r>
          </a:p>
        </p:txBody>
      </p:sp>
      <p:sp>
        <p:nvSpPr>
          <p:cNvPr id="290" name="Rectangle 289">
            <a:extLst>
              <a:ext uri="{FF2B5EF4-FFF2-40B4-BE49-F238E27FC236}">
                <a16:creationId xmlns:a16="http://schemas.microsoft.com/office/drawing/2014/main" id="{63DDD770-2B74-4193-B7C0-152F2FE1924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0:20</a:t>
            </a:r>
          </a:p>
        </p:txBody>
      </p:sp>
      <p:sp>
        <p:nvSpPr>
          <p:cNvPr id="291" name="Rectangle 290">
            <a:extLst>
              <a:ext uri="{FF2B5EF4-FFF2-40B4-BE49-F238E27FC236}">
                <a16:creationId xmlns:a16="http://schemas.microsoft.com/office/drawing/2014/main" id="{1073D11B-F5FC-47A3-961C-CE39EB6993E6}"/>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0:19</a:t>
            </a:r>
          </a:p>
        </p:txBody>
      </p:sp>
      <p:sp>
        <p:nvSpPr>
          <p:cNvPr id="292" name="Rectangle 291">
            <a:extLst>
              <a:ext uri="{FF2B5EF4-FFF2-40B4-BE49-F238E27FC236}">
                <a16:creationId xmlns:a16="http://schemas.microsoft.com/office/drawing/2014/main" id="{92BFA9AB-7DF2-4A0B-82FC-A72DD27DB35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0:18</a:t>
            </a:r>
          </a:p>
        </p:txBody>
      </p:sp>
      <p:sp>
        <p:nvSpPr>
          <p:cNvPr id="293" name="Rectangle 292">
            <a:extLst>
              <a:ext uri="{FF2B5EF4-FFF2-40B4-BE49-F238E27FC236}">
                <a16:creationId xmlns:a16="http://schemas.microsoft.com/office/drawing/2014/main" id="{7FB0EFAD-6D00-46B0-A327-8A33CA25257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0:17</a:t>
            </a:r>
          </a:p>
        </p:txBody>
      </p:sp>
      <p:sp>
        <p:nvSpPr>
          <p:cNvPr id="294" name="Rectangle 293">
            <a:extLst>
              <a:ext uri="{FF2B5EF4-FFF2-40B4-BE49-F238E27FC236}">
                <a16:creationId xmlns:a16="http://schemas.microsoft.com/office/drawing/2014/main" id="{B3721B87-64F6-4A83-8490-1D7B7999D8DC}"/>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0:16</a:t>
            </a:r>
          </a:p>
        </p:txBody>
      </p:sp>
      <p:sp>
        <p:nvSpPr>
          <p:cNvPr id="295" name="Rectangle 294">
            <a:extLst>
              <a:ext uri="{FF2B5EF4-FFF2-40B4-BE49-F238E27FC236}">
                <a16:creationId xmlns:a16="http://schemas.microsoft.com/office/drawing/2014/main" id="{DFAC6719-25FB-4D1D-9C53-43AA4B0EF345}"/>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0:15</a:t>
            </a:r>
          </a:p>
        </p:txBody>
      </p:sp>
      <p:sp>
        <p:nvSpPr>
          <p:cNvPr id="296" name="Rectangle 295">
            <a:extLst>
              <a:ext uri="{FF2B5EF4-FFF2-40B4-BE49-F238E27FC236}">
                <a16:creationId xmlns:a16="http://schemas.microsoft.com/office/drawing/2014/main" id="{34CBC8B4-320A-495A-8591-77E44D2C2A6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0:14</a:t>
            </a:r>
          </a:p>
        </p:txBody>
      </p:sp>
      <p:sp>
        <p:nvSpPr>
          <p:cNvPr id="297" name="Rectangle 296">
            <a:extLst>
              <a:ext uri="{FF2B5EF4-FFF2-40B4-BE49-F238E27FC236}">
                <a16:creationId xmlns:a16="http://schemas.microsoft.com/office/drawing/2014/main" id="{82E67CB8-4ABE-46AD-BCB5-0A23FDFAA2F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0:13</a:t>
            </a:r>
          </a:p>
        </p:txBody>
      </p:sp>
      <p:sp>
        <p:nvSpPr>
          <p:cNvPr id="298" name="Rectangle 297">
            <a:extLst>
              <a:ext uri="{FF2B5EF4-FFF2-40B4-BE49-F238E27FC236}">
                <a16:creationId xmlns:a16="http://schemas.microsoft.com/office/drawing/2014/main" id="{3B19277D-5262-4B32-9B82-7AC422C81D3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0:12</a:t>
            </a:r>
          </a:p>
        </p:txBody>
      </p:sp>
      <p:sp>
        <p:nvSpPr>
          <p:cNvPr id="299" name="Rectangle 298">
            <a:extLst>
              <a:ext uri="{FF2B5EF4-FFF2-40B4-BE49-F238E27FC236}">
                <a16:creationId xmlns:a16="http://schemas.microsoft.com/office/drawing/2014/main" id="{FF4E455C-D417-4A46-8148-6BC2EE653E54}"/>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0:11</a:t>
            </a:r>
          </a:p>
        </p:txBody>
      </p:sp>
      <p:sp>
        <p:nvSpPr>
          <p:cNvPr id="300" name="Rectangle 299">
            <a:extLst>
              <a:ext uri="{FF2B5EF4-FFF2-40B4-BE49-F238E27FC236}">
                <a16:creationId xmlns:a16="http://schemas.microsoft.com/office/drawing/2014/main" id="{2779E873-10DA-46FB-92BE-DFCA92960609}"/>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0:10</a:t>
            </a:r>
          </a:p>
        </p:txBody>
      </p:sp>
      <p:sp>
        <p:nvSpPr>
          <p:cNvPr id="301" name="Rectangle 300">
            <a:extLst>
              <a:ext uri="{FF2B5EF4-FFF2-40B4-BE49-F238E27FC236}">
                <a16:creationId xmlns:a16="http://schemas.microsoft.com/office/drawing/2014/main" id="{EB2EFE35-2506-4E03-9EE0-2ED40355204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0:09</a:t>
            </a:r>
          </a:p>
        </p:txBody>
      </p:sp>
      <p:sp>
        <p:nvSpPr>
          <p:cNvPr id="302" name="Rectangle 301">
            <a:extLst>
              <a:ext uri="{FF2B5EF4-FFF2-40B4-BE49-F238E27FC236}">
                <a16:creationId xmlns:a16="http://schemas.microsoft.com/office/drawing/2014/main" id="{6FF5FE59-05DD-41CE-A948-3833A1B386C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0:08</a:t>
            </a:r>
          </a:p>
        </p:txBody>
      </p:sp>
      <p:sp>
        <p:nvSpPr>
          <p:cNvPr id="303" name="Rectangle 302">
            <a:extLst>
              <a:ext uri="{FF2B5EF4-FFF2-40B4-BE49-F238E27FC236}">
                <a16:creationId xmlns:a16="http://schemas.microsoft.com/office/drawing/2014/main" id="{AAE26148-BAC9-4568-A1B1-8C5335E8FC1E}"/>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0:07</a:t>
            </a:r>
          </a:p>
        </p:txBody>
      </p:sp>
      <p:sp>
        <p:nvSpPr>
          <p:cNvPr id="304" name="Rectangle 303">
            <a:extLst>
              <a:ext uri="{FF2B5EF4-FFF2-40B4-BE49-F238E27FC236}">
                <a16:creationId xmlns:a16="http://schemas.microsoft.com/office/drawing/2014/main" id="{88638629-ACD4-4D6F-9307-9337DE59526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0:06</a:t>
            </a:r>
          </a:p>
        </p:txBody>
      </p:sp>
      <p:sp>
        <p:nvSpPr>
          <p:cNvPr id="305" name="Rectangle 304">
            <a:extLst>
              <a:ext uri="{FF2B5EF4-FFF2-40B4-BE49-F238E27FC236}">
                <a16:creationId xmlns:a16="http://schemas.microsoft.com/office/drawing/2014/main" id="{BF342A14-78F8-4C43-A999-2C77DB34FD38}"/>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0:05</a:t>
            </a:r>
          </a:p>
        </p:txBody>
      </p:sp>
      <p:sp>
        <p:nvSpPr>
          <p:cNvPr id="306" name="Rectangle 305">
            <a:extLst>
              <a:ext uri="{FF2B5EF4-FFF2-40B4-BE49-F238E27FC236}">
                <a16:creationId xmlns:a16="http://schemas.microsoft.com/office/drawing/2014/main" id="{66673C9E-190C-4992-A12B-6809768A3E1D}"/>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0:04</a:t>
            </a:r>
          </a:p>
        </p:txBody>
      </p:sp>
      <p:sp>
        <p:nvSpPr>
          <p:cNvPr id="307" name="Rectangle 306">
            <a:extLst>
              <a:ext uri="{FF2B5EF4-FFF2-40B4-BE49-F238E27FC236}">
                <a16:creationId xmlns:a16="http://schemas.microsoft.com/office/drawing/2014/main" id="{D608BE8C-044B-463C-9ED2-34DA6C67D34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a:solidFill>
                  <a:srgbClr val="FF0000"/>
                </a:solidFill>
                <a:latin typeface="Times New Roman" panose="02020603050405020304" pitchFamily="18" charset="0"/>
                <a:cs typeface="Times New Roman" panose="02020603050405020304" pitchFamily="18" charset="0"/>
              </a:rPr>
              <a:t>0:03</a:t>
            </a:r>
          </a:p>
        </p:txBody>
      </p:sp>
      <p:sp>
        <p:nvSpPr>
          <p:cNvPr id="308" name="Rectangle 122">
            <a:extLst>
              <a:ext uri="{FF2B5EF4-FFF2-40B4-BE49-F238E27FC236}">
                <a16:creationId xmlns:a16="http://schemas.microsoft.com/office/drawing/2014/main" id="{E33CC1D6-798E-4ACD-99BB-ED473531D0D7}"/>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0:02</a:t>
            </a:r>
          </a:p>
        </p:txBody>
      </p:sp>
      <p:sp>
        <p:nvSpPr>
          <p:cNvPr id="309" name="Rectangle 121">
            <a:extLst>
              <a:ext uri="{FF2B5EF4-FFF2-40B4-BE49-F238E27FC236}">
                <a16:creationId xmlns:a16="http://schemas.microsoft.com/office/drawing/2014/main" id="{B3119BE9-71E7-48A7-85E0-8C97A720B95F}"/>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0:01</a:t>
            </a:r>
          </a:p>
        </p:txBody>
      </p:sp>
      <p:sp>
        <p:nvSpPr>
          <p:cNvPr id="310" name="Rectangle 309">
            <a:extLst>
              <a:ext uri="{FF2B5EF4-FFF2-40B4-BE49-F238E27FC236}">
                <a16:creationId xmlns:a16="http://schemas.microsoft.com/office/drawing/2014/main" id="{DD52E106-FC25-4865-92DB-C49BFB2C1133}"/>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End</a:t>
            </a:r>
          </a:p>
        </p:txBody>
      </p:sp>
      <p:sp>
        <p:nvSpPr>
          <p:cNvPr id="311" name="Rectangle 310">
            <a:extLst>
              <a:ext uri="{FF2B5EF4-FFF2-40B4-BE49-F238E27FC236}">
                <a16:creationId xmlns:a16="http://schemas.microsoft.com/office/drawing/2014/main" id="{DA2B6AF8-D2C9-43C8-9DAB-1C000953108A}"/>
              </a:ext>
            </a:extLst>
          </p:cNvPr>
          <p:cNvSpPr>
            <a:spLocks noChangeArrowheads="1"/>
          </p:cNvSpPr>
          <p:nvPr/>
        </p:nvSpPr>
        <p:spPr bwMode="auto">
          <a:xfrm>
            <a:off x="9816229" y="540671"/>
            <a:ext cx="1886607" cy="1160696"/>
          </a:xfrm>
          <a:prstGeom prst="rect">
            <a:avLst/>
          </a:prstGeom>
          <a:solidFill>
            <a:schemeClr val="accent2">
              <a:lumMod val="20000"/>
              <a:lumOff val="80000"/>
            </a:schemeClr>
          </a:solidFill>
          <a:ln>
            <a:noFill/>
            <a:headEnd/>
            <a:tailEnd/>
          </a:ln>
        </p:spPr>
        <p:style>
          <a:lnRef idx="0">
            <a:schemeClr val="dk1"/>
          </a:lnRef>
          <a:fillRef idx="3">
            <a:schemeClr val="dk1"/>
          </a:fillRef>
          <a:effectRef idx="3">
            <a:schemeClr val="dk1"/>
          </a:effectRef>
          <a:fontRef idx="minor">
            <a:schemeClr val="lt1"/>
          </a:fontRef>
        </p:style>
        <p:txBody>
          <a:bodyPr wrap="none" anchor="ctr"/>
          <a:lstStyle/>
          <a:p>
            <a:pPr algn="ctr"/>
            <a:r>
              <a:rPr lang="en-GB" sz="6000" b="1" dirty="0">
                <a:solidFill>
                  <a:srgbClr val="FF0000"/>
                </a:solidFill>
                <a:latin typeface="Times New Roman" panose="02020603050405020304" pitchFamily="18" charset="0"/>
                <a:cs typeface="Times New Roman" panose="02020603050405020304" pitchFamily="18" charset="0"/>
              </a:rPr>
              <a:t>5:00</a:t>
            </a:r>
          </a:p>
        </p:txBody>
      </p:sp>
      <p:pic>
        <p:nvPicPr>
          <p:cNvPr id="312" name="Picture 3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2" y="0"/>
            <a:ext cx="12144375" cy="6858000"/>
          </a:xfrm>
          <a:prstGeom prst="rect">
            <a:avLst/>
          </a:prstGeom>
        </p:spPr>
      </p:pic>
      <p:sp>
        <p:nvSpPr>
          <p:cNvPr id="313" name="Rectangle: Rounded Corners 1">
            <a:extLst>
              <a:ext uri="{FF2B5EF4-FFF2-40B4-BE49-F238E27FC236}">
                <a16:creationId xmlns:a16="http://schemas.microsoft.com/office/drawing/2014/main" id="{B5565AF0-2DC6-418F-8388-B2D81606485F}"/>
              </a:ext>
            </a:extLst>
          </p:cNvPr>
          <p:cNvSpPr/>
          <p:nvPr/>
        </p:nvSpPr>
        <p:spPr>
          <a:xfrm>
            <a:off x="1989223" y="901704"/>
            <a:ext cx="2596436" cy="159485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NHÓM 1</a:t>
            </a:r>
          </a:p>
        </p:txBody>
      </p:sp>
      <p:sp>
        <p:nvSpPr>
          <p:cNvPr id="314" name="Rectangle: Rounded Corners 4">
            <a:extLst>
              <a:ext uri="{FF2B5EF4-FFF2-40B4-BE49-F238E27FC236}">
                <a16:creationId xmlns:a16="http://schemas.microsoft.com/office/drawing/2014/main" id="{8FF34A7E-992B-40A4-8CFA-8362C1D15640}"/>
              </a:ext>
            </a:extLst>
          </p:cNvPr>
          <p:cNvSpPr/>
          <p:nvPr/>
        </p:nvSpPr>
        <p:spPr>
          <a:xfrm>
            <a:off x="2227685" y="3973736"/>
            <a:ext cx="2596436" cy="1594857"/>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NHÓM 2</a:t>
            </a:r>
          </a:p>
        </p:txBody>
      </p:sp>
      <p:sp>
        <p:nvSpPr>
          <p:cNvPr id="315" name="Rectangle: Rounded Corners 6">
            <a:extLst>
              <a:ext uri="{FF2B5EF4-FFF2-40B4-BE49-F238E27FC236}">
                <a16:creationId xmlns:a16="http://schemas.microsoft.com/office/drawing/2014/main" id="{2A95D28E-8D46-498A-AACB-88A4E02E95F6}"/>
              </a:ext>
            </a:extLst>
          </p:cNvPr>
          <p:cNvSpPr/>
          <p:nvPr/>
        </p:nvSpPr>
        <p:spPr>
          <a:xfrm>
            <a:off x="7219793" y="857623"/>
            <a:ext cx="2596436" cy="159485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NHÓM 4</a:t>
            </a:r>
          </a:p>
        </p:txBody>
      </p:sp>
      <p:sp>
        <p:nvSpPr>
          <p:cNvPr id="316" name="Rectangle: Rounded Corners 7">
            <a:extLst>
              <a:ext uri="{FF2B5EF4-FFF2-40B4-BE49-F238E27FC236}">
                <a16:creationId xmlns:a16="http://schemas.microsoft.com/office/drawing/2014/main" id="{AED2BBE2-A839-46F9-A1F9-5B9706BE4E75}"/>
              </a:ext>
            </a:extLst>
          </p:cNvPr>
          <p:cNvSpPr/>
          <p:nvPr/>
        </p:nvSpPr>
        <p:spPr>
          <a:xfrm>
            <a:off x="7531661" y="3912728"/>
            <a:ext cx="2596436" cy="159485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NHÓM 3</a:t>
            </a:r>
          </a:p>
        </p:txBody>
      </p:sp>
      <p:sp>
        <p:nvSpPr>
          <p:cNvPr id="317" name="Arrow: Right 11">
            <a:extLst>
              <a:ext uri="{FF2B5EF4-FFF2-40B4-BE49-F238E27FC236}">
                <a16:creationId xmlns:a16="http://schemas.microsoft.com/office/drawing/2014/main" id="{EF84A01C-744A-4AFD-B79A-241FD0C3B70B}"/>
              </a:ext>
            </a:extLst>
          </p:cNvPr>
          <p:cNvSpPr/>
          <p:nvPr/>
        </p:nvSpPr>
        <p:spPr>
          <a:xfrm>
            <a:off x="5396479" y="4327818"/>
            <a:ext cx="1787236" cy="886691"/>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8" name="Arrow: Right 12">
            <a:extLst>
              <a:ext uri="{FF2B5EF4-FFF2-40B4-BE49-F238E27FC236}">
                <a16:creationId xmlns:a16="http://schemas.microsoft.com/office/drawing/2014/main" id="{96530B5B-6018-4EF3-A59D-CC207BB46733}"/>
              </a:ext>
            </a:extLst>
          </p:cNvPr>
          <p:cNvSpPr/>
          <p:nvPr/>
        </p:nvSpPr>
        <p:spPr>
          <a:xfrm rot="10800000">
            <a:off x="4924635" y="1170440"/>
            <a:ext cx="1787236" cy="886691"/>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9" name="Arrow: Right 13">
            <a:extLst>
              <a:ext uri="{FF2B5EF4-FFF2-40B4-BE49-F238E27FC236}">
                <a16:creationId xmlns:a16="http://schemas.microsoft.com/office/drawing/2014/main" id="{65BBBA8F-1B58-4D64-BF32-9F0C5B837BBF}"/>
              </a:ext>
            </a:extLst>
          </p:cNvPr>
          <p:cNvSpPr/>
          <p:nvPr/>
        </p:nvSpPr>
        <p:spPr>
          <a:xfrm rot="5400000">
            <a:off x="2823963" y="2814078"/>
            <a:ext cx="955055" cy="886691"/>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0" name="Arrow: Right 14">
            <a:extLst>
              <a:ext uri="{FF2B5EF4-FFF2-40B4-BE49-F238E27FC236}">
                <a16:creationId xmlns:a16="http://schemas.microsoft.com/office/drawing/2014/main" id="{9896EFA4-C004-4B4C-B036-B5615E2D1838}"/>
              </a:ext>
            </a:extLst>
          </p:cNvPr>
          <p:cNvSpPr/>
          <p:nvPr/>
        </p:nvSpPr>
        <p:spPr>
          <a:xfrm rot="16200000">
            <a:off x="8201130" y="2777482"/>
            <a:ext cx="955055" cy="886691"/>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5655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ngle"/>
        </a:sp3d>
      </a:spPr>
      <a:bodyPr rtlCol="0" anchor="ctr"/>
      <a:lstStyle>
        <a:defPPr algn="ctr">
          <a:defRPr sz="2000" b="1" smtClean="0">
            <a:latin typeface="Times New Roman" panose="02020603050405020304" pitchFamily="18" charset="0"/>
            <a:cs typeface="Times New Roman" panose="02020603050405020304" pitchFamily="18" charset="0"/>
          </a:defRPr>
        </a:defPPr>
      </a:lstStyle>
      <a:style>
        <a:lnRef idx="2">
          <a:schemeClr val="accent4"/>
        </a:lnRef>
        <a:fillRef idx="1">
          <a:schemeClr val="lt1"/>
        </a:fillRef>
        <a:effectRef idx="0">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964</TotalTime>
  <Words>1105</Words>
  <Application>Microsoft Office PowerPoint</Application>
  <PresentationFormat>Widescreen</PresentationFormat>
  <Paragraphs>679</Paragraphs>
  <Slides>18</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#9Slide07 SVNZero</vt:lpstr>
      <vt:lpstr>Arial</vt:lpstr>
      <vt:lpstr>Calibri</vt:lpstr>
      <vt:lpstr>Calibri Light</vt:lpstr>
      <vt:lpstr>Cambria</vt:lpstr>
      <vt:lpstr>HP001 4 hàng</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Châu Kiều</dc:creator>
  <cp:lastModifiedBy>Admin</cp:lastModifiedBy>
  <cp:revision>62</cp:revision>
  <dcterms:created xsi:type="dcterms:W3CDTF">2024-12-08T09:46:02Z</dcterms:created>
  <dcterms:modified xsi:type="dcterms:W3CDTF">2025-02-16T09:11:04Z</dcterms:modified>
</cp:coreProperties>
</file>