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7"/>
  </p:notesMasterIdLst>
  <p:sldIdLst>
    <p:sldId id="497" r:id="rId2"/>
    <p:sldId id="375" r:id="rId3"/>
    <p:sldId id="430" r:id="rId4"/>
    <p:sldId id="422" r:id="rId5"/>
    <p:sldId id="511" r:id="rId6"/>
    <p:sldId id="473" r:id="rId7"/>
    <p:sldId id="475" r:id="rId8"/>
    <p:sldId id="474" r:id="rId9"/>
    <p:sldId id="469" r:id="rId10"/>
    <p:sldId id="470" r:id="rId11"/>
    <p:sldId id="499" r:id="rId12"/>
    <p:sldId id="500" r:id="rId13"/>
    <p:sldId id="501" r:id="rId14"/>
    <p:sldId id="512" r:id="rId15"/>
    <p:sldId id="502" r:id="rId16"/>
    <p:sldId id="503" r:id="rId17"/>
    <p:sldId id="504" r:id="rId18"/>
    <p:sldId id="505" r:id="rId19"/>
    <p:sldId id="506" r:id="rId20"/>
    <p:sldId id="483" r:id="rId21"/>
    <p:sldId id="507" r:id="rId22"/>
    <p:sldId id="494" r:id="rId23"/>
    <p:sldId id="508" r:id="rId24"/>
    <p:sldId id="509" r:id="rId25"/>
    <p:sldId id="498" r:id="rId26"/>
    <p:sldId id="489" r:id="rId27"/>
    <p:sldId id="496" r:id="rId28"/>
    <p:sldId id="510" r:id="rId29"/>
    <p:sldId id="406" r:id="rId30"/>
    <p:sldId id="490" r:id="rId31"/>
    <p:sldId id="491" r:id="rId32"/>
    <p:sldId id="445" r:id="rId33"/>
    <p:sldId id="464" r:id="rId34"/>
    <p:sldId id="472" r:id="rId35"/>
    <p:sldId id="42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CC33"/>
    <a:srgbClr val="FF0000"/>
    <a:srgbClr val="FEF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595B0-236F-49A0-AB92-AF469DBC869A}" type="datetimeFigureOut">
              <a:rPr lang="en-US" smtClean="0"/>
              <a:t>04/11/2023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4D385-0A09-458C-A40B-857A13D1BECD}" type="slidenum">
              <a:rPr lang="en-US" smtClean="0"/>
              <a:t>‹#›</a:t>
            </a:fld>
            <a:endParaRPr lang="en-US"/>
          </a:p>
        </p:txBody>
      </p:sp>
    </p:spTree>
    <p:extLst>
      <p:ext uri="{BB962C8B-B14F-4D97-AF65-F5344CB8AC3E}">
        <p14:creationId xmlns:p14="http://schemas.microsoft.com/office/powerpoint/2010/main" val="11439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8D58F461-9824-3DBE-B6C9-364951B6E411}"/>
              </a:ext>
            </a:extLst>
          </p:cNvPr>
          <p:cNvSpPr>
            <a:spLocks noGrp="1" noRot="1" noChangeAspect="1" noTextEdit="1"/>
          </p:cNvSpPr>
          <p:nvPr>
            <p:ph type="sldImg"/>
          </p:nvPr>
        </p:nvSpPr>
        <p:spPr>
          <a:ln/>
        </p:spPr>
      </p:sp>
      <p:sp>
        <p:nvSpPr>
          <p:cNvPr id="39939" name="备注占位符 2">
            <a:extLst>
              <a:ext uri="{FF2B5EF4-FFF2-40B4-BE49-F238E27FC236}">
                <a16:creationId xmlns:a16="http://schemas.microsoft.com/office/drawing/2014/main" id="{B4E26C48-D914-8D39-6E75-79D9C18002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39940" name="灯片编号占位符 3">
            <a:extLst>
              <a:ext uri="{FF2B5EF4-FFF2-40B4-BE49-F238E27FC236}">
                <a16:creationId xmlns:a16="http://schemas.microsoft.com/office/drawing/2014/main" id="{19A3CDB6-2912-57C1-DD98-4E612F13A0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CE9F68-F1DE-445A-9399-6BD2D4B16E10}" type="slidenum">
              <a:rPr lang="zh-CN" altLang="en-US">
                <a:latin typeface="Times New Roman" panose="02020603050405020304" pitchFamily="18" charset="0"/>
                <a:cs typeface="Arial" panose="020B0604020202020204" pitchFamily="34" charset="0"/>
              </a:rPr>
              <a:pPr/>
              <a:t>7</a:t>
            </a:fld>
            <a:endParaRPr lang="zh-CN" altLang="en-US">
              <a:latin typeface="Times New Roman" panose="02020603050405020304" pitchFamily="18"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534B2DA6-D754-2411-2BB5-32F2F296E062}"/>
              </a:ext>
            </a:extLst>
          </p:cNvPr>
          <p:cNvSpPr>
            <a:spLocks noGrp="1" noRot="1" noChangeAspect="1" noTextEdit="1"/>
          </p:cNvSpPr>
          <p:nvPr>
            <p:ph type="sldImg"/>
          </p:nvPr>
        </p:nvSpPr>
        <p:spPr>
          <a:ln/>
        </p:spPr>
      </p:sp>
      <p:sp>
        <p:nvSpPr>
          <p:cNvPr id="40963" name="备注占位符 2">
            <a:extLst>
              <a:ext uri="{FF2B5EF4-FFF2-40B4-BE49-F238E27FC236}">
                <a16:creationId xmlns:a16="http://schemas.microsoft.com/office/drawing/2014/main" id="{042FD942-992E-D94F-02E4-785E16C824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0964" name="灯片编号占位符 3">
            <a:extLst>
              <a:ext uri="{FF2B5EF4-FFF2-40B4-BE49-F238E27FC236}">
                <a16:creationId xmlns:a16="http://schemas.microsoft.com/office/drawing/2014/main" id="{633C30B0-6574-8AED-15C8-2404B068E8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78095E-0C42-4C22-A24D-B4196E6CF690}" type="slidenum">
              <a:rPr lang="zh-CN" altLang="en-US">
                <a:latin typeface="Times New Roman" panose="02020603050405020304" pitchFamily="18" charset="0"/>
                <a:cs typeface="Arial" panose="020B0604020202020204" pitchFamily="34" charset="0"/>
              </a:rPr>
              <a:pPr/>
              <a:t>8</a:t>
            </a:fld>
            <a:endParaRPr lang="zh-CN" altLang="en-US">
              <a:latin typeface="Times New Roman" panose="02020603050405020304" pitchFamily="18"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2B876DD8-0663-82F8-4A58-D76CE2AB6ADF}"/>
              </a:ext>
            </a:extLst>
          </p:cNvPr>
          <p:cNvSpPr>
            <a:spLocks noGrp="1" noRot="1" noChangeAspect="1" noTextEdit="1"/>
          </p:cNvSpPr>
          <p:nvPr>
            <p:ph type="sldImg"/>
          </p:nvPr>
        </p:nvSpPr>
        <p:spPr>
          <a:ln/>
        </p:spPr>
      </p:sp>
      <p:sp>
        <p:nvSpPr>
          <p:cNvPr id="50179" name="备注占位符 2">
            <a:extLst>
              <a:ext uri="{FF2B5EF4-FFF2-40B4-BE49-F238E27FC236}">
                <a16:creationId xmlns:a16="http://schemas.microsoft.com/office/drawing/2014/main" id="{7A037301-9F0E-B974-A400-267F067241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0180" name="灯片编号占位符 3">
            <a:extLst>
              <a:ext uri="{FF2B5EF4-FFF2-40B4-BE49-F238E27FC236}">
                <a16:creationId xmlns:a16="http://schemas.microsoft.com/office/drawing/2014/main" id="{FCD268A2-D94D-B7FC-B3CA-D584788584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273276-80B8-44CA-8313-870BEF0CD4E9}" type="slidenum">
              <a:rPr lang="zh-CN" altLang="en-US">
                <a:solidFill>
                  <a:srgbClr val="000000"/>
                </a:solidFill>
                <a:latin typeface="Calibri" panose="020F0502020204030204" pitchFamily="34" charset="0"/>
                <a:cs typeface="Arial" panose="020B0604020202020204" pitchFamily="34" charset="0"/>
              </a:rPr>
              <a:pPr/>
              <a:t>20</a:t>
            </a:fld>
            <a:endParaRPr lang="zh-CN" altLang="en-US">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id="{7587C806-87C4-80F9-4CDE-20BACB67D06F}"/>
              </a:ext>
            </a:extLst>
          </p:cNvPr>
          <p:cNvSpPr>
            <a:spLocks noGrp="1" noRot="1" noChangeAspect="1" noTextEdit="1"/>
          </p:cNvSpPr>
          <p:nvPr>
            <p:ph type="sldImg"/>
          </p:nvPr>
        </p:nvSpPr>
        <p:spPr>
          <a:ln/>
        </p:spPr>
      </p:sp>
      <p:sp>
        <p:nvSpPr>
          <p:cNvPr id="52227" name="备注占位符 2">
            <a:extLst>
              <a:ext uri="{FF2B5EF4-FFF2-40B4-BE49-F238E27FC236}">
                <a16:creationId xmlns:a16="http://schemas.microsoft.com/office/drawing/2014/main" id="{68366315-A334-F8D3-7AE6-92649478BF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2228" name="灯片编号占位符 3">
            <a:extLst>
              <a:ext uri="{FF2B5EF4-FFF2-40B4-BE49-F238E27FC236}">
                <a16:creationId xmlns:a16="http://schemas.microsoft.com/office/drawing/2014/main" id="{F3CE6D92-C38C-320A-71D5-76A7760C6C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496869-9094-46F7-A72A-F4C3A54B6C85}" type="slidenum">
              <a:rPr lang="zh-CN" altLang="en-US">
                <a:solidFill>
                  <a:srgbClr val="000000"/>
                </a:solidFill>
                <a:latin typeface="Calibri" panose="020F0502020204030204" pitchFamily="34" charset="0"/>
                <a:cs typeface="Arial" panose="020B0604020202020204" pitchFamily="34" charset="0"/>
              </a:rPr>
              <a:pPr/>
              <a:t>22</a:t>
            </a:fld>
            <a:endParaRPr lang="zh-CN" altLang="en-US">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a:extLst>
              <a:ext uri="{FF2B5EF4-FFF2-40B4-BE49-F238E27FC236}">
                <a16:creationId xmlns:a16="http://schemas.microsoft.com/office/drawing/2014/main" id="{9799F9D2-E69B-FF96-9398-27E9AEA3CF0C}"/>
              </a:ext>
            </a:extLst>
          </p:cNvPr>
          <p:cNvSpPr>
            <a:spLocks noGrp="1" noRot="1" noChangeAspect="1" noTextEdit="1"/>
          </p:cNvSpPr>
          <p:nvPr>
            <p:ph type="sldImg"/>
          </p:nvPr>
        </p:nvSpPr>
        <p:spPr>
          <a:ln/>
        </p:spPr>
      </p:sp>
      <p:sp>
        <p:nvSpPr>
          <p:cNvPr id="56323" name="备注占位符 2">
            <a:extLst>
              <a:ext uri="{FF2B5EF4-FFF2-40B4-BE49-F238E27FC236}">
                <a16:creationId xmlns:a16="http://schemas.microsoft.com/office/drawing/2014/main" id="{63A9D234-8616-F921-02DA-29A44F2236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6324" name="灯片编号占位符 3">
            <a:extLst>
              <a:ext uri="{FF2B5EF4-FFF2-40B4-BE49-F238E27FC236}">
                <a16:creationId xmlns:a16="http://schemas.microsoft.com/office/drawing/2014/main" id="{A27E5F45-E2A3-EE9A-9D42-06A66D0DF6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5CE258-AEA8-4273-9947-F1E223C72689}" type="slidenum">
              <a:rPr lang="zh-CN" altLang="en-US">
                <a:solidFill>
                  <a:srgbClr val="000000"/>
                </a:solidFill>
                <a:latin typeface="Calibri" panose="020F0502020204030204" pitchFamily="34" charset="0"/>
                <a:cs typeface="Arial" panose="020B0604020202020204" pitchFamily="34" charset="0"/>
              </a:rPr>
              <a:pPr/>
              <a:t>26</a:t>
            </a:fld>
            <a:endParaRPr lang="zh-CN" altLang="en-US">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a:extLst>
              <a:ext uri="{FF2B5EF4-FFF2-40B4-BE49-F238E27FC236}">
                <a16:creationId xmlns:a16="http://schemas.microsoft.com/office/drawing/2014/main" id="{87A80B16-EF73-EF03-AD1D-0B4DAAA45DD4}"/>
              </a:ext>
            </a:extLst>
          </p:cNvPr>
          <p:cNvSpPr>
            <a:spLocks noGrp="1" noRot="1" noChangeAspect="1" noTextEdit="1"/>
          </p:cNvSpPr>
          <p:nvPr>
            <p:ph type="sldImg"/>
          </p:nvPr>
        </p:nvSpPr>
        <p:spPr>
          <a:ln/>
        </p:spPr>
      </p:sp>
      <p:sp>
        <p:nvSpPr>
          <p:cNvPr id="57347" name="备注占位符 2">
            <a:extLst>
              <a:ext uri="{FF2B5EF4-FFF2-40B4-BE49-F238E27FC236}">
                <a16:creationId xmlns:a16="http://schemas.microsoft.com/office/drawing/2014/main" id="{42114167-DE70-BD99-D769-368FFEB3D8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57348" name="灯片编号占位符 3">
            <a:extLst>
              <a:ext uri="{FF2B5EF4-FFF2-40B4-BE49-F238E27FC236}">
                <a16:creationId xmlns:a16="http://schemas.microsoft.com/office/drawing/2014/main" id="{05762FE1-CDDF-4464-0E4F-9CB6C64AAF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637BB4-BB0C-4B13-A557-81E6C739E2AE}" type="slidenum">
              <a:rPr lang="zh-CN" altLang="en-US">
                <a:solidFill>
                  <a:srgbClr val="000000"/>
                </a:solidFill>
                <a:latin typeface="Calibri" panose="020F0502020204030204" pitchFamily="34" charset="0"/>
                <a:cs typeface="Arial" panose="020B0604020202020204" pitchFamily="34" charset="0"/>
              </a:rPr>
              <a:pPr/>
              <a:t>27</a:t>
            </a:fld>
            <a:endParaRPr lang="zh-CN" altLang="en-US">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2D6AE3-F7ED-47F3-87C9-6B66326C063E}" type="datetimeFigureOut">
              <a:rPr lang="en-US" smtClean="0"/>
              <a:t>04/11/2023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327332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D6AE3-F7ED-47F3-87C9-6B66326C063E}" type="datetimeFigureOut">
              <a:rPr lang="en-US" smtClean="0"/>
              <a:t>04/11/2023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4214583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D6AE3-F7ED-47F3-87C9-6B66326C063E}" type="datetimeFigureOut">
              <a:rPr lang="en-US" smtClean="0"/>
              <a:t>04/11/2023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2849553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7F33D4D0-3DBF-8128-D986-77EC023AE7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0957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D6AE3-F7ED-47F3-87C9-6B66326C063E}" type="datetimeFigureOut">
              <a:rPr lang="en-US" smtClean="0"/>
              <a:t>04/11/2023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30249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2D6AE3-F7ED-47F3-87C9-6B66326C063E}" type="datetimeFigureOut">
              <a:rPr lang="en-US" smtClean="0"/>
              <a:t>04/11/2023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2263689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2D6AE3-F7ED-47F3-87C9-6B66326C063E}" type="datetimeFigureOut">
              <a:rPr lang="en-US" smtClean="0"/>
              <a:t>04/11/2023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2900031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2D6AE3-F7ED-47F3-87C9-6B66326C063E}" type="datetimeFigureOut">
              <a:rPr lang="en-US" smtClean="0"/>
              <a:t>04/11/2023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198928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2D6AE3-F7ED-47F3-87C9-6B66326C063E}" type="datetimeFigureOut">
              <a:rPr lang="en-US" smtClean="0"/>
              <a:t>04/11/2023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402180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D6AE3-F7ED-47F3-87C9-6B66326C063E}" type="datetimeFigureOut">
              <a:rPr lang="en-US" smtClean="0"/>
              <a:t>04/11/2023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394275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2D6AE3-F7ED-47F3-87C9-6B66326C063E}" type="datetimeFigureOut">
              <a:rPr lang="en-US" smtClean="0"/>
              <a:t>04/11/2023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271974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2D6AE3-F7ED-47F3-87C9-6B66326C063E}" type="datetimeFigureOut">
              <a:rPr lang="en-US" smtClean="0"/>
              <a:t>04/11/2023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99DD0-4586-46C3-9D3D-987CFE5784A6}" type="slidenum">
              <a:rPr lang="en-US" smtClean="0"/>
              <a:t>‹#›</a:t>
            </a:fld>
            <a:endParaRPr lang="en-US"/>
          </a:p>
        </p:txBody>
      </p:sp>
    </p:spTree>
    <p:extLst>
      <p:ext uri="{BB962C8B-B14F-4D97-AF65-F5344CB8AC3E}">
        <p14:creationId xmlns:p14="http://schemas.microsoft.com/office/powerpoint/2010/main" val="123474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2D6AE3-F7ED-47F3-87C9-6B66326C063E}" type="datetimeFigureOut">
              <a:rPr lang="en-US" smtClean="0"/>
              <a:t>04/11/2023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99DD0-4586-46C3-9D3D-987CFE5784A6}" type="slidenum">
              <a:rPr lang="en-US" smtClean="0"/>
              <a:t>‹#›</a:t>
            </a:fld>
            <a:endParaRPr lang="en-US"/>
          </a:p>
        </p:txBody>
      </p:sp>
    </p:spTree>
    <p:extLst>
      <p:ext uri="{BB962C8B-B14F-4D97-AF65-F5344CB8AC3E}">
        <p14:creationId xmlns:p14="http://schemas.microsoft.com/office/powerpoint/2010/main" val="5775216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wmf"/><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3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wmf"/><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6" name="AutoShape 16">
            <a:extLst>
              <a:ext uri="{FF2B5EF4-FFF2-40B4-BE49-F238E27FC236}">
                <a16:creationId xmlns:a16="http://schemas.microsoft.com/office/drawing/2014/main" id="{45285D90-B9BF-3946-25B3-199095666351}"/>
              </a:ext>
            </a:extLst>
          </p:cNvPr>
          <p:cNvSpPr>
            <a:spLocks noChangeArrowheads="1"/>
          </p:cNvSpPr>
          <p:nvPr/>
        </p:nvSpPr>
        <p:spPr bwMode="auto">
          <a:xfrm>
            <a:off x="2819401" y="2895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2" name="AutoShape 16">
            <a:extLst>
              <a:ext uri="{FF2B5EF4-FFF2-40B4-BE49-F238E27FC236}">
                <a16:creationId xmlns:a16="http://schemas.microsoft.com/office/drawing/2014/main" id="{FC4F0BFE-A69B-6500-F520-432DF58429BC}"/>
              </a:ext>
            </a:extLst>
          </p:cNvPr>
          <p:cNvSpPr>
            <a:spLocks noChangeArrowheads="1"/>
          </p:cNvSpPr>
          <p:nvPr/>
        </p:nvSpPr>
        <p:spPr bwMode="auto">
          <a:xfrm>
            <a:off x="2971801" y="4800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3" name="AutoShape 16">
            <a:extLst>
              <a:ext uri="{FF2B5EF4-FFF2-40B4-BE49-F238E27FC236}">
                <a16:creationId xmlns:a16="http://schemas.microsoft.com/office/drawing/2014/main" id="{4BB0A303-A875-C4AB-D854-234B61E0FDD6}"/>
              </a:ext>
            </a:extLst>
          </p:cNvPr>
          <p:cNvSpPr>
            <a:spLocks noChangeArrowheads="1"/>
          </p:cNvSpPr>
          <p:nvPr/>
        </p:nvSpPr>
        <p:spPr bwMode="auto">
          <a:xfrm>
            <a:off x="8839201" y="32004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4" name="AutoShape 16">
            <a:extLst>
              <a:ext uri="{FF2B5EF4-FFF2-40B4-BE49-F238E27FC236}">
                <a16:creationId xmlns:a16="http://schemas.microsoft.com/office/drawing/2014/main" id="{DA27EF7B-6D16-4902-36E2-1D0DB7F59EEB}"/>
              </a:ext>
            </a:extLst>
          </p:cNvPr>
          <p:cNvSpPr>
            <a:spLocks noChangeArrowheads="1"/>
          </p:cNvSpPr>
          <p:nvPr/>
        </p:nvSpPr>
        <p:spPr bwMode="auto">
          <a:xfrm>
            <a:off x="6934201" y="32004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pic>
        <p:nvPicPr>
          <p:cNvPr id="3078" name="Picture 10" descr="b36">
            <a:extLst>
              <a:ext uri="{FF2B5EF4-FFF2-40B4-BE49-F238E27FC236}">
                <a16:creationId xmlns:a16="http://schemas.microsoft.com/office/drawing/2014/main" id="{8BB14BB8-96CE-9A81-4539-BF28D10CE27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8220" y="406402"/>
            <a:ext cx="109855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b36">
            <a:extLst>
              <a:ext uri="{FF2B5EF4-FFF2-40B4-BE49-F238E27FC236}">
                <a16:creationId xmlns:a16="http://schemas.microsoft.com/office/drawing/2014/main" id="{CC778D21-1003-7A19-5D97-E3D7175F43A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0684002" y="5450048"/>
            <a:ext cx="109855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2" descr="b36">
            <a:extLst>
              <a:ext uri="{FF2B5EF4-FFF2-40B4-BE49-F238E27FC236}">
                <a16:creationId xmlns:a16="http://schemas.microsoft.com/office/drawing/2014/main" id="{665DFFF1-B093-AD35-000B-0890F4F767D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788576" y="456814"/>
            <a:ext cx="109855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descr="b36">
            <a:extLst>
              <a:ext uri="{FF2B5EF4-FFF2-40B4-BE49-F238E27FC236}">
                <a16:creationId xmlns:a16="http://schemas.microsoft.com/office/drawing/2014/main" id="{3B4190D3-6497-DC39-CAD0-81F307A8FCB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2168" y="5452346"/>
            <a:ext cx="109855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3" name="Text Box 23">
            <a:extLst>
              <a:ext uri="{FF2B5EF4-FFF2-40B4-BE49-F238E27FC236}">
                <a16:creationId xmlns:a16="http://schemas.microsoft.com/office/drawing/2014/main" id="{DBF3DC68-9696-E981-3D2F-0E0C8ACC919D}"/>
              </a:ext>
            </a:extLst>
          </p:cNvPr>
          <p:cNvSpPr txBox="1">
            <a:spLocks noChangeArrowheads="1"/>
          </p:cNvSpPr>
          <p:nvPr/>
        </p:nvSpPr>
        <p:spPr bwMode="auto">
          <a:xfrm>
            <a:off x="1524000" y="1"/>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2800" b="1" i="1">
              <a:solidFill>
                <a:srgbClr val="0000FF"/>
              </a:solidFill>
              <a:latin typeface="Times New Roman" panose="02020603050405020304" pitchFamily="18" charset="0"/>
              <a:cs typeface="Arial" panose="020B0604020202020204" pitchFamily="34" charset="0"/>
            </a:endParaRPr>
          </a:p>
        </p:txBody>
      </p:sp>
      <p:sp>
        <p:nvSpPr>
          <p:cNvPr id="66574" name="AutoShape 14">
            <a:extLst>
              <a:ext uri="{FF2B5EF4-FFF2-40B4-BE49-F238E27FC236}">
                <a16:creationId xmlns:a16="http://schemas.microsoft.com/office/drawing/2014/main" id="{291136DA-839B-3D38-8077-5F9ACC0CBA7D}"/>
              </a:ext>
            </a:extLst>
          </p:cNvPr>
          <p:cNvSpPr>
            <a:spLocks noChangeArrowheads="1"/>
          </p:cNvSpPr>
          <p:nvPr/>
        </p:nvSpPr>
        <p:spPr bwMode="auto">
          <a:xfrm>
            <a:off x="8991601" y="685800"/>
            <a:ext cx="385763" cy="439738"/>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cs typeface="Arial" charset="0"/>
            </a:endParaRPr>
          </a:p>
        </p:txBody>
      </p:sp>
      <p:sp>
        <p:nvSpPr>
          <p:cNvPr id="6" name="AutoShape 14">
            <a:extLst>
              <a:ext uri="{FF2B5EF4-FFF2-40B4-BE49-F238E27FC236}">
                <a16:creationId xmlns:a16="http://schemas.microsoft.com/office/drawing/2014/main" id="{481FA9E3-F6F6-BA2D-79D1-1A6B48D06872}"/>
              </a:ext>
            </a:extLst>
          </p:cNvPr>
          <p:cNvSpPr>
            <a:spLocks noChangeArrowheads="1"/>
          </p:cNvSpPr>
          <p:nvPr/>
        </p:nvSpPr>
        <p:spPr bwMode="auto">
          <a:xfrm>
            <a:off x="9525001" y="4648200"/>
            <a:ext cx="385763" cy="439738"/>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cs typeface="Arial" charset="0"/>
            </a:endParaRPr>
          </a:p>
        </p:txBody>
      </p:sp>
      <p:sp>
        <p:nvSpPr>
          <p:cNvPr id="7" name="AutoShape 14">
            <a:extLst>
              <a:ext uri="{FF2B5EF4-FFF2-40B4-BE49-F238E27FC236}">
                <a16:creationId xmlns:a16="http://schemas.microsoft.com/office/drawing/2014/main" id="{28E4FAB1-579F-FE8E-5239-BCBCFFF84E2C}"/>
              </a:ext>
            </a:extLst>
          </p:cNvPr>
          <p:cNvSpPr>
            <a:spLocks noChangeArrowheads="1"/>
          </p:cNvSpPr>
          <p:nvPr/>
        </p:nvSpPr>
        <p:spPr bwMode="auto">
          <a:xfrm>
            <a:off x="2895601" y="457200"/>
            <a:ext cx="385763" cy="439738"/>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cs typeface="Arial" charset="0"/>
            </a:endParaRPr>
          </a:p>
        </p:txBody>
      </p:sp>
      <p:sp>
        <p:nvSpPr>
          <p:cNvPr id="8" name="AutoShape 14">
            <a:extLst>
              <a:ext uri="{FF2B5EF4-FFF2-40B4-BE49-F238E27FC236}">
                <a16:creationId xmlns:a16="http://schemas.microsoft.com/office/drawing/2014/main" id="{E54A0C3E-3DD1-1EE4-5A7E-0FB1526B21EF}"/>
              </a:ext>
            </a:extLst>
          </p:cNvPr>
          <p:cNvSpPr>
            <a:spLocks noChangeArrowheads="1"/>
          </p:cNvSpPr>
          <p:nvPr/>
        </p:nvSpPr>
        <p:spPr bwMode="auto">
          <a:xfrm>
            <a:off x="2743201" y="3429000"/>
            <a:ext cx="385763" cy="439738"/>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cs typeface="Arial" charset="0"/>
            </a:endParaRPr>
          </a:p>
        </p:txBody>
      </p:sp>
      <p:sp>
        <p:nvSpPr>
          <p:cNvPr id="66564" name="AutoShape 4">
            <a:extLst>
              <a:ext uri="{FF2B5EF4-FFF2-40B4-BE49-F238E27FC236}">
                <a16:creationId xmlns:a16="http://schemas.microsoft.com/office/drawing/2014/main" id="{47E431AD-BFD1-8E4B-2E44-C93BED486A81}"/>
              </a:ext>
            </a:extLst>
          </p:cNvPr>
          <p:cNvSpPr>
            <a:spLocks noChangeArrowheads="1"/>
          </p:cNvSpPr>
          <p:nvPr/>
        </p:nvSpPr>
        <p:spPr bwMode="auto">
          <a:xfrm>
            <a:off x="4343401" y="5791200"/>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10" name="AutoShape 4">
            <a:extLst>
              <a:ext uri="{FF2B5EF4-FFF2-40B4-BE49-F238E27FC236}">
                <a16:creationId xmlns:a16="http://schemas.microsoft.com/office/drawing/2014/main" id="{5067E77E-B230-8260-2672-D23BC4F107A0}"/>
              </a:ext>
            </a:extLst>
          </p:cNvPr>
          <p:cNvSpPr>
            <a:spLocks noChangeArrowheads="1"/>
          </p:cNvSpPr>
          <p:nvPr/>
        </p:nvSpPr>
        <p:spPr bwMode="auto">
          <a:xfrm>
            <a:off x="4191001" y="2133600"/>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66567" name="AutoShape 7">
            <a:extLst>
              <a:ext uri="{FF2B5EF4-FFF2-40B4-BE49-F238E27FC236}">
                <a16:creationId xmlns:a16="http://schemas.microsoft.com/office/drawing/2014/main" id="{BAB6C4AD-23A2-43DA-0E1F-6DF21F77FB69}"/>
              </a:ext>
            </a:extLst>
          </p:cNvPr>
          <p:cNvSpPr>
            <a:spLocks noChangeArrowheads="1"/>
          </p:cNvSpPr>
          <p:nvPr/>
        </p:nvSpPr>
        <p:spPr bwMode="auto">
          <a:xfrm>
            <a:off x="9906000" y="3200400"/>
            <a:ext cx="457200" cy="6858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66575" name="AutoShape 15">
            <a:extLst>
              <a:ext uri="{FF2B5EF4-FFF2-40B4-BE49-F238E27FC236}">
                <a16:creationId xmlns:a16="http://schemas.microsoft.com/office/drawing/2014/main" id="{EBA30285-13EC-465C-8D5A-5A359101898A}"/>
              </a:ext>
            </a:extLst>
          </p:cNvPr>
          <p:cNvSpPr>
            <a:spLocks noChangeArrowheads="1"/>
          </p:cNvSpPr>
          <p:nvPr/>
        </p:nvSpPr>
        <p:spPr bwMode="auto">
          <a:xfrm>
            <a:off x="2286001" y="19812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13" name="AutoShape 15">
            <a:extLst>
              <a:ext uri="{FF2B5EF4-FFF2-40B4-BE49-F238E27FC236}">
                <a16:creationId xmlns:a16="http://schemas.microsoft.com/office/drawing/2014/main" id="{76B9F505-FE7E-AAAA-743C-2B806CB35631}"/>
              </a:ext>
            </a:extLst>
          </p:cNvPr>
          <p:cNvSpPr>
            <a:spLocks noChangeArrowheads="1"/>
          </p:cNvSpPr>
          <p:nvPr/>
        </p:nvSpPr>
        <p:spPr bwMode="auto">
          <a:xfrm>
            <a:off x="8915401" y="17526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latin typeface="Calibri" panose="020F0502020204030204" pitchFamily="34" charset="0"/>
            </a:endParaRPr>
          </a:p>
        </p:txBody>
      </p:sp>
      <p:sp>
        <p:nvSpPr>
          <p:cNvPr id="66577" name="AutoShape 17">
            <a:extLst>
              <a:ext uri="{FF2B5EF4-FFF2-40B4-BE49-F238E27FC236}">
                <a16:creationId xmlns:a16="http://schemas.microsoft.com/office/drawing/2014/main" id="{B2C6B2B2-F3A4-C618-1D71-9F69AA9D0CB2}"/>
              </a:ext>
            </a:extLst>
          </p:cNvPr>
          <p:cNvSpPr>
            <a:spLocks noChangeArrowheads="1"/>
          </p:cNvSpPr>
          <p:nvPr/>
        </p:nvSpPr>
        <p:spPr bwMode="auto">
          <a:xfrm>
            <a:off x="3200400" y="5562600"/>
            <a:ext cx="609600" cy="6858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cs typeface="Arial" charset="0"/>
            </a:endParaRPr>
          </a:p>
        </p:txBody>
      </p:sp>
      <p:sp>
        <p:nvSpPr>
          <p:cNvPr id="14" name="AutoShape 17">
            <a:extLst>
              <a:ext uri="{FF2B5EF4-FFF2-40B4-BE49-F238E27FC236}">
                <a16:creationId xmlns:a16="http://schemas.microsoft.com/office/drawing/2014/main" id="{F60C992D-B7A5-8586-DCEF-405719AE5750}"/>
              </a:ext>
            </a:extLst>
          </p:cNvPr>
          <p:cNvSpPr>
            <a:spLocks noChangeArrowheads="1"/>
          </p:cNvSpPr>
          <p:nvPr/>
        </p:nvSpPr>
        <p:spPr bwMode="auto">
          <a:xfrm>
            <a:off x="9601200" y="1905000"/>
            <a:ext cx="609600" cy="6858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cs typeface="Arial" charset="0"/>
            </a:endParaRPr>
          </a:p>
        </p:txBody>
      </p:sp>
      <p:grpSp>
        <p:nvGrpSpPr>
          <p:cNvPr id="9247" name="Group 31">
            <a:extLst>
              <a:ext uri="{FF2B5EF4-FFF2-40B4-BE49-F238E27FC236}">
                <a16:creationId xmlns:a16="http://schemas.microsoft.com/office/drawing/2014/main" id="{CCDDD38D-3EA6-B4E2-B9D8-A3EDFDD78063}"/>
              </a:ext>
            </a:extLst>
          </p:cNvPr>
          <p:cNvGrpSpPr>
            <a:grpSpLocks/>
          </p:cNvGrpSpPr>
          <p:nvPr/>
        </p:nvGrpSpPr>
        <p:grpSpPr bwMode="auto">
          <a:xfrm>
            <a:off x="0" y="-13648"/>
            <a:ext cx="12192000" cy="6876727"/>
            <a:chOff x="48" y="13"/>
            <a:chExt cx="5712" cy="4283"/>
          </a:xfrm>
        </p:grpSpPr>
        <p:grpSp>
          <p:nvGrpSpPr>
            <p:cNvPr id="3099" name="Group 32">
              <a:extLst>
                <a:ext uri="{FF2B5EF4-FFF2-40B4-BE49-F238E27FC236}">
                  <a16:creationId xmlns:a16="http://schemas.microsoft.com/office/drawing/2014/main" id="{191853A4-7F51-8ABC-42A1-029F60DD15B5}"/>
                </a:ext>
              </a:extLst>
            </p:cNvPr>
            <p:cNvGrpSpPr>
              <a:grpSpLocks/>
            </p:cNvGrpSpPr>
            <p:nvPr/>
          </p:nvGrpSpPr>
          <p:grpSpPr bwMode="auto">
            <a:xfrm>
              <a:off x="48" y="3560"/>
              <a:ext cx="5712" cy="736"/>
              <a:chOff x="48" y="3560"/>
              <a:chExt cx="5712" cy="736"/>
            </a:xfrm>
          </p:grpSpPr>
          <p:sp>
            <p:nvSpPr>
              <p:cNvPr id="3297" name="Freeform 33">
                <a:extLst>
                  <a:ext uri="{FF2B5EF4-FFF2-40B4-BE49-F238E27FC236}">
                    <a16:creationId xmlns:a16="http://schemas.microsoft.com/office/drawing/2014/main" id="{6731AC77-5184-CB44-AA68-E559B92954A4}"/>
                  </a:ext>
                </a:extLst>
              </p:cNvPr>
              <p:cNvSpPr>
                <a:spLocks/>
              </p:cNvSpPr>
              <p:nvPr/>
            </p:nvSpPr>
            <p:spPr bwMode="auto">
              <a:xfrm rot="5400000">
                <a:off x="362" y="3246"/>
                <a:ext cx="736" cy="1364"/>
              </a:xfrm>
              <a:custGeom>
                <a:avLst/>
                <a:gdLst>
                  <a:gd name="T0" fmla="*/ 0 w 4809"/>
                  <a:gd name="T1" fmla="*/ 0 h 4316"/>
                  <a:gd name="T2" fmla="*/ 0 w 4809"/>
                  <a:gd name="T3" fmla="*/ 0 h 4316"/>
                  <a:gd name="T4" fmla="*/ 0 w 4809"/>
                  <a:gd name="T5" fmla="*/ 0 h 4316"/>
                  <a:gd name="T6" fmla="*/ 0 w 4809"/>
                  <a:gd name="T7" fmla="*/ 0 h 4316"/>
                  <a:gd name="T8" fmla="*/ 0 w 4809"/>
                  <a:gd name="T9" fmla="*/ 0 h 4316"/>
                  <a:gd name="T10" fmla="*/ 0 w 4809"/>
                  <a:gd name="T11" fmla="*/ 0 h 4316"/>
                  <a:gd name="T12" fmla="*/ 0 w 4809"/>
                  <a:gd name="T13" fmla="*/ 0 h 4316"/>
                  <a:gd name="T14" fmla="*/ 0 w 4809"/>
                  <a:gd name="T15" fmla="*/ 0 h 4316"/>
                  <a:gd name="T16" fmla="*/ 0 w 4809"/>
                  <a:gd name="T17" fmla="*/ 0 h 4316"/>
                  <a:gd name="T18" fmla="*/ 0 w 4809"/>
                  <a:gd name="T19" fmla="*/ 0 h 4316"/>
                  <a:gd name="T20" fmla="*/ 0 w 4809"/>
                  <a:gd name="T21" fmla="*/ 0 h 4316"/>
                  <a:gd name="T22" fmla="*/ 0 w 4809"/>
                  <a:gd name="T23" fmla="*/ 0 h 4316"/>
                  <a:gd name="T24" fmla="*/ 0 w 4809"/>
                  <a:gd name="T25" fmla="*/ 0 h 4316"/>
                  <a:gd name="T26" fmla="*/ 0 w 4809"/>
                  <a:gd name="T27" fmla="*/ 0 h 4316"/>
                  <a:gd name="T28" fmla="*/ 0 w 4809"/>
                  <a:gd name="T29" fmla="*/ 0 h 4316"/>
                  <a:gd name="T30" fmla="*/ 0 w 4809"/>
                  <a:gd name="T31" fmla="*/ 0 h 4316"/>
                  <a:gd name="T32" fmla="*/ 0 w 4809"/>
                  <a:gd name="T33" fmla="*/ 0 h 4316"/>
                  <a:gd name="T34" fmla="*/ 0 w 4809"/>
                  <a:gd name="T35" fmla="*/ 0 h 4316"/>
                  <a:gd name="T36" fmla="*/ 0 w 4809"/>
                  <a:gd name="T37" fmla="*/ 0 h 4316"/>
                  <a:gd name="T38" fmla="*/ 0 w 4809"/>
                  <a:gd name="T39" fmla="*/ 0 h 4316"/>
                  <a:gd name="T40" fmla="*/ 0 w 4809"/>
                  <a:gd name="T41" fmla="*/ 0 h 4316"/>
                  <a:gd name="T42" fmla="*/ 0 w 4809"/>
                  <a:gd name="T43" fmla="*/ 0 h 4316"/>
                  <a:gd name="T44" fmla="*/ 0 w 4809"/>
                  <a:gd name="T45" fmla="*/ 0 h 4316"/>
                  <a:gd name="T46" fmla="*/ 0 w 4809"/>
                  <a:gd name="T47" fmla="*/ 0 h 4316"/>
                  <a:gd name="T48" fmla="*/ 0 w 4809"/>
                  <a:gd name="T49" fmla="*/ 0 h 4316"/>
                  <a:gd name="T50" fmla="*/ 0 w 4809"/>
                  <a:gd name="T51" fmla="*/ 0 h 4316"/>
                  <a:gd name="T52" fmla="*/ 0 w 4809"/>
                  <a:gd name="T53" fmla="*/ 0 h 4316"/>
                  <a:gd name="T54" fmla="*/ 0 w 4809"/>
                  <a:gd name="T55" fmla="*/ 0 h 4316"/>
                  <a:gd name="T56" fmla="*/ 0 w 4809"/>
                  <a:gd name="T57" fmla="*/ 0 h 4316"/>
                  <a:gd name="T58" fmla="*/ 0 w 4809"/>
                  <a:gd name="T59" fmla="*/ 0 h 4316"/>
                  <a:gd name="T60" fmla="*/ 0 w 4809"/>
                  <a:gd name="T61" fmla="*/ 0 h 4316"/>
                  <a:gd name="T62" fmla="*/ 0 w 4809"/>
                  <a:gd name="T63" fmla="*/ 0 h 4316"/>
                  <a:gd name="T64" fmla="*/ 0 w 4809"/>
                  <a:gd name="T65" fmla="*/ 0 h 4316"/>
                  <a:gd name="T66" fmla="*/ 0 w 4809"/>
                  <a:gd name="T67" fmla="*/ 0 h 4316"/>
                  <a:gd name="T68" fmla="*/ 0 w 4809"/>
                  <a:gd name="T69" fmla="*/ 0 h 4316"/>
                  <a:gd name="T70" fmla="*/ 0 w 4809"/>
                  <a:gd name="T71" fmla="*/ 0 h 4316"/>
                  <a:gd name="T72" fmla="*/ 0 w 4809"/>
                  <a:gd name="T73" fmla="*/ 0 h 4316"/>
                  <a:gd name="T74" fmla="*/ 0 w 4809"/>
                  <a:gd name="T75" fmla="*/ 0 h 4316"/>
                  <a:gd name="T76" fmla="*/ 0 w 4809"/>
                  <a:gd name="T77" fmla="*/ 0 h 4316"/>
                  <a:gd name="T78" fmla="*/ 0 w 4809"/>
                  <a:gd name="T79" fmla="*/ 0 h 4316"/>
                  <a:gd name="T80" fmla="*/ 0 w 4809"/>
                  <a:gd name="T81" fmla="*/ 0 h 4316"/>
                  <a:gd name="T82" fmla="*/ 0 w 4809"/>
                  <a:gd name="T83" fmla="*/ 0 h 4316"/>
                  <a:gd name="T84" fmla="*/ 0 w 4809"/>
                  <a:gd name="T85" fmla="*/ 0 h 4316"/>
                  <a:gd name="T86" fmla="*/ 0 w 4809"/>
                  <a:gd name="T87" fmla="*/ 0 h 4316"/>
                  <a:gd name="T88" fmla="*/ 0 w 4809"/>
                  <a:gd name="T89" fmla="*/ 0 h 4316"/>
                  <a:gd name="T90" fmla="*/ 0 w 4809"/>
                  <a:gd name="T91" fmla="*/ 0 h 4316"/>
                  <a:gd name="T92" fmla="*/ 0 w 4809"/>
                  <a:gd name="T93" fmla="*/ 0 h 4316"/>
                  <a:gd name="T94" fmla="*/ 0 w 4809"/>
                  <a:gd name="T95" fmla="*/ 0 h 4316"/>
                  <a:gd name="T96" fmla="*/ 0 w 4809"/>
                  <a:gd name="T97" fmla="*/ 0 h 4316"/>
                  <a:gd name="T98" fmla="*/ 0 w 4809"/>
                  <a:gd name="T99" fmla="*/ 0 h 4316"/>
                  <a:gd name="T100" fmla="*/ 0 w 4809"/>
                  <a:gd name="T101" fmla="*/ 0 h 4316"/>
                  <a:gd name="T102" fmla="*/ 0 w 4809"/>
                  <a:gd name="T103" fmla="*/ 0 h 4316"/>
                  <a:gd name="T104" fmla="*/ 0 w 4809"/>
                  <a:gd name="T105" fmla="*/ 0 h 4316"/>
                  <a:gd name="T106" fmla="*/ 0 w 4809"/>
                  <a:gd name="T107" fmla="*/ 0 h 4316"/>
                  <a:gd name="T108" fmla="*/ 0 w 4809"/>
                  <a:gd name="T109" fmla="*/ 0 h 4316"/>
                  <a:gd name="T110" fmla="*/ 0 w 4809"/>
                  <a:gd name="T111" fmla="*/ 0 h 4316"/>
                  <a:gd name="T112" fmla="*/ 0 w 4809"/>
                  <a:gd name="T113" fmla="*/ 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8" name="Freeform 34">
                <a:extLst>
                  <a:ext uri="{FF2B5EF4-FFF2-40B4-BE49-F238E27FC236}">
                    <a16:creationId xmlns:a16="http://schemas.microsoft.com/office/drawing/2014/main" id="{8DFBB455-50E5-D019-2477-585E616BF56C}"/>
                  </a:ext>
                </a:extLst>
              </p:cNvPr>
              <p:cNvSpPr>
                <a:spLocks/>
              </p:cNvSpPr>
              <p:nvPr/>
            </p:nvSpPr>
            <p:spPr bwMode="auto">
              <a:xfrm rot="5400000">
                <a:off x="45" y="4197"/>
                <a:ext cx="47" cy="23"/>
              </a:xfrm>
              <a:custGeom>
                <a:avLst/>
                <a:gdLst>
                  <a:gd name="T0" fmla="*/ 0 w 305"/>
                  <a:gd name="T1" fmla="*/ 0 h 71"/>
                  <a:gd name="T2" fmla="*/ 0 w 305"/>
                  <a:gd name="T3" fmla="*/ 0 h 71"/>
                  <a:gd name="T4" fmla="*/ 0 w 305"/>
                  <a:gd name="T5" fmla="*/ 0 h 71"/>
                  <a:gd name="T6" fmla="*/ 0 w 305"/>
                  <a:gd name="T7" fmla="*/ 0 h 71"/>
                  <a:gd name="T8" fmla="*/ 0 w 305"/>
                  <a:gd name="T9" fmla="*/ 0 h 71"/>
                  <a:gd name="T10" fmla="*/ 0 w 305"/>
                  <a:gd name="T11" fmla="*/ 0 h 71"/>
                  <a:gd name="T12" fmla="*/ 0 w 305"/>
                  <a:gd name="T13" fmla="*/ 0 h 71"/>
                  <a:gd name="T14" fmla="*/ 0 w 305"/>
                  <a:gd name="T15" fmla="*/ 0 h 71"/>
                  <a:gd name="T16" fmla="*/ 0 w 305"/>
                  <a:gd name="T17" fmla="*/ 0 h 71"/>
                  <a:gd name="T18" fmla="*/ 0 w 305"/>
                  <a:gd name="T19" fmla="*/ 0 h 71"/>
                  <a:gd name="T20" fmla="*/ 0 w 305"/>
                  <a:gd name="T21" fmla="*/ 0 h 71"/>
                  <a:gd name="T22" fmla="*/ 0 w 305"/>
                  <a:gd name="T23" fmla="*/ 0 h 71"/>
                  <a:gd name="T24" fmla="*/ 0 w 305"/>
                  <a:gd name="T25" fmla="*/ 0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9" name="Freeform 35">
                <a:extLst>
                  <a:ext uri="{FF2B5EF4-FFF2-40B4-BE49-F238E27FC236}">
                    <a16:creationId xmlns:a16="http://schemas.microsoft.com/office/drawing/2014/main" id="{025BB68B-ECE6-4CC2-20FB-BA2064ADB885}"/>
                  </a:ext>
                </a:extLst>
              </p:cNvPr>
              <p:cNvSpPr>
                <a:spLocks/>
              </p:cNvSpPr>
              <p:nvPr/>
            </p:nvSpPr>
            <p:spPr bwMode="auto">
              <a:xfrm rot="5400000">
                <a:off x="96" y="4181"/>
                <a:ext cx="76" cy="138"/>
              </a:xfrm>
              <a:custGeom>
                <a:avLst/>
                <a:gdLst>
                  <a:gd name="T0" fmla="*/ 0 w 497"/>
                  <a:gd name="T1" fmla="*/ 0 h 436"/>
                  <a:gd name="T2" fmla="*/ 0 w 497"/>
                  <a:gd name="T3" fmla="*/ 0 h 436"/>
                  <a:gd name="T4" fmla="*/ 0 w 497"/>
                  <a:gd name="T5" fmla="*/ 0 h 436"/>
                  <a:gd name="T6" fmla="*/ 0 w 497"/>
                  <a:gd name="T7" fmla="*/ 0 h 436"/>
                  <a:gd name="T8" fmla="*/ 0 w 497"/>
                  <a:gd name="T9" fmla="*/ 0 h 436"/>
                  <a:gd name="T10" fmla="*/ 0 w 497"/>
                  <a:gd name="T11" fmla="*/ 0 h 436"/>
                  <a:gd name="T12" fmla="*/ 0 w 497"/>
                  <a:gd name="T13" fmla="*/ 0 h 436"/>
                  <a:gd name="T14" fmla="*/ 0 w 497"/>
                  <a:gd name="T15" fmla="*/ 0 h 436"/>
                  <a:gd name="T16" fmla="*/ 0 w 497"/>
                  <a:gd name="T17" fmla="*/ 0 h 436"/>
                  <a:gd name="T18" fmla="*/ 0 w 497"/>
                  <a:gd name="T19" fmla="*/ 0 h 436"/>
                  <a:gd name="T20" fmla="*/ 0 w 497"/>
                  <a:gd name="T21" fmla="*/ 0 h 436"/>
                  <a:gd name="T22" fmla="*/ 0 w 497"/>
                  <a:gd name="T23" fmla="*/ 0 h 436"/>
                  <a:gd name="T24" fmla="*/ 0 w 497"/>
                  <a:gd name="T25" fmla="*/ 0 h 436"/>
                  <a:gd name="T26" fmla="*/ 0 w 497"/>
                  <a:gd name="T27" fmla="*/ 0 h 436"/>
                  <a:gd name="T28" fmla="*/ 0 w 497"/>
                  <a:gd name="T29" fmla="*/ 0 h 436"/>
                  <a:gd name="T30" fmla="*/ 0 w 497"/>
                  <a:gd name="T31" fmla="*/ 0 h 436"/>
                  <a:gd name="T32" fmla="*/ 0 w 497"/>
                  <a:gd name="T33" fmla="*/ 0 h 436"/>
                  <a:gd name="T34" fmla="*/ 0 w 497"/>
                  <a:gd name="T35" fmla="*/ 0 h 436"/>
                  <a:gd name="T36" fmla="*/ 0 w 497"/>
                  <a:gd name="T37" fmla="*/ 0 h 436"/>
                  <a:gd name="T38" fmla="*/ 0 w 497"/>
                  <a:gd name="T39" fmla="*/ 0 h 436"/>
                  <a:gd name="T40" fmla="*/ 0 w 497"/>
                  <a:gd name="T41" fmla="*/ 0 h 436"/>
                  <a:gd name="T42" fmla="*/ 0 w 497"/>
                  <a:gd name="T43" fmla="*/ 0 h 436"/>
                  <a:gd name="T44" fmla="*/ 0 w 497"/>
                  <a:gd name="T45" fmla="*/ 0 h 436"/>
                  <a:gd name="T46" fmla="*/ 0 w 497"/>
                  <a:gd name="T47" fmla="*/ 0 h 436"/>
                  <a:gd name="T48" fmla="*/ 0 w 497"/>
                  <a:gd name="T49" fmla="*/ 0 h 436"/>
                  <a:gd name="T50" fmla="*/ 0 w 497"/>
                  <a:gd name="T51" fmla="*/ 0 h 436"/>
                  <a:gd name="T52" fmla="*/ 0 w 497"/>
                  <a:gd name="T53" fmla="*/ 0 h 436"/>
                  <a:gd name="T54" fmla="*/ 0 w 497"/>
                  <a:gd name="T55" fmla="*/ 0 h 436"/>
                  <a:gd name="T56" fmla="*/ 0 w 497"/>
                  <a:gd name="T57" fmla="*/ 0 h 436"/>
                  <a:gd name="T58" fmla="*/ 0 w 497"/>
                  <a:gd name="T59" fmla="*/ 0 h 436"/>
                  <a:gd name="T60" fmla="*/ 0 w 497"/>
                  <a:gd name="T61" fmla="*/ 0 h 436"/>
                  <a:gd name="T62" fmla="*/ 0 w 497"/>
                  <a:gd name="T63" fmla="*/ 0 h 436"/>
                  <a:gd name="T64" fmla="*/ 0 w 497"/>
                  <a:gd name="T65" fmla="*/ 0 h 436"/>
                  <a:gd name="T66" fmla="*/ 0 w 497"/>
                  <a:gd name="T67" fmla="*/ 0 h 436"/>
                  <a:gd name="T68" fmla="*/ 0 w 497"/>
                  <a:gd name="T69" fmla="*/ 0 h 436"/>
                  <a:gd name="T70" fmla="*/ 0 w 497"/>
                  <a:gd name="T71" fmla="*/ 0 h 436"/>
                  <a:gd name="T72" fmla="*/ 0 w 497"/>
                  <a:gd name="T73" fmla="*/ 0 h 436"/>
                  <a:gd name="T74" fmla="*/ 0 w 497"/>
                  <a:gd name="T75" fmla="*/ 0 h 436"/>
                  <a:gd name="T76" fmla="*/ 0 w 497"/>
                  <a:gd name="T77" fmla="*/ 0 h 436"/>
                  <a:gd name="T78" fmla="*/ 0 w 497"/>
                  <a:gd name="T79" fmla="*/ 0 h 436"/>
                  <a:gd name="T80" fmla="*/ 0 w 497"/>
                  <a:gd name="T81" fmla="*/ 0 h 436"/>
                  <a:gd name="T82" fmla="*/ 0 w 497"/>
                  <a:gd name="T83" fmla="*/ 0 h 436"/>
                  <a:gd name="T84" fmla="*/ 0 w 497"/>
                  <a:gd name="T85" fmla="*/ 0 h 436"/>
                  <a:gd name="T86" fmla="*/ 0 w 497"/>
                  <a:gd name="T87" fmla="*/ 0 h 436"/>
                  <a:gd name="T88" fmla="*/ 0 w 497"/>
                  <a:gd name="T89" fmla="*/ 0 h 436"/>
                  <a:gd name="T90" fmla="*/ 0 w 497"/>
                  <a:gd name="T91" fmla="*/ 0 h 436"/>
                  <a:gd name="T92" fmla="*/ 0 w 497"/>
                  <a:gd name="T93" fmla="*/ 0 h 436"/>
                  <a:gd name="T94" fmla="*/ 0 w 497"/>
                  <a:gd name="T95" fmla="*/ 0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0" name="Freeform 36">
                <a:extLst>
                  <a:ext uri="{FF2B5EF4-FFF2-40B4-BE49-F238E27FC236}">
                    <a16:creationId xmlns:a16="http://schemas.microsoft.com/office/drawing/2014/main" id="{738A6BC0-2CAB-9051-461D-DC84408EC7C9}"/>
                  </a:ext>
                </a:extLst>
              </p:cNvPr>
              <p:cNvSpPr>
                <a:spLocks/>
              </p:cNvSpPr>
              <p:nvPr/>
            </p:nvSpPr>
            <p:spPr bwMode="auto">
              <a:xfrm rot="5400000">
                <a:off x="92" y="3588"/>
                <a:ext cx="78" cy="119"/>
              </a:xfrm>
              <a:custGeom>
                <a:avLst/>
                <a:gdLst>
                  <a:gd name="T0" fmla="*/ 0 w 512"/>
                  <a:gd name="T1" fmla="*/ 0 h 377"/>
                  <a:gd name="T2" fmla="*/ 0 w 512"/>
                  <a:gd name="T3" fmla="*/ 0 h 377"/>
                  <a:gd name="T4" fmla="*/ 0 w 512"/>
                  <a:gd name="T5" fmla="*/ 0 h 377"/>
                  <a:gd name="T6" fmla="*/ 0 w 512"/>
                  <a:gd name="T7" fmla="*/ 0 h 377"/>
                  <a:gd name="T8" fmla="*/ 0 w 512"/>
                  <a:gd name="T9" fmla="*/ 0 h 377"/>
                  <a:gd name="T10" fmla="*/ 0 w 512"/>
                  <a:gd name="T11" fmla="*/ 0 h 377"/>
                  <a:gd name="T12" fmla="*/ 0 w 512"/>
                  <a:gd name="T13" fmla="*/ 0 h 377"/>
                  <a:gd name="T14" fmla="*/ 0 w 512"/>
                  <a:gd name="T15" fmla="*/ 0 h 377"/>
                  <a:gd name="T16" fmla="*/ 0 w 512"/>
                  <a:gd name="T17" fmla="*/ 0 h 377"/>
                  <a:gd name="T18" fmla="*/ 0 w 512"/>
                  <a:gd name="T19" fmla="*/ 0 h 377"/>
                  <a:gd name="T20" fmla="*/ 0 w 512"/>
                  <a:gd name="T21" fmla="*/ 0 h 377"/>
                  <a:gd name="T22" fmla="*/ 0 w 512"/>
                  <a:gd name="T23" fmla="*/ 0 h 377"/>
                  <a:gd name="T24" fmla="*/ 0 w 512"/>
                  <a:gd name="T25" fmla="*/ 0 h 377"/>
                  <a:gd name="T26" fmla="*/ 0 w 512"/>
                  <a:gd name="T27" fmla="*/ 0 h 377"/>
                  <a:gd name="T28" fmla="*/ 0 w 512"/>
                  <a:gd name="T29" fmla="*/ 0 h 377"/>
                  <a:gd name="T30" fmla="*/ 0 w 512"/>
                  <a:gd name="T31" fmla="*/ 0 h 377"/>
                  <a:gd name="T32" fmla="*/ 0 w 512"/>
                  <a:gd name="T33" fmla="*/ 0 h 377"/>
                  <a:gd name="T34" fmla="*/ 0 w 512"/>
                  <a:gd name="T35" fmla="*/ 0 h 377"/>
                  <a:gd name="T36" fmla="*/ 0 w 512"/>
                  <a:gd name="T37" fmla="*/ 0 h 377"/>
                  <a:gd name="T38" fmla="*/ 0 w 512"/>
                  <a:gd name="T39" fmla="*/ 0 h 377"/>
                  <a:gd name="T40" fmla="*/ 0 w 512"/>
                  <a:gd name="T41" fmla="*/ 0 h 377"/>
                  <a:gd name="T42" fmla="*/ 0 w 512"/>
                  <a:gd name="T43" fmla="*/ 0 h 377"/>
                  <a:gd name="T44" fmla="*/ 0 w 512"/>
                  <a:gd name="T45" fmla="*/ 0 h 377"/>
                  <a:gd name="T46" fmla="*/ 0 w 512"/>
                  <a:gd name="T47" fmla="*/ 0 h 377"/>
                  <a:gd name="T48" fmla="*/ 0 w 512"/>
                  <a:gd name="T49" fmla="*/ 0 h 377"/>
                  <a:gd name="T50" fmla="*/ 0 w 512"/>
                  <a:gd name="T51" fmla="*/ 0 h 377"/>
                  <a:gd name="T52" fmla="*/ 0 w 512"/>
                  <a:gd name="T53" fmla="*/ 0 h 377"/>
                  <a:gd name="T54" fmla="*/ 0 w 512"/>
                  <a:gd name="T55" fmla="*/ 0 h 377"/>
                  <a:gd name="T56" fmla="*/ 0 w 512"/>
                  <a:gd name="T57" fmla="*/ 0 h 377"/>
                  <a:gd name="T58" fmla="*/ 0 w 512"/>
                  <a:gd name="T59" fmla="*/ 0 h 377"/>
                  <a:gd name="T60" fmla="*/ 0 w 512"/>
                  <a:gd name="T61" fmla="*/ 0 h 377"/>
                  <a:gd name="T62" fmla="*/ 0 w 512"/>
                  <a:gd name="T63" fmla="*/ 0 h 377"/>
                  <a:gd name="T64" fmla="*/ 0 w 512"/>
                  <a:gd name="T65" fmla="*/ 0 h 377"/>
                  <a:gd name="T66" fmla="*/ 0 w 512"/>
                  <a:gd name="T67" fmla="*/ 0 h 377"/>
                  <a:gd name="T68" fmla="*/ 0 w 512"/>
                  <a:gd name="T69" fmla="*/ 0 h 377"/>
                  <a:gd name="T70" fmla="*/ 0 w 512"/>
                  <a:gd name="T71" fmla="*/ 0 h 377"/>
                  <a:gd name="T72" fmla="*/ 0 w 512"/>
                  <a:gd name="T73" fmla="*/ 0 h 377"/>
                  <a:gd name="T74" fmla="*/ 0 w 512"/>
                  <a:gd name="T75" fmla="*/ 0 h 377"/>
                  <a:gd name="T76" fmla="*/ 0 w 512"/>
                  <a:gd name="T77" fmla="*/ 0 h 377"/>
                  <a:gd name="T78" fmla="*/ 0 w 512"/>
                  <a:gd name="T79" fmla="*/ 0 h 377"/>
                  <a:gd name="T80" fmla="*/ 0 w 512"/>
                  <a:gd name="T81" fmla="*/ 0 h 377"/>
                  <a:gd name="T82" fmla="*/ 0 w 512"/>
                  <a:gd name="T83" fmla="*/ 0 h 377"/>
                  <a:gd name="T84" fmla="*/ 0 w 512"/>
                  <a:gd name="T85" fmla="*/ 0 h 377"/>
                  <a:gd name="T86" fmla="*/ 0 w 512"/>
                  <a:gd name="T87" fmla="*/ 0 h 377"/>
                  <a:gd name="T88" fmla="*/ 0 w 512"/>
                  <a:gd name="T89" fmla="*/ 0 h 377"/>
                  <a:gd name="T90" fmla="*/ 0 w 512"/>
                  <a:gd name="T91" fmla="*/ 0 h 377"/>
                  <a:gd name="T92" fmla="*/ 0 w 512"/>
                  <a:gd name="T93" fmla="*/ 0 h 377"/>
                  <a:gd name="T94" fmla="*/ 0 w 512"/>
                  <a:gd name="T95" fmla="*/ 0 h 377"/>
                  <a:gd name="T96" fmla="*/ 0 w 512"/>
                  <a:gd name="T97" fmla="*/ 0 h 377"/>
                  <a:gd name="T98" fmla="*/ 0 w 512"/>
                  <a:gd name="T99" fmla="*/ 0 h 377"/>
                  <a:gd name="T100" fmla="*/ 0 w 512"/>
                  <a:gd name="T101" fmla="*/ 0 h 377"/>
                  <a:gd name="T102" fmla="*/ 0 w 512"/>
                  <a:gd name="T103" fmla="*/ 0 h 377"/>
                  <a:gd name="T104" fmla="*/ 0 w 512"/>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1" name="Freeform 37">
                <a:extLst>
                  <a:ext uri="{FF2B5EF4-FFF2-40B4-BE49-F238E27FC236}">
                    <a16:creationId xmlns:a16="http://schemas.microsoft.com/office/drawing/2014/main" id="{D6B702DC-D389-563B-7192-2545773997CD}"/>
                  </a:ext>
                </a:extLst>
              </p:cNvPr>
              <p:cNvSpPr>
                <a:spLocks/>
              </p:cNvSpPr>
              <p:nvPr/>
            </p:nvSpPr>
            <p:spPr bwMode="auto">
              <a:xfrm rot="5400000">
                <a:off x="79" y="3686"/>
                <a:ext cx="9" cy="18"/>
              </a:xfrm>
              <a:custGeom>
                <a:avLst/>
                <a:gdLst>
                  <a:gd name="T0" fmla="*/ 0 w 64"/>
                  <a:gd name="T1" fmla="*/ 0 h 57"/>
                  <a:gd name="T2" fmla="*/ 0 w 64"/>
                  <a:gd name="T3" fmla="*/ 0 h 57"/>
                  <a:gd name="T4" fmla="*/ 0 w 64"/>
                  <a:gd name="T5" fmla="*/ 0 h 57"/>
                  <a:gd name="T6" fmla="*/ 0 w 64"/>
                  <a:gd name="T7" fmla="*/ 0 h 57"/>
                  <a:gd name="T8" fmla="*/ 0 w 64"/>
                  <a:gd name="T9" fmla="*/ 0 h 57"/>
                  <a:gd name="T10" fmla="*/ 0 w 64"/>
                  <a:gd name="T11" fmla="*/ 0 h 57"/>
                  <a:gd name="T12" fmla="*/ 0 w 64"/>
                  <a:gd name="T13" fmla="*/ 0 h 57"/>
                  <a:gd name="T14" fmla="*/ 0 w 64"/>
                  <a:gd name="T15" fmla="*/ 0 h 57"/>
                  <a:gd name="T16" fmla="*/ 0 w 64"/>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7">
                    <a:moveTo>
                      <a:pt x="0" y="29"/>
                    </a:moveTo>
                    <a:lnTo>
                      <a:pt x="16" y="14"/>
                    </a:lnTo>
                    <a:lnTo>
                      <a:pt x="31" y="0"/>
                    </a:lnTo>
                    <a:lnTo>
                      <a:pt x="48" y="14"/>
                    </a:lnTo>
                    <a:lnTo>
                      <a:pt x="64" y="29"/>
                    </a:lnTo>
                    <a:lnTo>
                      <a:pt x="64" y="44"/>
                    </a:lnTo>
                    <a:lnTo>
                      <a:pt x="48" y="57"/>
                    </a:lnTo>
                    <a:lnTo>
                      <a:pt x="16" y="44"/>
                    </a:lnTo>
                    <a:lnTo>
                      <a:pt x="0" y="2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2" name="Freeform 38">
                <a:extLst>
                  <a:ext uri="{FF2B5EF4-FFF2-40B4-BE49-F238E27FC236}">
                    <a16:creationId xmlns:a16="http://schemas.microsoft.com/office/drawing/2014/main" id="{E2EB9750-9F1F-B4A3-DA6C-3E65D5DF57EA}"/>
                  </a:ext>
                </a:extLst>
              </p:cNvPr>
              <p:cNvSpPr>
                <a:spLocks/>
              </p:cNvSpPr>
              <p:nvPr/>
            </p:nvSpPr>
            <p:spPr bwMode="auto">
              <a:xfrm rot="5400000">
                <a:off x="-150" y="3936"/>
                <a:ext cx="481" cy="13"/>
              </a:xfrm>
              <a:custGeom>
                <a:avLst/>
                <a:gdLst>
                  <a:gd name="T0" fmla="*/ 0 w 3142"/>
                  <a:gd name="T1" fmla="*/ 0 h 44"/>
                  <a:gd name="T2" fmla="*/ 0 w 3142"/>
                  <a:gd name="T3" fmla="*/ 0 h 44"/>
                  <a:gd name="T4" fmla="*/ 0 w 3142"/>
                  <a:gd name="T5" fmla="*/ 0 h 44"/>
                  <a:gd name="T6" fmla="*/ 0 w 3142"/>
                  <a:gd name="T7" fmla="*/ 0 h 44"/>
                  <a:gd name="T8" fmla="*/ 0 w 3142"/>
                  <a:gd name="T9" fmla="*/ 0 h 44"/>
                  <a:gd name="T10" fmla="*/ 0 w 3142"/>
                  <a:gd name="T11" fmla="*/ 0 h 44"/>
                  <a:gd name="T12" fmla="*/ 0 w 3142"/>
                  <a:gd name="T13" fmla="*/ 0 h 44"/>
                  <a:gd name="T14" fmla="*/ 0 w 3142"/>
                  <a:gd name="T15" fmla="*/ 0 h 44"/>
                  <a:gd name="T16" fmla="*/ 0 w 3142"/>
                  <a:gd name="T17" fmla="*/ 0 h 44"/>
                  <a:gd name="T18" fmla="*/ 0 w 3142"/>
                  <a:gd name="T19" fmla="*/ 0 h 44"/>
                  <a:gd name="T20" fmla="*/ 0 w 3142"/>
                  <a:gd name="T21" fmla="*/ 0 h 44"/>
                  <a:gd name="T22" fmla="*/ 0 w 3142"/>
                  <a:gd name="T23" fmla="*/ 0 h 44"/>
                  <a:gd name="T24" fmla="*/ 0 w 3142"/>
                  <a:gd name="T25" fmla="*/ 0 h 44"/>
                  <a:gd name="T26" fmla="*/ 0 w 3142"/>
                  <a:gd name="T27" fmla="*/ 0 h 44"/>
                  <a:gd name="T28" fmla="*/ 0 w 3142"/>
                  <a:gd name="T29" fmla="*/ 0 h 44"/>
                  <a:gd name="T30" fmla="*/ 0 w 3142"/>
                  <a:gd name="T31" fmla="*/ 0 h 44"/>
                  <a:gd name="T32" fmla="*/ 0 w 3142"/>
                  <a:gd name="T33" fmla="*/ 0 h 44"/>
                  <a:gd name="T34" fmla="*/ 0 w 3142"/>
                  <a:gd name="T35" fmla="*/ 0 h 44"/>
                  <a:gd name="T36" fmla="*/ 0 w 3142"/>
                  <a:gd name="T37" fmla="*/ 0 h 44"/>
                  <a:gd name="T38" fmla="*/ 0 w 3142"/>
                  <a:gd name="T39" fmla="*/ 0 h 44"/>
                  <a:gd name="T40" fmla="*/ 0 w 3142"/>
                  <a:gd name="T41" fmla="*/ 0 h 44"/>
                  <a:gd name="T42" fmla="*/ 0 w 3142"/>
                  <a:gd name="T43" fmla="*/ 0 h 44"/>
                  <a:gd name="T44" fmla="*/ 0 w 3142"/>
                  <a:gd name="T45" fmla="*/ 0 h 44"/>
                  <a:gd name="T46" fmla="*/ 0 w 3142"/>
                  <a:gd name="T47" fmla="*/ 0 h 44"/>
                  <a:gd name="T48" fmla="*/ 0 w 3142"/>
                  <a:gd name="T49" fmla="*/ 0 h 44"/>
                  <a:gd name="T50" fmla="*/ 0 w 3142"/>
                  <a:gd name="T51" fmla="*/ 0 h 44"/>
                  <a:gd name="T52" fmla="*/ 0 w 3142"/>
                  <a:gd name="T53" fmla="*/ 0 h 44"/>
                  <a:gd name="T54" fmla="*/ 0 w 3142"/>
                  <a:gd name="T55" fmla="*/ 0 h 44"/>
                  <a:gd name="T56" fmla="*/ 0 w 3142"/>
                  <a:gd name="T57" fmla="*/ 0 h 44"/>
                  <a:gd name="T58" fmla="*/ 0 w 3142"/>
                  <a:gd name="T59" fmla="*/ 0 h 44"/>
                  <a:gd name="T60" fmla="*/ 0 w 3142"/>
                  <a:gd name="T61" fmla="*/ 0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3" name="Freeform 39">
                <a:extLst>
                  <a:ext uri="{FF2B5EF4-FFF2-40B4-BE49-F238E27FC236}">
                    <a16:creationId xmlns:a16="http://schemas.microsoft.com/office/drawing/2014/main" id="{5C57D0D3-8309-38D4-EED7-830AB2F10F4F}"/>
                  </a:ext>
                </a:extLst>
              </p:cNvPr>
              <p:cNvSpPr>
                <a:spLocks/>
              </p:cNvSpPr>
              <p:nvPr/>
            </p:nvSpPr>
            <p:spPr bwMode="auto">
              <a:xfrm rot="5400000">
                <a:off x="108" y="4199"/>
                <a:ext cx="54" cy="100"/>
              </a:xfrm>
              <a:custGeom>
                <a:avLst/>
                <a:gdLst>
                  <a:gd name="T0" fmla="*/ 0 w 353"/>
                  <a:gd name="T1" fmla="*/ 0 h 319"/>
                  <a:gd name="T2" fmla="*/ 0 w 353"/>
                  <a:gd name="T3" fmla="*/ 0 h 319"/>
                  <a:gd name="T4" fmla="*/ 0 w 353"/>
                  <a:gd name="T5" fmla="*/ 0 h 319"/>
                  <a:gd name="T6" fmla="*/ 0 w 353"/>
                  <a:gd name="T7" fmla="*/ 0 h 319"/>
                  <a:gd name="T8" fmla="*/ 0 w 353"/>
                  <a:gd name="T9" fmla="*/ 0 h 319"/>
                  <a:gd name="T10" fmla="*/ 0 w 353"/>
                  <a:gd name="T11" fmla="*/ 0 h 319"/>
                  <a:gd name="T12" fmla="*/ 0 w 353"/>
                  <a:gd name="T13" fmla="*/ 0 h 319"/>
                  <a:gd name="T14" fmla="*/ 0 w 353"/>
                  <a:gd name="T15" fmla="*/ 0 h 319"/>
                  <a:gd name="T16" fmla="*/ 0 w 353"/>
                  <a:gd name="T17" fmla="*/ 0 h 319"/>
                  <a:gd name="T18" fmla="*/ 0 w 353"/>
                  <a:gd name="T19" fmla="*/ 0 h 319"/>
                  <a:gd name="T20" fmla="*/ 0 w 353"/>
                  <a:gd name="T21" fmla="*/ 0 h 319"/>
                  <a:gd name="T22" fmla="*/ 0 w 353"/>
                  <a:gd name="T23" fmla="*/ 0 h 319"/>
                  <a:gd name="T24" fmla="*/ 0 w 353"/>
                  <a:gd name="T25" fmla="*/ 0 h 319"/>
                  <a:gd name="T26" fmla="*/ 0 w 353"/>
                  <a:gd name="T27" fmla="*/ 0 h 319"/>
                  <a:gd name="T28" fmla="*/ 0 w 353"/>
                  <a:gd name="T29" fmla="*/ 0 h 319"/>
                  <a:gd name="T30" fmla="*/ 0 w 353"/>
                  <a:gd name="T31" fmla="*/ 0 h 319"/>
                  <a:gd name="T32" fmla="*/ 0 w 353"/>
                  <a:gd name="T33" fmla="*/ 0 h 319"/>
                  <a:gd name="T34" fmla="*/ 0 w 353"/>
                  <a:gd name="T35" fmla="*/ 0 h 319"/>
                  <a:gd name="T36" fmla="*/ 0 w 353"/>
                  <a:gd name="T37" fmla="*/ 0 h 319"/>
                  <a:gd name="T38" fmla="*/ 0 w 353"/>
                  <a:gd name="T39" fmla="*/ 0 h 319"/>
                  <a:gd name="T40" fmla="*/ 0 w 353"/>
                  <a:gd name="T41" fmla="*/ 0 h 319"/>
                  <a:gd name="T42" fmla="*/ 0 w 353"/>
                  <a:gd name="T43" fmla="*/ 0 h 319"/>
                  <a:gd name="T44" fmla="*/ 0 w 353"/>
                  <a:gd name="T45" fmla="*/ 0 h 319"/>
                  <a:gd name="T46" fmla="*/ 0 w 353"/>
                  <a:gd name="T47" fmla="*/ 0 h 319"/>
                  <a:gd name="T48" fmla="*/ 0 w 353"/>
                  <a:gd name="T49" fmla="*/ 0 h 319"/>
                  <a:gd name="T50" fmla="*/ 0 w 353"/>
                  <a:gd name="T51" fmla="*/ 0 h 319"/>
                  <a:gd name="T52" fmla="*/ 0 w 353"/>
                  <a:gd name="T53" fmla="*/ 0 h 319"/>
                  <a:gd name="T54" fmla="*/ 0 w 353"/>
                  <a:gd name="T55" fmla="*/ 0 h 319"/>
                  <a:gd name="T56" fmla="*/ 0 w 353"/>
                  <a:gd name="T57" fmla="*/ 0 h 319"/>
                  <a:gd name="T58" fmla="*/ 0 w 353"/>
                  <a:gd name="T59" fmla="*/ 0 h 319"/>
                  <a:gd name="T60" fmla="*/ 0 w 353"/>
                  <a:gd name="T61" fmla="*/ 0 h 319"/>
                  <a:gd name="T62" fmla="*/ 0 w 353"/>
                  <a:gd name="T63" fmla="*/ 0 h 319"/>
                  <a:gd name="T64" fmla="*/ 0 w 353"/>
                  <a:gd name="T65" fmla="*/ 0 h 319"/>
                  <a:gd name="T66" fmla="*/ 0 w 353"/>
                  <a:gd name="T67" fmla="*/ 0 h 319"/>
                  <a:gd name="T68" fmla="*/ 0 w 353"/>
                  <a:gd name="T69" fmla="*/ 0 h 319"/>
                  <a:gd name="T70" fmla="*/ 0 w 353"/>
                  <a:gd name="T71" fmla="*/ 0 h 319"/>
                  <a:gd name="T72" fmla="*/ 0 w 353"/>
                  <a:gd name="T73" fmla="*/ 0 h 319"/>
                  <a:gd name="T74" fmla="*/ 0 w 353"/>
                  <a:gd name="T75" fmla="*/ 0 h 319"/>
                  <a:gd name="T76" fmla="*/ 0 w 353"/>
                  <a:gd name="T77" fmla="*/ 0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4" name="Freeform 40">
                <a:extLst>
                  <a:ext uri="{FF2B5EF4-FFF2-40B4-BE49-F238E27FC236}">
                    <a16:creationId xmlns:a16="http://schemas.microsoft.com/office/drawing/2014/main" id="{72408A30-F479-AA09-2B79-BC692D1817AC}"/>
                  </a:ext>
                </a:extLst>
              </p:cNvPr>
              <p:cNvSpPr>
                <a:spLocks/>
              </p:cNvSpPr>
              <p:nvPr/>
            </p:nvSpPr>
            <p:spPr bwMode="auto">
              <a:xfrm rot="5400000">
                <a:off x="92" y="4205"/>
                <a:ext cx="10" cy="23"/>
              </a:xfrm>
              <a:custGeom>
                <a:avLst/>
                <a:gdLst>
                  <a:gd name="T0" fmla="*/ 0 w 64"/>
                  <a:gd name="T1" fmla="*/ 0 h 72"/>
                  <a:gd name="T2" fmla="*/ 0 w 64"/>
                  <a:gd name="T3" fmla="*/ 0 h 72"/>
                  <a:gd name="T4" fmla="*/ 0 w 64"/>
                  <a:gd name="T5" fmla="*/ 0 h 72"/>
                  <a:gd name="T6" fmla="*/ 0 w 64"/>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2">
                    <a:moveTo>
                      <a:pt x="0" y="0"/>
                    </a:moveTo>
                    <a:lnTo>
                      <a:pt x="64" y="72"/>
                    </a:lnTo>
                    <a:lnTo>
                      <a:pt x="31" y="28"/>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5" name="Freeform 41">
                <a:extLst>
                  <a:ext uri="{FF2B5EF4-FFF2-40B4-BE49-F238E27FC236}">
                    <a16:creationId xmlns:a16="http://schemas.microsoft.com/office/drawing/2014/main" id="{B715AC37-8CA8-AF5C-02CA-79EC8E536D21}"/>
                  </a:ext>
                </a:extLst>
              </p:cNvPr>
              <p:cNvSpPr>
                <a:spLocks/>
              </p:cNvSpPr>
              <p:nvPr/>
            </p:nvSpPr>
            <p:spPr bwMode="auto">
              <a:xfrm rot="5400000">
                <a:off x="90" y="4208"/>
                <a:ext cx="2" cy="5"/>
              </a:xfrm>
              <a:custGeom>
                <a:avLst/>
                <a:gdLst>
                  <a:gd name="T0" fmla="*/ 0 w 17"/>
                  <a:gd name="T1" fmla="*/ 0 h 14"/>
                  <a:gd name="T2" fmla="*/ 0 w 17"/>
                  <a:gd name="T3" fmla="*/ 0 h 14"/>
                  <a:gd name="T4" fmla="*/ 0 w 17"/>
                  <a:gd name="T5" fmla="*/ 0 h 14"/>
                  <a:gd name="T6" fmla="*/ 0 60000 65536"/>
                  <a:gd name="T7" fmla="*/ 0 60000 65536"/>
                  <a:gd name="T8" fmla="*/ 0 60000 65536"/>
                </a:gdLst>
                <a:ahLst/>
                <a:cxnLst>
                  <a:cxn ang="T6">
                    <a:pos x="T0" y="T1"/>
                  </a:cxn>
                  <a:cxn ang="T7">
                    <a:pos x="T2" y="T3"/>
                  </a:cxn>
                  <a:cxn ang="T8">
                    <a:pos x="T4" y="T5"/>
                  </a:cxn>
                </a:cxnLst>
                <a:rect l="0" t="0" r="r" b="b"/>
                <a:pathLst>
                  <a:path w="17" h="14">
                    <a:moveTo>
                      <a:pt x="0" y="0"/>
                    </a:moveTo>
                    <a:lnTo>
                      <a:pt x="17" y="14"/>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6" name="Freeform 42">
                <a:extLst>
                  <a:ext uri="{FF2B5EF4-FFF2-40B4-BE49-F238E27FC236}">
                    <a16:creationId xmlns:a16="http://schemas.microsoft.com/office/drawing/2014/main" id="{3A5D418C-02CD-6186-1626-B624EA202631}"/>
                  </a:ext>
                </a:extLst>
              </p:cNvPr>
              <p:cNvSpPr>
                <a:spLocks/>
              </p:cNvSpPr>
              <p:nvPr/>
            </p:nvSpPr>
            <p:spPr bwMode="auto">
              <a:xfrm rot="5400000">
                <a:off x="125" y="3537"/>
                <a:ext cx="10" cy="83"/>
              </a:xfrm>
              <a:custGeom>
                <a:avLst/>
                <a:gdLst>
                  <a:gd name="T0" fmla="*/ 0 w 65"/>
                  <a:gd name="T1" fmla="*/ 0 h 261"/>
                  <a:gd name="T2" fmla="*/ 0 w 65"/>
                  <a:gd name="T3" fmla="*/ 0 h 261"/>
                  <a:gd name="T4" fmla="*/ 0 w 65"/>
                  <a:gd name="T5" fmla="*/ 0 h 261"/>
                  <a:gd name="T6" fmla="*/ 0 w 65"/>
                  <a:gd name="T7" fmla="*/ 0 h 261"/>
                  <a:gd name="T8" fmla="*/ 0 w 65"/>
                  <a:gd name="T9" fmla="*/ 0 h 261"/>
                  <a:gd name="T10" fmla="*/ 0 w 65"/>
                  <a:gd name="T11" fmla="*/ 0 h 261"/>
                  <a:gd name="T12" fmla="*/ 0 w 65"/>
                  <a:gd name="T13" fmla="*/ 0 h 261"/>
                  <a:gd name="T14" fmla="*/ 0 w 65"/>
                  <a:gd name="T15" fmla="*/ 0 h 261"/>
                  <a:gd name="T16" fmla="*/ 0 w 65"/>
                  <a:gd name="T17" fmla="*/ 0 h 261"/>
                  <a:gd name="T18" fmla="*/ 0 w 65"/>
                  <a:gd name="T19" fmla="*/ 0 h 261"/>
                  <a:gd name="T20" fmla="*/ 0 w 65"/>
                  <a:gd name="T21" fmla="*/ 0 h 261"/>
                  <a:gd name="T22" fmla="*/ 0 w 65"/>
                  <a:gd name="T23" fmla="*/ 0 h 261"/>
                  <a:gd name="T24" fmla="*/ 0 w 65"/>
                  <a:gd name="T25" fmla="*/ 0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7" name="Freeform 43">
                <a:extLst>
                  <a:ext uri="{FF2B5EF4-FFF2-40B4-BE49-F238E27FC236}">
                    <a16:creationId xmlns:a16="http://schemas.microsoft.com/office/drawing/2014/main" id="{650107AE-EEA1-5580-AC5B-84D7C855E7FF}"/>
                  </a:ext>
                </a:extLst>
              </p:cNvPr>
              <p:cNvSpPr>
                <a:spLocks/>
              </p:cNvSpPr>
              <p:nvPr/>
            </p:nvSpPr>
            <p:spPr bwMode="auto">
              <a:xfrm rot="5400000">
                <a:off x="121" y="4160"/>
                <a:ext cx="17" cy="83"/>
              </a:xfrm>
              <a:custGeom>
                <a:avLst/>
                <a:gdLst>
                  <a:gd name="T0" fmla="*/ 0 w 111"/>
                  <a:gd name="T1" fmla="*/ 0 h 261"/>
                  <a:gd name="T2" fmla="*/ 0 w 111"/>
                  <a:gd name="T3" fmla="*/ 0 h 261"/>
                  <a:gd name="T4" fmla="*/ 0 w 111"/>
                  <a:gd name="T5" fmla="*/ 0 h 261"/>
                  <a:gd name="T6" fmla="*/ 0 w 111"/>
                  <a:gd name="T7" fmla="*/ 0 h 261"/>
                  <a:gd name="T8" fmla="*/ 0 w 111"/>
                  <a:gd name="T9" fmla="*/ 0 h 261"/>
                  <a:gd name="T10" fmla="*/ 0 w 111"/>
                  <a:gd name="T11" fmla="*/ 0 h 261"/>
                  <a:gd name="T12" fmla="*/ 0 w 111"/>
                  <a:gd name="T13" fmla="*/ 0 h 261"/>
                  <a:gd name="T14" fmla="*/ 0 w 111"/>
                  <a:gd name="T15" fmla="*/ 0 h 261"/>
                  <a:gd name="T16" fmla="*/ 0 w 111"/>
                  <a:gd name="T17" fmla="*/ 0 h 261"/>
                  <a:gd name="T18" fmla="*/ 0 w 111"/>
                  <a:gd name="T19" fmla="*/ 0 h 261"/>
                  <a:gd name="T20" fmla="*/ 0 w 111"/>
                  <a:gd name="T21" fmla="*/ 0 h 261"/>
                  <a:gd name="T22" fmla="*/ 0 w 111"/>
                  <a:gd name="T23" fmla="*/ 0 h 261"/>
                  <a:gd name="T24" fmla="*/ 0 w 111"/>
                  <a:gd name="T25" fmla="*/ 0 h 261"/>
                  <a:gd name="T26" fmla="*/ 0 w 111"/>
                  <a:gd name="T27" fmla="*/ 0 h 261"/>
                  <a:gd name="T28" fmla="*/ 0 w 111"/>
                  <a:gd name="T29" fmla="*/ 0 h 261"/>
                  <a:gd name="T30" fmla="*/ 0 w 111"/>
                  <a:gd name="T31" fmla="*/ 0 h 261"/>
                  <a:gd name="T32" fmla="*/ 0 w 111"/>
                  <a:gd name="T33" fmla="*/ 0 h 261"/>
                  <a:gd name="T34" fmla="*/ 0 w 111"/>
                  <a:gd name="T35" fmla="*/ 0 h 261"/>
                  <a:gd name="T36" fmla="*/ 0 w 111"/>
                  <a:gd name="T37" fmla="*/ 0 h 261"/>
                  <a:gd name="T38" fmla="*/ 0 w 111"/>
                  <a:gd name="T39" fmla="*/ 0 h 261"/>
                  <a:gd name="T40" fmla="*/ 0 w 111"/>
                  <a:gd name="T41" fmla="*/ 0 h 261"/>
                  <a:gd name="T42" fmla="*/ 0 w 111"/>
                  <a:gd name="T43" fmla="*/ 0 h 261"/>
                  <a:gd name="T44" fmla="*/ 0 w 111"/>
                  <a:gd name="T45" fmla="*/ 0 h 261"/>
                  <a:gd name="T46" fmla="*/ 0 w 111"/>
                  <a:gd name="T47" fmla="*/ 0 h 261"/>
                  <a:gd name="T48" fmla="*/ 0 w 111"/>
                  <a:gd name="T49" fmla="*/ 0 h 261"/>
                  <a:gd name="T50" fmla="*/ 0 w 111"/>
                  <a:gd name="T51" fmla="*/ 0 h 261"/>
                  <a:gd name="T52" fmla="*/ 0 w 111"/>
                  <a:gd name="T53" fmla="*/ 0 h 261"/>
                  <a:gd name="T54" fmla="*/ 0 w 111"/>
                  <a:gd name="T55" fmla="*/ 0 h 261"/>
                  <a:gd name="T56" fmla="*/ 0 w 111"/>
                  <a:gd name="T57" fmla="*/ 0 h 261"/>
                  <a:gd name="T58" fmla="*/ 0 w 111"/>
                  <a:gd name="T59" fmla="*/ 0 h 261"/>
                  <a:gd name="T60" fmla="*/ 0 w 111"/>
                  <a:gd name="T61" fmla="*/ 0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8" name="Freeform 44">
                <a:extLst>
                  <a:ext uri="{FF2B5EF4-FFF2-40B4-BE49-F238E27FC236}">
                    <a16:creationId xmlns:a16="http://schemas.microsoft.com/office/drawing/2014/main" id="{0CEF3081-79A6-3771-B2C4-1E8FC75DFE34}"/>
                  </a:ext>
                </a:extLst>
              </p:cNvPr>
              <p:cNvSpPr>
                <a:spLocks/>
              </p:cNvSpPr>
              <p:nvPr/>
            </p:nvSpPr>
            <p:spPr bwMode="auto">
              <a:xfrm rot="5400000">
                <a:off x="93" y="4196"/>
                <a:ext cx="2" cy="9"/>
              </a:xfrm>
              <a:custGeom>
                <a:avLst/>
                <a:gdLst>
                  <a:gd name="T0" fmla="*/ 0 w 15"/>
                  <a:gd name="T1" fmla="*/ 0 h 29"/>
                  <a:gd name="T2" fmla="*/ 0 w 15"/>
                  <a:gd name="T3" fmla="*/ 0 h 29"/>
                  <a:gd name="T4" fmla="*/ 0 w 15"/>
                  <a:gd name="T5" fmla="*/ 0 h 29"/>
                  <a:gd name="T6" fmla="*/ 0 60000 65536"/>
                  <a:gd name="T7" fmla="*/ 0 60000 65536"/>
                  <a:gd name="T8" fmla="*/ 0 60000 65536"/>
                </a:gdLst>
                <a:ahLst/>
                <a:cxnLst>
                  <a:cxn ang="T6">
                    <a:pos x="T0" y="T1"/>
                  </a:cxn>
                  <a:cxn ang="T7">
                    <a:pos x="T2" y="T3"/>
                  </a:cxn>
                  <a:cxn ang="T8">
                    <a:pos x="T4" y="T5"/>
                  </a:cxn>
                </a:cxnLst>
                <a:rect l="0" t="0" r="r" b="b"/>
                <a:pathLst>
                  <a:path w="15" h="29">
                    <a:moveTo>
                      <a:pt x="0" y="0"/>
                    </a:moveTo>
                    <a:lnTo>
                      <a:pt x="15" y="29"/>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9" name="Freeform 45">
                <a:extLst>
                  <a:ext uri="{FF2B5EF4-FFF2-40B4-BE49-F238E27FC236}">
                    <a16:creationId xmlns:a16="http://schemas.microsoft.com/office/drawing/2014/main" id="{961FDEB6-6198-8348-3DEC-878896DB0C32}"/>
                  </a:ext>
                </a:extLst>
              </p:cNvPr>
              <p:cNvSpPr>
                <a:spLocks/>
              </p:cNvSpPr>
              <p:nvPr/>
            </p:nvSpPr>
            <p:spPr bwMode="auto">
              <a:xfrm rot="5400000">
                <a:off x="126" y="3563"/>
                <a:ext cx="3" cy="60"/>
              </a:xfrm>
              <a:custGeom>
                <a:avLst/>
                <a:gdLst>
                  <a:gd name="T0" fmla="*/ 0 w 16"/>
                  <a:gd name="T1" fmla="*/ 0 h 188"/>
                  <a:gd name="T2" fmla="*/ 0 w 16"/>
                  <a:gd name="T3" fmla="*/ 0 h 188"/>
                  <a:gd name="T4" fmla="*/ 0 w 16"/>
                  <a:gd name="T5" fmla="*/ 0 h 188"/>
                  <a:gd name="T6" fmla="*/ 0 w 16"/>
                  <a:gd name="T7" fmla="*/ 0 h 188"/>
                  <a:gd name="T8" fmla="*/ 0 w 16"/>
                  <a:gd name="T9" fmla="*/ 0 h 188"/>
                  <a:gd name="T10" fmla="*/ 0 w 16"/>
                  <a:gd name="T11" fmla="*/ 0 h 188"/>
                  <a:gd name="T12" fmla="*/ 0 w 16"/>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8">
                    <a:moveTo>
                      <a:pt x="0" y="173"/>
                    </a:moveTo>
                    <a:lnTo>
                      <a:pt x="0" y="0"/>
                    </a:lnTo>
                    <a:lnTo>
                      <a:pt x="16" y="30"/>
                    </a:lnTo>
                    <a:lnTo>
                      <a:pt x="16" y="86"/>
                    </a:lnTo>
                    <a:lnTo>
                      <a:pt x="16" y="173"/>
                    </a:lnTo>
                    <a:lnTo>
                      <a:pt x="0" y="188"/>
                    </a:lnTo>
                    <a:lnTo>
                      <a:pt x="0" y="17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0" name="Freeform 46">
                <a:extLst>
                  <a:ext uri="{FF2B5EF4-FFF2-40B4-BE49-F238E27FC236}">
                    <a16:creationId xmlns:a16="http://schemas.microsoft.com/office/drawing/2014/main" id="{A3BFA3FB-C412-EAF7-5C68-D3FBE640206A}"/>
                  </a:ext>
                </a:extLst>
              </p:cNvPr>
              <p:cNvSpPr>
                <a:spLocks/>
              </p:cNvSpPr>
              <p:nvPr/>
            </p:nvSpPr>
            <p:spPr bwMode="auto">
              <a:xfrm rot="5400000">
                <a:off x="128" y="3539"/>
                <a:ext cx="5" cy="55"/>
              </a:xfrm>
              <a:custGeom>
                <a:avLst/>
                <a:gdLst>
                  <a:gd name="T0" fmla="*/ 0 w 34"/>
                  <a:gd name="T1" fmla="*/ 0 h 173"/>
                  <a:gd name="T2" fmla="*/ 0 w 34"/>
                  <a:gd name="T3" fmla="*/ 0 h 173"/>
                  <a:gd name="T4" fmla="*/ 0 w 34"/>
                  <a:gd name="T5" fmla="*/ 0 h 173"/>
                  <a:gd name="T6" fmla="*/ 0 w 34"/>
                  <a:gd name="T7" fmla="*/ 0 h 173"/>
                  <a:gd name="T8" fmla="*/ 0 w 34"/>
                  <a:gd name="T9" fmla="*/ 0 h 173"/>
                  <a:gd name="T10" fmla="*/ 0 w 34"/>
                  <a:gd name="T11" fmla="*/ 0 h 173"/>
                  <a:gd name="T12" fmla="*/ 0 w 34"/>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73">
                    <a:moveTo>
                      <a:pt x="0" y="15"/>
                    </a:moveTo>
                    <a:lnTo>
                      <a:pt x="17" y="0"/>
                    </a:lnTo>
                    <a:lnTo>
                      <a:pt x="34" y="15"/>
                    </a:lnTo>
                    <a:lnTo>
                      <a:pt x="34" y="160"/>
                    </a:lnTo>
                    <a:lnTo>
                      <a:pt x="17" y="173"/>
                    </a:lnTo>
                    <a:lnTo>
                      <a:pt x="0" y="160"/>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1" name="Freeform 47">
                <a:extLst>
                  <a:ext uri="{FF2B5EF4-FFF2-40B4-BE49-F238E27FC236}">
                    <a16:creationId xmlns:a16="http://schemas.microsoft.com/office/drawing/2014/main" id="{487701CD-73F5-3AF3-DA83-59BAD4725F78}"/>
                  </a:ext>
                </a:extLst>
              </p:cNvPr>
              <p:cNvSpPr>
                <a:spLocks/>
              </p:cNvSpPr>
              <p:nvPr/>
            </p:nvSpPr>
            <p:spPr bwMode="auto">
              <a:xfrm rot="5400000">
                <a:off x="117" y="3673"/>
                <a:ext cx="27" cy="55"/>
              </a:xfrm>
              <a:custGeom>
                <a:avLst/>
                <a:gdLst>
                  <a:gd name="T0" fmla="*/ 0 w 177"/>
                  <a:gd name="T1" fmla="*/ 0 h 173"/>
                  <a:gd name="T2" fmla="*/ 0 w 177"/>
                  <a:gd name="T3" fmla="*/ 0 h 173"/>
                  <a:gd name="T4" fmla="*/ 0 w 177"/>
                  <a:gd name="T5" fmla="*/ 0 h 173"/>
                  <a:gd name="T6" fmla="*/ 0 w 177"/>
                  <a:gd name="T7" fmla="*/ 0 h 173"/>
                  <a:gd name="T8" fmla="*/ 0 w 177"/>
                  <a:gd name="T9" fmla="*/ 0 h 173"/>
                  <a:gd name="T10" fmla="*/ 0 w 177"/>
                  <a:gd name="T11" fmla="*/ 0 h 173"/>
                  <a:gd name="T12" fmla="*/ 0 w 177"/>
                  <a:gd name="T13" fmla="*/ 0 h 173"/>
                  <a:gd name="T14" fmla="*/ 0 w 177"/>
                  <a:gd name="T15" fmla="*/ 0 h 173"/>
                  <a:gd name="T16" fmla="*/ 0 w 177"/>
                  <a:gd name="T17" fmla="*/ 0 h 173"/>
                  <a:gd name="T18" fmla="*/ 0 w 177"/>
                  <a:gd name="T19" fmla="*/ 0 h 173"/>
                  <a:gd name="T20" fmla="*/ 0 w 177"/>
                  <a:gd name="T21" fmla="*/ 0 h 173"/>
                  <a:gd name="T22" fmla="*/ 0 w 177"/>
                  <a:gd name="T23" fmla="*/ 0 h 173"/>
                  <a:gd name="T24" fmla="*/ 0 w 177"/>
                  <a:gd name="T25" fmla="*/ 0 h 173"/>
                  <a:gd name="T26" fmla="*/ 0 w 177"/>
                  <a:gd name="T27" fmla="*/ 0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2" name="Freeform 48">
                <a:extLst>
                  <a:ext uri="{FF2B5EF4-FFF2-40B4-BE49-F238E27FC236}">
                    <a16:creationId xmlns:a16="http://schemas.microsoft.com/office/drawing/2014/main" id="{51647F0D-CFCF-493C-00C0-DB866A88BFDA}"/>
                  </a:ext>
                </a:extLst>
              </p:cNvPr>
              <p:cNvSpPr>
                <a:spLocks/>
              </p:cNvSpPr>
              <p:nvPr/>
            </p:nvSpPr>
            <p:spPr bwMode="auto">
              <a:xfrm rot="5400000">
                <a:off x="110" y="4231"/>
                <a:ext cx="3" cy="10"/>
              </a:xfrm>
              <a:custGeom>
                <a:avLst/>
                <a:gdLst>
                  <a:gd name="T0" fmla="*/ 0 w 16"/>
                  <a:gd name="T1" fmla="*/ 0 h 30"/>
                  <a:gd name="T2" fmla="*/ 0 w 16"/>
                  <a:gd name="T3" fmla="*/ 0 h 30"/>
                  <a:gd name="T4" fmla="*/ 0 w 16"/>
                  <a:gd name="T5" fmla="*/ 0 h 30"/>
                  <a:gd name="T6" fmla="*/ 0 w 16"/>
                  <a:gd name="T7" fmla="*/ 0 h 30"/>
                  <a:gd name="T8" fmla="*/ 0 w 16"/>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0">
                    <a:moveTo>
                      <a:pt x="16" y="0"/>
                    </a:moveTo>
                    <a:lnTo>
                      <a:pt x="16" y="15"/>
                    </a:lnTo>
                    <a:lnTo>
                      <a:pt x="16" y="30"/>
                    </a:lnTo>
                    <a:lnTo>
                      <a:pt x="0" y="15"/>
                    </a:lnTo>
                    <a:lnTo>
                      <a:pt x="16"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3" name="Freeform 49">
                <a:extLst>
                  <a:ext uri="{FF2B5EF4-FFF2-40B4-BE49-F238E27FC236}">
                    <a16:creationId xmlns:a16="http://schemas.microsoft.com/office/drawing/2014/main" id="{6F49566D-ACA3-AEA4-8D76-B3BC7CA4D044}"/>
                  </a:ext>
                </a:extLst>
              </p:cNvPr>
              <p:cNvSpPr>
                <a:spLocks/>
              </p:cNvSpPr>
              <p:nvPr/>
            </p:nvSpPr>
            <p:spPr bwMode="auto">
              <a:xfrm rot="5400000">
                <a:off x="-125" y="3946"/>
                <a:ext cx="473" cy="10"/>
              </a:xfrm>
              <a:custGeom>
                <a:avLst/>
                <a:gdLst>
                  <a:gd name="T0" fmla="*/ 0 w 3093"/>
                  <a:gd name="T1" fmla="*/ 0 h 30"/>
                  <a:gd name="T2" fmla="*/ 0 w 3093"/>
                  <a:gd name="T3" fmla="*/ 0 h 30"/>
                  <a:gd name="T4" fmla="*/ 0 w 3093"/>
                  <a:gd name="T5" fmla="*/ 0 h 30"/>
                  <a:gd name="T6" fmla="*/ 0 w 3093"/>
                  <a:gd name="T7" fmla="*/ 0 h 30"/>
                  <a:gd name="T8" fmla="*/ 0 w 3093"/>
                  <a:gd name="T9" fmla="*/ 0 h 30"/>
                  <a:gd name="T10" fmla="*/ 0 w 3093"/>
                  <a:gd name="T11" fmla="*/ 0 h 30"/>
                  <a:gd name="T12" fmla="*/ 0 w 3093"/>
                  <a:gd name="T13" fmla="*/ 0 h 30"/>
                  <a:gd name="T14" fmla="*/ 0 w 3093"/>
                  <a:gd name="T15" fmla="*/ 0 h 30"/>
                  <a:gd name="T16" fmla="*/ 0 w 3093"/>
                  <a:gd name="T17" fmla="*/ 0 h 30"/>
                  <a:gd name="T18" fmla="*/ 0 w 3093"/>
                  <a:gd name="T19" fmla="*/ 0 h 30"/>
                  <a:gd name="T20" fmla="*/ 0 w 3093"/>
                  <a:gd name="T21" fmla="*/ 0 h 30"/>
                  <a:gd name="T22" fmla="*/ 0 w 3093"/>
                  <a:gd name="T23" fmla="*/ 0 h 30"/>
                  <a:gd name="T24" fmla="*/ 0 w 3093"/>
                  <a:gd name="T25" fmla="*/ 0 h 30"/>
                  <a:gd name="T26" fmla="*/ 0 w 3093"/>
                  <a:gd name="T27" fmla="*/ 0 h 30"/>
                  <a:gd name="T28" fmla="*/ 0 w 3093"/>
                  <a:gd name="T29" fmla="*/ 0 h 30"/>
                  <a:gd name="T30" fmla="*/ 0 w 3093"/>
                  <a:gd name="T31" fmla="*/ 0 h 30"/>
                  <a:gd name="T32" fmla="*/ 0 w 3093"/>
                  <a:gd name="T33" fmla="*/ 0 h 30"/>
                  <a:gd name="T34" fmla="*/ 0 w 3093"/>
                  <a:gd name="T35" fmla="*/ 0 h 30"/>
                  <a:gd name="T36" fmla="*/ 0 w 3093"/>
                  <a:gd name="T37" fmla="*/ 0 h 30"/>
                  <a:gd name="T38" fmla="*/ 0 w 3093"/>
                  <a:gd name="T39" fmla="*/ 0 h 30"/>
                  <a:gd name="T40" fmla="*/ 0 w 3093"/>
                  <a:gd name="T41" fmla="*/ 0 h 30"/>
                  <a:gd name="T42" fmla="*/ 0 w 3093"/>
                  <a:gd name="T43" fmla="*/ 0 h 30"/>
                  <a:gd name="T44" fmla="*/ 0 w 3093"/>
                  <a:gd name="T45" fmla="*/ 0 h 30"/>
                  <a:gd name="T46" fmla="*/ 0 w 3093"/>
                  <a:gd name="T47" fmla="*/ 0 h 30"/>
                  <a:gd name="T48" fmla="*/ 0 w 3093"/>
                  <a:gd name="T49" fmla="*/ 0 h 30"/>
                  <a:gd name="T50" fmla="*/ 0 w 3093"/>
                  <a:gd name="T51" fmla="*/ 0 h 30"/>
                  <a:gd name="T52" fmla="*/ 0 w 3093"/>
                  <a:gd name="T53" fmla="*/ 0 h 30"/>
                  <a:gd name="T54" fmla="*/ 0 w 3093"/>
                  <a:gd name="T55" fmla="*/ 0 h 30"/>
                  <a:gd name="T56" fmla="*/ 0 w 3093"/>
                  <a:gd name="T57" fmla="*/ 0 h 30"/>
                  <a:gd name="T58" fmla="*/ 0 w 3093"/>
                  <a:gd name="T59" fmla="*/ 0 h 30"/>
                  <a:gd name="T60" fmla="*/ 0 w 3093"/>
                  <a:gd name="T61" fmla="*/ 0 h 30"/>
                  <a:gd name="T62" fmla="*/ 0 w 3093"/>
                  <a:gd name="T63" fmla="*/ 0 h 30"/>
                  <a:gd name="T64" fmla="*/ 0 w 3093"/>
                  <a:gd name="T65" fmla="*/ 0 h 30"/>
                  <a:gd name="T66" fmla="*/ 0 w 3093"/>
                  <a:gd name="T67" fmla="*/ 0 h 30"/>
                  <a:gd name="T68" fmla="*/ 0 w 3093"/>
                  <a:gd name="T69" fmla="*/ 0 h 30"/>
                  <a:gd name="T70" fmla="*/ 0 w 3093"/>
                  <a:gd name="T71" fmla="*/ 0 h 30"/>
                  <a:gd name="T72" fmla="*/ 0 w 3093"/>
                  <a:gd name="T73" fmla="*/ 0 h 30"/>
                  <a:gd name="T74" fmla="*/ 0 w 3093"/>
                  <a:gd name="T75" fmla="*/ 0 h 30"/>
                  <a:gd name="T76" fmla="*/ 0 w 3093"/>
                  <a:gd name="T77" fmla="*/ 0 h 30"/>
                  <a:gd name="T78" fmla="*/ 0 w 3093"/>
                  <a:gd name="T79" fmla="*/ 0 h 30"/>
                  <a:gd name="T80" fmla="*/ 0 w 3093"/>
                  <a:gd name="T81" fmla="*/ 0 h 30"/>
                  <a:gd name="T82" fmla="*/ 0 w 3093"/>
                  <a:gd name="T83" fmla="*/ 0 h 30"/>
                  <a:gd name="T84" fmla="*/ 0 w 3093"/>
                  <a:gd name="T85" fmla="*/ 0 h 30"/>
                  <a:gd name="T86" fmla="*/ 0 w 3093"/>
                  <a:gd name="T87" fmla="*/ 0 h 30"/>
                  <a:gd name="T88" fmla="*/ 0 w 3093"/>
                  <a:gd name="T89" fmla="*/ 0 h 30"/>
                  <a:gd name="T90" fmla="*/ 0 w 3093"/>
                  <a:gd name="T91" fmla="*/ 0 h 30"/>
                  <a:gd name="T92" fmla="*/ 0 w 3093"/>
                  <a:gd name="T93" fmla="*/ 0 h 30"/>
                  <a:gd name="T94" fmla="*/ 0 w 3093"/>
                  <a:gd name="T95" fmla="*/ 0 h 30"/>
                  <a:gd name="T96" fmla="*/ 0 w 3093"/>
                  <a:gd name="T97" fmla="*/ 0 h 30"/>
                  <a:gd name="T98" fmla="*/ 0 w 3093"/>
                  <a:gd name="T99" fmla="*/ 0 h 30"/>
                  <a:gd name="T100" fmla="*/ 0 w 3093"/>
                  <a:gd name="T101" fmla="*/ 0 h 30"/>
                  <a:gd name="T102" fmla="*/ 0 w 3093"/>
                  <a:gd name="T103" fmla="*/ 0 h 30"/>
                  <a:gd name="T104" fmla="*/ 0 w 3093"/>
                  <a:gd name="T105" fmla="*/ 0 h 30"/>
                  <a:gd name="T106" fmla="*/ 0 w 3093"/>
                  <a:gd name="T107" fmla="*/ 0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4" name="Freeform 50">
                <a:extLst>
                  <a:ext uri="{FF2B5EF4-FFF2-40B4-BE49-F238E27FC236}">
                    <a16:creationId xmlns:a16="http://schemas.microsoft.com/office/drawing/2014/main" id="{F894A9D2-5B37-40AC-44CE-D78CE39031EE}"/>
                  </a:ext>
                </a:extLst>
              </p:cNvPr>
              <p:cNvSpPr>
                <a:spLocks/>
              </p:cNvSpPr>
              <p:nvPr/>
            </p:nvSpPr>
            <p:spPr bwMode="auto">
              <a:xfrm rot="5400000">
                <a:off x="125" y="3593"/>
                <a:ext cx="15" cy="31"/>
              </a:xfrm>
              <a:custGeom>
                <a:avLst/>
                <a:gdLst>
                  <a:gd name="T0" fmla="*/ 0 w 96"/>
                  <a:gd name="T1" fmla="*/ 0 h 100"/>
                  <a:gd name="T2" fmla="*/ 0 w 96"/>
                  <a:gd name="T3" fmla="*/ 0 h 100"/>
                  <a:gd name="T4" fmla="*/ 0 w 96"/>
                  <a:gd name="T5" fmla="*/ 0 h 100"/>
                  <a:gd name="T6" fmla="*/ 0 w 96"/>
                  <a:gd name="T7" fmla="*/ 0 h 100"/>
                  <a:gd name="T8" fmla="*/ 0 w 96"/>
                  <a:gd name="T9" fmla="*/ 0 h 100"/>
                  <a:gd name="T10" fmla="*/ 0 w 96"/>
                  <a:gd name="T11" fmla="*/ 0 h 100"/>
                  <a:gd name="T12" fmla="*/ 0 w 96"/>
                  <a:gd name="T13" fmla="*/ 0 h 100"/>
                  <a:gd name="T14" fmla="*/ 0 w 96"/>
                  <a:gd name="T15" fmla="*/ 0 h 100"/>
                  <a:gd name="T16" fmla="*/ 0 w 96"/>
                  <a:gd name="T17" fmla="*/ 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5" name="Freeform 51">
                <a:extLst>
                  <a:ext uri="{FF2B5EF4-FFF2-40B4-BE49-F238E27FC236}">
                    <a16:creationId xmlns:a16="http://schemas.microsoft.com/office/drawing/2014/main" id="{9B208DC7-A9F3-DF68-85DC-E388A79B6F8E}"/>
                  </a:ext>
                </a:extLst>
              </p:cNvPr>
              <p:cNvSpPr>
                <a:spLocks/>
              </p:cNvSpPr>
              <p:nvPr/>
            </p:nvSpPr>
            <p:spPr bwMode="auto">
              <a:xfrm rot="5400000">
                <a:off x="117" y="3667"/>
                <a:ext cx="32" cy="31"/>
              </a:xfrm>
              <a:custGeom>
                <a:avLst/>
                <a:gdLst>
                  <a:gd name="T0" fmla="*/ 0 w 208"/>
                  <a:gd name="T1" fmla="*/ 0 h 100"/>
                  <a:gd name="T2" fmla="*/ 0 w 208"/>
                  <a:gd name="T3" fmla="*/ 0 h 100"/>
                  <a:gd name="T4" fmla="*/ 0 w 208"/>
                  <a:gd name="T5" fmla="*/ 0 h 100"/>
                  <a:gd name="T6" fmla="*/ 0 w 208"/>
                  <a:gd name="T7" fmla="*/ 0 h 100"/>
                  <a:gd name="T8" fmla="*/ 0 w 208"/>
                  <a:gd name="T9" fmla="*/ 0 h 100"/>
                  <a:gd name="T10" fmla="*/ 0 w 208"/>
                  <a:gd name="T11" fmla="*/ 0 h 100"/>
                  <a:gd name="T12" fmla="*/ 0 w 208"/>
                  <a:gd name="T13" fmla="*/ 0 h 100"/>
                  <a:gd name="T14" fmla="*/ 0 w 208"/>
                  <a:gd name="T15" fmla="*/ 0 h 100"/>
                  <a:gd name="T16" fmla="*/ 0 w 208"/>
                  <a:gd name="T17" fmla="*/ 0 h 100"/>
                  <a:gd name="T18" fmla="*/ 0 w 208"/>
                  <a:gd name="T19" fmla="*/ 0 h 100"/>
                  <a:gd name="T20" fmla="*/ 0 w 208"/>
                  <a:gd name="T21" fmla="*/ 0 h 100"/>
                  <a:gd name="T22" fmla="*/ 0 w 208"/>
                  <a:gd name="T23" fmla="*/ 0 h 100"/>
                  <a:gd name="T24" fmla="*/ 0 w 208"/>
                  <a:gd name="T25" fmla="*/ 0 h 100"/>
                  <a:gd name="T26" fmla="*/ 0 w 208"/>
                  <a:gd name="T27" fmla="*/ 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6" name="Freeform 52">
                <a:extLst>
                  <a:ext uri="{FF2B5EF4-FFF2-40B4-BE49-F238E27FC236}">
                    <a16:creationId xmlns:a16="http://schemas.microsoft.com/office/drawing/2014/main" id="{34374D98-2287-9660-C038-98EE1E540AC2}"/>
                  </a:ext>
                </a:extLst>
              </p:cNvPr>
              <p:cNvSpPr>
                <a:spLocks/>
              </p:cNvSpPr>
              <p:nvPr/>
            </p:nvSpPr>
            <p:spPr bwMode="auto">
              <a:xfrm rot="5400000">
                <a:off x="276" y="3756"/>
                <a:ext cx="346" cy="645"/>
              </a:xfrm>
              <a:custGeom>
                <a:avLst/>
                <a:gdLst>
                  <a:gd name="T0" fmla="*/ 0 w 2259"/>
                  <a:gd name="T1" fmla="*/ 0 h 2042"/>
                  <a:gd name="T2" fmla="*/ 0 w 2259"/>
                  <a:gd name="T3" fmla="*/ 0 h 2042"/>
                  <a:gd name="T4" fmla="*/ 0 w 2259"/>
                  <a:gd name="T5" fmla="*/ 0 h 2042"/>
                  <a:gd name="T6" fmla="*/ 0 w 2259"/>
                  <a:gd name="T7" fmla="*/ 0 h 2042"/>
                  <a:gd name="T8" fmla="*/ 0 w 2259"/>
                  <a:gd name="T9" fmla="*/ 0 h 2042"/>
                  <a:gd name="T10" fmla="*/ 0 w 2259"/>
                  <a:gd name="T11" fmla="*/ 0 h 2042"/>
                  <a:gd name="T12" fmla="*/ 0 w 2259"/>
                  <a:gd name="T13" fmla="*/ 0 h 2042"/>
                  <a:gd name="T14" fmla="*/ 0 w 2259"/>
                  <a:gd name="T15" fmla="*/ 0 h 2042"/>
                  <a:gd name="T16" fmla="*/ 0 w 2259"/>
                  <a:gd name="T17" fmla="*/ 0 h 2042"/>
                  <a:gd name="T18" fmla="*/ 0 w 2259"/>
                  <a:gd name="T19" fmla="*/ 0 h 2042"/>
                  <a:gd name="T20" fmla="*/ 0 w 2259"/>
                  <a:gd name="T21" fmla="*/ 0 h 2042"/>
                  <a:gd name="T22" fmla="*/ 0 w 2259"/>
                  <a:gd name="T23" fmla="*/ 0 h 2042"/>
                  <a:gd name="T24" fmla="*/ 0 w 2259"/>
                  <a:gd name="T25" fmla="*/ 0 h 2042"/>
                  <a:gd name="T26" fmla="*/ 0 w 2259"/>
                  <a:gd name="T27" fmla="*/ 0 h 2042"/>
                  <a:gd name="T28" fmla="*/ 0 w 2259"/>
                  <a:gd name="T29" fmla="*/ 0 h 2042"/>
                  <a:gd name="T30" fmla="*/ 0 w 2259"/>
                  <a:gd name="T31" fmla="*/ 0 h 2042"/>
                  <a:gd name="T32" fmla="*/ 0 w 2259"/>
                  <a:gd name="T33" fmla="*/ 0 h 2042"/>
                  <a:gd name="T34" fmla="*/ 0 w 2259"/>
                  <a:gd name="T35" fmla="*/ 0 h 2042"/>
                  <a:gd name="T36" fmla="*/ 0 w 2259"/>
                  <a:gd name="T37" fmla="*/ 0 h 2042"/>
                  <a:gd name="T38" fmla="*/ 0 w 2259"/>
                  <a:gd name="T39" fmla="*/ 0 h 2042"/>
                  <a:gd name="T40" fmla="*/ 0 w 2259"/>
                  <a:gd name="T41" fmla="*/ 0 h 2042"/>
                  <a:gd name="T42" fmla="*/ 0 w 2259"/>
                  <a:gd name="T43" fmla="*/ 0 h 2042"/>
                  <a:gd name="T44" fmla="*/ 0 w 2259"/>
                  <a:gd name="T45" fmla="*/ 0 h 2042"/>
                  <a:gd name="T46" fmla="*/ 0 w 2259"/>
                  <a:gd name="T47" fmla="*/ 0 h 2042"/>
                  <a:gd name="T48" fmla="*/ 0 w 2259"/>
                  <a:gd name="T49" fmla="*/ 0 h 2042"/>
                  <a:gd name="T50" fmla="*/ 0 w 2259"/>
                  <a:gd name="T51" fmla="*/ 0 h 2042"/>
                  <a:gd name="T52" fmla="*/ 0 w 2259"/>
                  <a:gd name="T53" fmla="*/ 0 h 2042"/>
                  <a:gd name="T54" fmla="*/ 0 w 2259"/>
                  <a:gd name="T55" fmla="*/ 0 h 2042"/>
                  <a:gd name="T56" fmla="*/ 0 w 2259"/>
                  <a:gd name="T57" fmla="*/ 0 h 2042"/>
                  <a:gd name="T58" fmla="*/ 0 w 2259"/>
                  <a:gd name="T59" fmla="*/ 0 h 2042"/>
                  <a:gd name="T60" fmla="*/ 0 w 2259"/>
                  <a:gd name="T61" fmla="*/ 0 h 2042"/>
                  <a:gd name="T62" fmla="*/ 0 w 2259"/>
                  <a:gd name="T63" fmla="*/ 0 h 2042"/>
                  <a:gd name="T64" fmla="*/ 0 w 2259"/>
                  <a:gd name="T65" fmla="*/ 0 h 2042"/>
                  <a:gd name="T66" fmla="*/ 0 w 2259"/>
                  <a:gd name="T67" fmla="*/ 0 h 2042"/>
                  <a:gd name="T68" fmla="*/ 0 w 2259"/>
                  <a:gd name="T69" fmla="*/ 0 h 2042"/>
                  <a:gd name="T70" fmla="*/ 0 w 2259"/>
                  <a:gd name="T71" fmla="*/ 0 h 2042"/>
                  <a:gd name="T72" fmla="*/ 0 w 2259"/>
                  <a:gd name="T73" fmla="*/ 0 h 2042"/>
                  <a:gd name="T74" fmla="*/ 0 w 2259"/>
                  <a:gd name="T75" fmla="*/ 0 h 2042"/>
                  <a:gd name="T76" fmla="*/ 0 w 2259"/>
                  <a:gd name="T77" fmla="*/ 0 h 2042"/>
                  <a:gd name="T78" fmla="*/ 0 w 2259"/>
                  <a:gd name="T79" fmla="*/ 0 h 2042"/>
                  <a:gd name="T80" fmla="*/ 0 w 2259"/>
                  <a:gd name="T81" fmla="*/ 0 h 2042"/>
                  <a:gd name="T82" fmla="*/ 0 w 2259"/>
                  <a:gd name="T83" fmla="*/ 0 h 2042"/>
                  <a:gd name="T84" fmla="*/ 0 w 2259"/>
                  <a:gd name="T85" fmla="*/ 0 h 2042"/>
                  <a:gd name="T86" fmla="*/ 0 w 2259"/>
                  <a:gd name="T87" fmla="*/ 0 h 2042"/>
                  <a:gd name="T88" fmla="*/ 0 w 2259"/>
                  <a:gd name="T89" fmla="*/ 0 h 2042"/>
                  <a:gd name="T90" fmla="*/ 0 w 2259"/>
                  <a:gd name="T91" fmla="*/ 0 h 2042"/>
                  <a:gd name="T92" fmla="*/ 0 w 2259"/>
                  <a:gd name="T93" fmla="*/ 0 h 2042"/>
                  <a:gd name="T94" fmla="*/ 0 w 2259"/>
                  <a:gd name="T95" fmla="*/ 0 h 2042"/>
                  <a:gd name="T96" fmla="*/ 0 w 2259"/>
                  <a:gd name="T97" fmla="*/ 0 h 2042"/>
                  <a:gd name="T98" fmla="*/ 0 w 2259"/>
                  <a:gd name="T99" fmla="*/ 0 h 2042"/>
                  <a:gd name="T100" fmla="*/ 0 w 2259"/>
                  <a:gd name="T101" fmla="*/ 0 h 2042"/>
                  <a:gd name="T102" fmla="*/ 0 w 2259"/>
                  <a:gd name="T103" fmla="*/ 0 h 2042"/>
                  <a:gd name="T104" fmla="*/ 0 w 2259"/>
                  <a:gd name="T105" fmla="*/ 0 h 2042"/>
                  <a:gd name="T106" fmla="*/ 0 w 2259"/>
                  <a:gd name="T107" fmla="*/ 0 h 2042"/>
                  <a:gd name="T108" fmla="*/ 0 w 2259"/>
                  <a:gd name="T109" fmla="*/ 0 h 2042"/>
                  <a:gd name="T110" fmla="*/ 0 w 2259"/>
                  <a:gd name="T111" fmla="*/ 0 h 2042"/>
                  <a:gd name="T112" fmla="*/ 0 w 2259"/>
                  <a:gd name="T113" fmla="*/ 0 h 2042"/>
                  <a:gd name="T114" fmla="*/ 0 w 2259"/>
                  <a:gd name="T115" fmla="*/ 0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7" name="Freeform 53">
                <a:extLst>
                  <a:ext uri="{FF2B5EF4-FFF2-40B4-BE49-F238E27FC236}">
                    <a16:creationId xmlns:a16="http://schemas.microsoft.com/office/drawing/2014/main" id="{B1B08A44-FE7A-8022-1DA1-008F2BF2B8BA}"/>
                  </a:ext>
                </a:extLst>
              </p:cNvPr>
              <p:cNvSpPr>
                <a:spLocks/>
              </p:cNvSpPr>
              <p:nvPr/>
            </p:nvSpPr>
            <p:spPr bwMode="auto">
              <a:xfrm rot="5400000">
                <a:off x="90" y="3761"/>
                <a:ext cx="337" cy="247"/>
              </a:xfrm>
              <a:custGeom>
                <a:avLst/>
                <a:gdLst>
                  <a:gd name="T0" fmla="*/ 0 w 2197"/>
                  <a:gd name="T1" fmla="*/ 0 h 783"/>
                  <a:gd name="T2" fmla="*/ 0 w 2197"/>
                  <a:gd name="T3" fmla="*/ 0 h 783"/>
                  <a:gd name="T4" fmla="*/ 0 w 2197"/>
                  <a:gd name="T5" fmla="*/ 0 h 783"/>
                  <a:gd name="T6" fmla="*/ 0 w 2197"/>
                  <a:gd name="T7" fmla="*/ 0 h 783"/>
                  <a:gd name="T8" fmla="*/ 0 w 2197"/>
                  <a:gd name="T9" fmla="*/ 0 h 783"/>
                  <a:gd name="T10" fmla="*/ 0 w 2197"/>
                  <a:gd name="T11" fmla="*/ 0 h 783"/>
                  <a:gd name="T12" fmla="*/ 0 w 2197"/>
                  <a:gd name="T13" fmla="*/ 0 h 783"/>
                  <a:gd name="T14" fmla="*/ 0 w 2197"/>
                  <a:gd name="T15" fmla="*/ 0 h 783"/>
                  <a:gd name="T16" fmla="*/ 0 w 2197"/>
                  <a:gd name="T17" fmla="*/ 0 h 783"/>
                  <a:gd name="T18" fmla="*/ 0 w 2197"/>
                  <a:gd name="T19" fmla="*/ 0 h 783"/>
                  <a:gd name="T20" fmla="*/ 0 w 2197"/>
                  <a:gd name="T21" fmla="*/ 0 h 783"/>
                  <a:gd name="T22" fmla="*/ 0 w 2197"/>
                  <a:gd name="T23" fmla="*/ 0 h 783"/>
                  <a:gd name="T24" fmla="*/ 0 w 2197"/>
                  <a:gd name="T25" fmla="*/ 0 h 783"/>
                  <a:gd name="T26" fmla="*/ 0 w 2197"/>
                  <a:gd name="T27" fmla="*/ 0 h 783"/>
                  <a:gd name="T28" fmla="*/ 0 w 2197"/>
                  <a:gd name="T29" fmla="*/ 0 h 783"/>
                  <a:gd name="T30" fmla="*/ 0 w 2197"/>
                  <a:gd name="T31" fmla="*/ 0 h 783"/>
                  <a:gd name="T32" fmla="*/ 0 w 2197"/>
                  <a:gd name="T33" fmla="*/ 0 h 783"/>
                  <a:gd name="T34" fmla="*/ 0 w 2197"/>
                  <a:gd name="T35" fmla="*/ 0 h 783"/>
                  <a:gd name="T36" fmla="*/ 0 w 2197"/>
                  <a:gd name="T37" fmla="*/ 0 h 783"/>
                  <a:gd name="T38" fmla="*/ 0 w 2197"/>
                  <a:gd name="T39" fmla="*/ 0 h 783"/>
                  <a:gd name="T40" fmla="*/ 0 w 2197"/>
                  <a:gd name="T41" fmla="*/ 0 h 783"/>
                  <a:gd name="T42" fmla="*/ 0 w 2197"/>
                  <a:gd name="T43" fmla="*/ 0 h 783"/>
                  <a:gd name="T44" fmla="*/ 0 w 2197"/>
                  <a:gd name="T45" fmla="*/ 0 h 783"/>
                  <a:gd name="T46" fmla="*/ 0 w 2197"/>
                  <a:gd name="T47" fmla="*/ 0 h 783"/>
                  <a:gd name="T48" fmla="*/ 0 w 2197"/>
                  <a:gd name="T49" fmla="*/ 0 h 783"/>
                  <a:gd name="T50" fmla="*/ 0 w 2197"/>
                  <a:gd name="T51" fmla="*/ 0 h 783"/>
                  <a:gd name="T52" fmla="*/ 0 w 2197"/>
                  <a:gd name="T53" fmla="*/ 0 h 783"/>
                  <a:gd name="T54" fmla="*/ 0 w 2197"/>
                  <a:gd name="T55" fmla="*/ 0 h 783"/>
                  <a:gd name="T56" fmla="*/ 0 w 2197"/>
                  <a:gd name="T57" fmla="*/ 0 h 783"/>
                  <a:gd name="T58" fmla="*/ 0 w 2197"/>
                  <a:gd name="T59" fmla="*/ 0 h 783"/>
                  <a:gd name="T60" fmla="*/ 0 w 2197"/>
                  <a:gd name="T61" fmla="*/ 0 h 783"/>
                  <a:gd name="T62" fmla="*/ 0 w 2197"/>
                  <a:gd name="T63" fmla="*/ 0 h 783"/>
                  <a:gd name="T64" fmla="*/ 0 w 2197"/>
                  <a:gd name="T65" fmla="*/ 0 h 783"/>
                  <a:gd name="T66" fmla="*/ 0 w 2197"/>
                  <a:gd name="T67" fmla="*/ 0 h 783"/>
                  <a:gd name="T68" fmla="*/ 0 w 2197"/>
                  <a:gd name="T69" fmla="*/ 0 h 783"/>
                  <a:gd name="T70" fmla="*/ 0 w 2197"/>
                  <a:gd name="T71" fmla="*/ 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8" name="Freeform 54">
                <a:extLst>
                  <a:ext uri="{FF2B5EF4-FFF2-40B4-BE49-F238E27FC236}">
                    <a16:creationId xmlns:a16="http://schemas.microsoft.com/office/drawing/2014/main" id="{98F35991-401A-8865-FC87-182280CE4C72}"/>
                  </a:ext>
                </a:extLst>
              </p:cNvPr>
              <p:cNvSpPr>
                <a:spLocks/>
              </p:cNvSpPr>
              <p:nvPr/>
            </p:nvSpPr>
            <p:spPr bwMode="auto">
              <a:xfrm rot="5400000">
                <a:off x="137" y="4265"/>
                <a:ext cx="7" cy="6"/>
              </a:xfrm>
              <a:custGeom>
                <a:avLst/>
                <a:gdLst>
                  <a:gd name="T0" fmla="*/ 0 w 48"/>
                  <a:gd name="T1" fmla="*/ 0 h 15"/>
                  <a:gd name="T2" fmla="*/ 0 w 48"/>
                  <a:gd name="T3" fmla="*/ 0 h 15"/>
                  <a:gd name="T4" fmla="*/ 0 w 48"/>
                  <a:gd name="T5" fmla="*/ 0 h 15"/>
                  <a:gd name="T6" fmla="*/ 0 w 48"/>
                  <a:gd name="T7" fmla="*/ 0 h 15"/>
                  <a:gd name="T8" fmla="*/ 0 w 4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5">
                    <a:moveTo>
                      <a:pt x="0" y="0"/>
                    </a:moveTo>
                    <a:lnTo>
                      <a:pt x="16" y="0"/>
                    </a:lnTo>
                    <a:lnTo>
                      <a:pt x="48" y="0"/>
                    </a:lnTo>
                    <a:lnTo>
                      <a:pt x="33"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9" name="Freeform 55">
                <a:extLst>
                  <a:ext uri="{FF2B5EF4-FFF2-40B4-BE49-F238E27FC236}">
                    <a16:creationId xmlns:a16="http://schemas.microsoft.com/office/drawing/2014/main" id="{4D12DCA7-82C9-61B8-359E-F987438A094C}"/>
                  </a:ext>
                </a:extLst>
              </p:cNvPr>
              <p:cNvSpPr>
                <a:spLocks/>
              </p:cNvSpPr>
              <p:nvPr/>
            </p:nvSpPr>
            <p:spPr bwMode="auto">
              <a:xfrm rot="5400000">
                <a:off x="135" y="3719"/>
                <a:ext cx="346" cy="312"/>
              </a:xfrm>
              <a:custGeom>
                <a:avLst/>
                <a:gdLst>
                  <a:gd name="T0" fmla="*/ 0 w 2261"/>
                  <a:gd name="T1" fmla="*/ 0 h 985"/>
                  <a:gd name="T2" fmla="*/ 0 w 2261"/>
                  <a:gd name="T3" fmla="*/ 0 h 985"/>
                  <a:gd name="T4" fmla="*/ 0 w 2261"/>
                  <a:gd name="T5" fmla="*/ 0 h 985"/>
                  <a:gd name="T6" fmla="*/ 0 w 2261"/>
                  <a:gd name="T7" fmla="*/ 0 h 985"/>
                  <a:gd name="T8" fmla="*/ 0 w 2261"/>
                  <a:gd name="T9" fmla="*/ 0 h 985"/>
                  <a:gd name="T10" fmla="*/ 0 w 2261"/>
                  <a:gd name="T11" fmla="*/ 0 h 985"/>
                  <a:gd name="T12" fmla="*/ 0 w 2261"/>
                  <a:gd name="T13" fmla="*/ 0 h 985"/>
                  <a:gd name="T14" fmla="*/ 0 w 2261"/>
                  <a:gd name="T15" fmla="*/ 0 h 985"/>
                  <a:gd name="T16" fmla="*/ 0 w 2261"/>
                  <a:gd name="T17" fmla="*/ 0 h 985"/>
                  <a:gd name="T18" fmla="*/ 0 w 2261"/>
                  <a:gd name="T19" fmla="*/ 0 h 985"/>
                  <a:gd name="T20" fmla="*/ 0 w 2261"/>
                  <a:gd name="T21" fmla="*/ 0 h 985"/>
                  <a:gd name="T22" fmla="*/ 0 w 2261"/>
                  <a:gd name="T23" fmla="*/ 0 h 985"/>
                  <a:gd name="T24" fmla="*/ 0 w 2261"/>
                  <a:gd name="T25" fmla="*/ 0 h 985"/>
                  <a:gd name="T26" fmla="*/ 0 w 2261"/>
                  <a:gd name="T27" fmla="*/ 0 h 985"/>
                  <a:gd name="T28" fmla="*/ 0 w 2261"/>
                  <a:gd name="T29" fmla="*/ 0 h 985"/>
                  <a:gd name="T30" fmla="*/ 0 w 2261"/>
                  <a:gd name="T31" fmla="*/ 0 h 985"/>
                  <a:gd name="T32" fmla="*/ 0 w 2261"/>
                  <a:gd name="T33" fmla="*/ 0 h 985"/>
                  <a:gd name="T34" fmla="*/ 0 w 2261"/>
                  <a:gd name="T35" fmla="*/ 0 h 985"/>
                  <a:gd name="T36" fmla="*/ 0 w 2261"/>
                  <a:gd name="T37" fmla="*/ 0 h 985"/>
                  <a:gd name="T38" fmla="*/ 0 w 2261"/>
                  <a:gd name="T39" fmla="*/ 0 h 985"/>
                  <a:gd name="T40" fmla="*/ 0 w 2261"/>
                  <a:gd name="T41" fmla="*/ 0 h 985"/>
                  <a:gd name="T42" fmla="*/ 0 w 2261"/>
                  <a:gd name="T43" fmla="*/ 0 h 985"/>
                  <a:gd name="T44" fmla="*/ 0 w 2261"/>
                  <a:gd name="T45" fmla="*/ 0 h 985"/>
                  <a:gd name="T46" fmla="*/ 0 w 2261"/>
                  <a:gd name="T47" fmla="*/ 0 h 985"/>
                  <a:gd name="T48" fmla="*/ 0 w 2261"/>
                  <a:gd name="T49" fmla="*/ 0 h 985"/>
                  <a:gd name="T50" fmla="*/ 0 w 2261"/>
                  <a:gd name="T51" fmla="*/ 0 h 985"/>
                  <a:gd name="T52" fmla="*/ 0 w 2261"/>
                  <a:gd name="T53" fmla="*/ 0 h 985"/>
                  <a:gd name="T54" fmla="*/ 0 w 2261"/>
                  <a:gd name="T55" fmla="*/ 0 h 985"/>
                  <a:gd name="T56" fmla="*/ 0 w 2261"/>
                  <a:gd name="T57" fmla="*/ 0 h 985"/>
                  <a:gd name="T58" fmla="*/ 0 w 2261"/>
                  <a:gd name="T59" fmla="*/ 0 h 985"/>
                  <a:gd name="T60" fmla="*/ 0 w 2261"/>
                  <a:gd name="T61" fmla="*/ 0 h 985"/>
                  <a:gd name="T62" fmla="*/ 0 w 2261"/>
                  <a:gd name="T63" fmla="*/ 0 h 985"/>
                  <a:gd name="T64" fmla="*/ 0 w 2261"/>
                  <a:gd name="T65" fmla="*/ 0 h 985"/>
                  <a:gd name="T66" fmla="*/ 0 w 2261"/>
                  <a:gd name="T67" fmla="*/ 0 h 985"/>
                  <a:gd name="T68" fmla="*/ 0 w 2261"/>
                  <a:gd name="T69" fmla="*/ 0 h 985"/>
                  <a:gd name="T70" fmla="*/ 0 w 2261"/>
                  <a:gd name="T71" fmla="*/ 0 h 985"/>
                  <a:gd name="T72" fmla="*/ 0 w 2261"/>
                  <a:gd name="T73" fmla="*/ 0 h 985"/>
                  <a:gd name="T74" fmla="*/ 0 w 2261"/>
                  <a:gd name="T75" fmla="*/ 0 h 985"/>
                  <a:gd name="T76" fmla="*/ 0 w 2261"/>
                  <a:gd name="T77" fmla="*/ 0 h 985"/>
                  <a:gd name="T78" fmla="*/ 0 w 2261"/>
                  <a:gd name="T79" fmla="*/ 0 h 985"/>
                  <a:gd name="T80" fmla="*/ 0 w 2261"/>
                  <a:gd name="T81" fmla="*/ 0 h 985"/>
                  <a:gd name="T82" fmla="*/ 0 w 2261"/>
                  <a:gd name="T83" fmla="*/ 0 h 985"/>
                  <a:gd name="T84" fmla="*/ 0 w 2261"/>
                  <a:gd name="T85" fmla="*/ 0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0" name="Freeform 56">
                <a:extLst>
                  <a:ext uri="{FF2B5EF4-FFF2-40B4-BE49-F238E27FC236}">
                    <a16:creationId xmlns:a16="http://schemas.microsoft.com/office/drawing/2014/main" id="{4A33A900-9685-D240-2806-C7E09F892321}"/>
                  </a:ext>
                </a:extLst>
              </p:cNvPr>
              <p:cNvSpPr>
                <a:spLocks/>
              </p:cNvSpPr>
              <p:nvPr/>
            </p:nvSpPr>
            <p:spPr bwMode="auto">
              <a:xfrm rot="5400000">
                <a:off x="206" y="4242"/>
                <a:ext cx="10" cy="88"/>
              </a:xfrm>
              <a:custGeom>
                <a:avLst/>
                <a:gdLst>
                  <a:gd name="T0" fmla="*/ 0 w 64"/>
                  <a:gd name="T1" fmla="*/ 0 h 275"/>
                  <a:gd name="T2" fmla="*/ 0 w 64"/>
                  <a:gd name="T3" fmla="*/ 0 h 275"/>
                  <a:gd name="T4" fmla="*/ 0 w 64"/>
                  <a:gd name="T5" fmla="*/ 0 h 275"/>
                  <a:gd name="T6" fmla="*/ 0 w 64"/>
                  <a:gd name="T7" fmla="*/ 0 h 275"/>
                  <a:gd name="T8" fmla="*/ 0 w 64"/>
                  <a:gd name="T9" fmla="*/ 0 h 275"/>
                  <a:gd name="T10" fmla="*/ 0 w 64"/>
                  <a:gd name="T11" fmla="*/ 0 h 275"/>
                  <a:gd name="T12" fmla="*/ 0 w 64"/>
                  <a:gd name="T13" fmla="*/ 0 h 275"/>
                  <a:gd name="T14" fmla="*/ 0 w 64"/>
                  <a:gd name="T15" fmla="*/ 0 h 275"/>
                  <a:gd name="T16" fmla="*/ 0 w 64"/>
                  <a:gd name="T17" fmla="*/ 0 h 275"/>
                  <a:gd name="T18" fmla="*/ 0 w 64"/>
                  <a:gd name="T19" fmla="*/ 0 h 275"/>
                  <a:gd name="T20" fmla="*/ 0 w 64"/>
                  <a:gd name="T21" fmla="*/ 0 h 275"/>
                  <a:gd name="T22" fmla="*/ 0 w 64"/>
                  <a:gd name="T23" fmla="*/ 0 h 275"/>
                  <a:gd name="T24" fmla="*/ 0 w 64"/>
                  <a:gd name="T25" fmla="*/ 0 h 275"/>
                  <a:gd name="T26" fmla="*/ 0 w 64"/>
                  <a:gd name="T27" fmla="*/ 0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1" name="Freeform 57">
                <a:extLst>
                  <a:ext uri="{FF2B5EF4-FFF2-40B4-BE49-F238E27FC236}">
                    <a16:creationId xmlns:a16="http://schemas.microsoft.com/office/drawing/2014/main" id="{F059483A-63BD-4563-025C-B0F1C371F261}"/>
                  </a:ext>
                </a:extLst>
              </p:cNvPr>
              <p:cNvSpPr>
                <a:spLocks/>
              </p:cNvSpPr>
              <p:nvPr/>
            </p:nvSpPr>
            <p:spPr bwMode="auto">
              <a:xfrm rot="5400000">
                <a:off x="206" y="4107"/>
                <a:ext cx="88" cy="165"/>
              </a:xfrm>
              <a:custGeom>
                <a:avLst/>
                <a:gdLst>
                  <a:gd name="T0" fmla="*/ 0 w 577"/>
                  <a:gd name="T1" fmla="*/ 0 h 522"/>
                  <a:gd name="T2" fmla="*/ 0 w 577"/>
                  <a:gd name="T3" fmla="*/ 0 h 522"/>
                  <a:gd name="T4" fmla="*/ 0 w 577"/>
                  <a:gd name="T5" fmla="*/ 0 h 522"/>
                  <a:gd name="T6" fmla="*/ 0 w 577"/>
                  <a:gd name="T7" fmla="*/ 0 h 522"/>
                  <a:gd name="T8" fmla="*/ 0 w 577"/>
                  <a:gd name="T9" fmla="*/ 0 h 522"/>
                  <a:gd name="T10" fmla="*/ 0 w 577"/>
                  <a:gd name="T11" fmla="*/ 0 h 522"/>
                  <a:gd name="T12" fmla="*/ 0 w 577"/>
                  <a:gd name="T13" fmla="*/ 0 h 522"/>
                  <a:gd name="T14" fmla="*/ 0 w 577"/>
                  <a:gd name="T15" fmla="*/ 0 h 522"/>
                  <a:gd name="T16" fmla="*/ 0 w 577"/>
                  <a:gd name="T17" fmla="*/ 0 h 522"/>
                  <a:gd name="T18" fmla="*/ 0 w 577"/>
                  <a:gd name="T19" fmla="*/ 0 h 522"/>
                  <a:gd name="T20" fmla="*/ 0 w 577"/>
                  <a:gd name="T21" fmla="*/ 0 h 522"/>
                  <a:gd name="T22" fmla="*/ 0 w 577"/>
                  <a:gd name="T23" fmla="*/ 0 h 522"/>
                  <a:gd name="T24" fmla="*/ 0 w 577"/>
                  <a:gd name="T25" fmla="*/ 0 h 522"/>
                  <a:gd name="T26" fmla="*/ 0 w 577"/>
                  <a:gd name="T27" fmla="*/ 0 h 522"/>
                  <a:gd name="T28" fmla="*/ 0 w 577"/>
                  <a:gd name="T29" fmla="*/ 0 h 522"/>
                  <a:gd name="T30" fmla="*/ 0 w 577"/>
                  <a:gd name="T31" fmla="*/ 0 h 522"/>
                  <a:gd name="T32" fmla="*/ 0 w 577"/>
                  <a:gd name="T33" fmla="*/ 0 h 522"/>
                  <a:gd name="T34" fmla="*/ 0 w 577"/>
                  <a:gd name="T35" fmla="*/ 0 h 522"/>
                  <a:gd name="T36" fmla="*/ 0 w 577"/>
                  <a:gd name="T37" fmla="*/ 0 h 522"/>
                  <a:gd name="T38" fmla="*/ 0 w 577"/>
                  <a:gd name="T39" fmla="*/ 0 h 522"/>
                  <a:gd name="T40" fmla="*/ 0 w 577"/>
                  <a:gd name="T41" fmla="*/ 0 h 522"/>
                  <a:gd name="T42" fmla="*/ 0 w 577"/>
                  <a:gd name="T43" fmla="*/ 0 h 522"/>
                  <a:gd name="T44" fmla="*/ 0 w 577"/>
                  <a:gd name="T45" fmla="*/ 0 h 522"/>
                  <a:gd name="T46" fmla="*/ 0 w 577"/>
                  <a:gd name="T47" fmla="*/ 0 h 522"/>
                  <a:gd name="T48" fmla="*/ 0 w 577"/>
                  <a:gd name="T49" fmla="*/ 0 h 522"/>
                  <a:gd name="T50" fmla="*/ 0 w 577"/>
                  <a:gd name="T51" fmla="*/ 0 h 522"/>
                  <a:gd name="T52" fmla="*/ 0 w 577"/>
                  <a:gd name="T53" fmla="*/ 0 h 522"/>
                  <a:gd name="T54" fmla="*/ 0 w 577"/>
                  <a:gd name="T55" fmla="*/ 0 h 522"/>
                  <a:gd name="T56" fmla="*/ 0 w 577"/>
                  <a:gd name="T57" fmla="*/ 0 h 522"/>
                  <a:gd name="T58" fmla="*/ 0 w 577"/>
                  <a:gd name="T59" fmla="*/ 0 h 522"/>
                  <a:gd name="T60" fmla="*/ 0 w 577"/>
                  <a:gd name="T61" fmla="*/ 0 h 522"/>
                  <a:gd name="T62" fmla="*/ 0 w 577"/>
                  <a:gd name="T63" fmla="*/ 0 h 522"/>
                  <a:gd name="T64" fmla="*/ 0 w 577"/>
                  <a:gd name="T65" fmla="*/ 0 h 522"/>
                  <a:gd name="T66" fmla="*/ 0 w 577"/>
                  <a:gd name="T67" fmla="*/ 0 h 522"/>
                  <a:gd name="T68" fmla="*/ 0 w 577"/>
                  <a:gd name="T69" fmla="*/ 0 h 522"/>
                  <a:gd name="T70" fmla="*/ 0 w 577"/>
                  <a:gd name="T71" fmla="*/ 0 h 522"/>
                  <a:gd name="T72" fmla="*/ 0 w 577"/>
                  <a:gd name="T73" fmla="*/ 0 h 522"/>
                  <a:gd name="T74" fmla="*/ 0 w 577"/>
                  <a:gd name="T75" fmla="*/ 0 h 522"/>
                  <a:gd name="T76" fmla="*/ 0 w 577"/>
                  <a:gd name="T77" fmla="*/ 0 h 522"/>
                  <a:gd name="T78" fmla="*/ 0 w 577"/>
                  <a:gd name="T79" fmla="*/ 0 h 522"/>
                  <a:gd name="T80" fmla="*/ 0 w 577"/>
                  <a:gd name="T81" fmla="*/ 0 h 522"/>
                  <a:gd name="T82" fmla="*/ 0 w 577"/>
                  <a:gd name="T83" fmla="*/ 0 h 522"/>
                  <a:gd name="T84" fmla="*/ 0 w 577"/>
                  <a:gd name="T85" fmla="*/ 0 h 522"/>
                  <a:gd name="T86" fmla="*/ 0 w 577"/>
                  <a:gd name="T87" fmla="*/ 0 h 522"/>
                  <a:gd name="T88" fmla="*/ 0 w 577"/>
                  <a:gd name="T89" fmla="*/ 0 h 522"/>
                  <a:gd name="T90" fmla="*/ 0 w 577"/>
                  <a:gd name="T91" fmla="*/ 0 h 522"/>
                  <a:gd name="T92" fmla="*/ 0 w 577"/>
                  <a:gd name="T93" fmla="*/ 0 h 522"/>
                  <a:gd name="T94" fmla="*/ 0 w 577"/>
                  <a:gd name="T95" fmla="*/ 0 h 522"/>
                  <a:gd name="T96" fmla="*/ 0 w 577"/>
                  <a:gd name="T97" fmla="*/ 0 h 522"/>
                  <a:gd name="T98" fmla="*/ 0 w 577"/>
                  <a:gd name="T99" fmla="*/ 0 h 522"/>
                  <a:gd name="T100" fmla="*/ 0 w 577"/>
                  <a:gd name="T101" fmla="*/ 0 h 522"/>
                  <a:gd name="T102" fmla="*/ 0 w 577"/>
                  <a:gd name="T103" fmla="*/ 0 h 522"/>
                  <a:gd name="T104" fmla="*/ 0 w 577"/>
                  <a:gd name="T105" fmla="*/ 0 h 522"/>
                  <a:gd name="T106" fmla="*/ 0 w 577"/>
                  <a:gd name="T107" fmla="*/ 0 h 522"/>
                  <a:gd name="T108" fmla="*/ 0 w 577"/>
                  <a:gd name="T109" fmla="*/ 0 h 522"/>
                  <a:gd name="T110" fmla="*/ 0 w 577"/>
                  <a:gd name="T111" fmla="*/ 0 h 522"/>
                  <a:gd name="T112" fmla="*/ 0 w 577"/>
                  <a:gd name="T113" fmla="*/ 0 h 522"/>
                  <a:gd name="T114" fmla="*/ 0 w 577"/>
                  <a:gd name="T115" fmla="*/ 0 h 522"/>
                  <a:gd name="T116" fmla="*/ 0 w 577"/>
                  <a:gd name="T117" fmla="*/ 0 h 522"/>
                  <a:gd name="T118" fmla="*/ 0 w 577"/>
                  <a:gd name="T119" fmla="*/ 0 h 522"/>
                  <a:gd name="T120" fmla="*/ 0 w 577"/>
                  <a:gd name="T121" fmla="*/ 0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2" name="Freeform 58">
                <a:extLst>
                  <a:ext uri="{FF2B5EF4-FFF2-40B4-BE49-F238E27FC236}">
                    <a16:creationId xmlns:a16="http://schemas.microsoft.com/office/drawing/2014/main" id="{B78DBC9D-D088-B10B-EC14-FC6766EAA52A}"/>
                  </a:ext>
                </a:extLst>
              </p:cNvPr>
              <p:cNvSpPr>
                <a:spLocks/>
              </p:cNvSpPr>
              <p:nvPr/>
            </p:nvSpPr>
            <p:spPr bwMode="auto">
              <a:xfrm rot="5400000">
                <a:off x="173" y="3688"/>
                <a:ext cx="9" cy="14"/>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43">
                    <a:moveTo>
                      <a:pt x="0" y="28"/>
                    </a:moveTo>
                    <a:lnTo>
                      <a:pt x="16" y="0"/>
                    </a:lnTo>
                    <a:lnTo>
                      <a:pt x="31" y="0"/>
                    </a:lnTo>
                    <a:lnTo>
                      <a:pt x="48" y="0"/>
                    </a:lnTo>
                    <a:lnTo>
                      <a:pt x="64" y="15"/>
                    </a:lnTo>
                    <a:lnTo>
                      <a:pt x="48" y="28"/>
                    </a:lnTo>
                    <a:lnTo>
                      <a:pt x="31" y="43"/>
                    </a:lnTo>
                    <a:lnTo>
                      <a:pt x="16" y="43"/>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3" name="Freeform 59">
                <a:extLst>
                  <a:ext uri="{FF2B5EF4-FFF2-40B4-BE49-F238E27FC236}">
                    <a16:creationId xmlns:a16="http://schemas.microsoft.com/office/drawing/2014/main" id="{110F342A-7754-F64B-D754-5348CD267E97}"/>
                  </a:ext>
                </a:extLst>
              </p:cNvPr>
              <p:cNvSpPr>
                <a:spLocks/>
              </p:cNvSpPr>
              <p:nvPr/>
            </p:nvSpPr>
            <p:spPr bwMode="auto">
              <a:xfrm rot="5400000">
                <a:off x="205" y="3812"/>
                <a:ext cx="20" cy="60"/>
              </a:xfrm>
              <a:custGeom>
                <a:avLst/>
                <a:gdLst>
                  <a:gd name="T0" fmla="*/ 0 w 129"/>
                  <a:gd name="T1" fmla="*/ 0 h 189"/>
                  <a:gd name="T2" fmla="*/ 0 w 129"/>
                  <a:gd name="T3" fmla="*/ 0 h 189"/>
                  <a:gd name="T4" fmla="*/ 0 w 129"/>
                  <a:gd name="T5" fmla="*/ 0 h 189"/>
                  <a:gd name="T6" fmla="*/ 0 w 129"/>
                  <a:gd name="T7" fmla="*/ 0 h 189"/>
                  <a:gd name="T8" fmla="*/ 0 w 129"/>
                  <a:gd name="T9" fmla="*/ 0 h 189"/>
                  <a:gd name="T10" fmla="*/ 0 w 129"/>
                  <a:gd name="T11" fmla="*/ 0 h 189"/>
                  <a:gd name="T12" fmla="*/ 0 w 129"/>
                  <a:gd name="T13" fmla="*/ 0 h 189"/>
                  <a:gd name="T14" fmla="*/ 0 w 129"/>
                  <a:gd name="T15" fmla="*/ 0 h 189"/>
                  <a:gd name="T16" fmla="*/ 0 w 129"/>
                  <a:gd name="T17" fmla="*/ 0 h 189"/>
                  <a:gd name="T18" fmla="*/ 0 w 129"/>
                  <a:gd name="T19" fmla="*/ 0 h 189"/>
                  <a:gd name="T20" fmla="*/ 0 w 129"/>
                  <a:gd name="T21" fmla="*/ 0 h 189"/>
                  <a:gd name="T22" fmla="*/ 0 w 129"/>
                  <a:gd name="T23" fmla="*/ 0 h 189"/>
                  <a:gd name="T24" fmla="*/ 0 w 129"/>
                  <a:gd name="T25" fmla="*/ 0 h 189"/>
                  <a:gd name="T26" fmla="*/ 0 w 129"/>
                  <a:gd name="T27" fmla="*/ 0 h 189"/>
                  <a:gd name="T28" fmla="*/ 0 w 129"/>
                  <a:gd name="T29" fmla="*/ 0 h 189"/>
                  <a:gd name="T30" fmla="*/ 0 w 129"/>
                  <a:gd name="T31" fmla="*/ 0 h 189"/>
                  <a:gd name="T32" fmla="*/ 0 w 129"/>
                  <a:gd name="T33" fmla="*/ 0 h 189"/>
                  <a:gd name="T34" fmla="*/ 0 w 129"/>
                  <a:gd name="T35" fmla="*/ 0 h 189"/>
                  <a:gd name="T36" fmla="*/ 0 w 129"/>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4" name="Freeform 60">
                <a:extLst>
                  <a:ext uri="{FF2B5EF4-FFF2-40B4-BE49-F238E27FC236}">
                    <a16:creationId xmlns:a16="http://schemas.microsoft.com/office/drawing/2014/main" id="{6EC46700-7431-7CE1-63FB-276889851EE3}"/>
                  </a:ext>
                </a:extLst>
              </p:cNvPr>
              <p:cNvSpPr>
                <a:spLocks/>
              </p:cNvSpPr>
              <p:nvPr/>
            </p:nvSpPr>
            <p:spPr bwMode="auto">
              <a:xfrm rot="5400000">
                <a:off x="187" y="4267"/>
                <a:ext cx="9" cy="14"/>
              </a:xfrm>
              <a:custGeom>
                <a:avLst/>
                <a:gdLst>
                  <a:gd name="T0" fmla="*/ 0 w 63"/>
                  <a:gd name="T1" fmla="*/ 0 h 44"/>
                  <a:gd name="T2" fmla="*/ 0 w 63"/>
                  <a:gd name="T3" fmla="*/ 0 h 44"/>
                  <a:gd name="T4" fmla="*/ 0 w 63"/>
                  <a:gd name="T5" fmla="*/ 0 h 44"/>
                  <a:gd name="T6" fmla="*/ 0 w 63"/>
                  <a:gd name="T7" fmla="*/ 0 h 44"/>
                  <a:gd name="T8" fmla="*/ 0 w 63"/>
                  <a:gd name="T9" fmla="*/ 0 h 44"/>
                  <a:gd name="T10" fmla="*/ 0 w 63"/>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44">
                    <a:moveTo>
                      <a:pt x="0" y="0"/>
                    </a:moveTo>
                    <a:lnTo>
                      <a:pt x="15" y="0"/>
                    </a:lnTo>
                    <a:lnTo>
                      <a:pt x="31" y="0"/>
                    </a:lnTo>
                    <a:lnTo>
                      <a:pt x="63" y="29"/>
                    </a:lnTo>
                    <a:lnTo>
                      <a:pt x="63" y="44"/>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5" name="Freeform 61">
                <a:extLst>
                  <a:ext uri="{FF2B5EF4-FFF2-40B4-BE49-F238E27FC236}">
                    <a16:creationId xmlns:a16="http://schemas.microsoft.com/office/drawing/2014/main" id="{F3257493-BBBA-ED1B-C6D9-8F4A6E0163E8}"/>
                  </a:ext>
                </a:extLst>
              </p:cNvPr>
              <p:cNvSpPr>
                <a:spLocks/>
              </p:cNvSpPr>
              <p:nvPr/>
            </p:nvSpPr>
            <p:spPr bwMode="auto">
              <a:xfrm rot="5400000">
                <a:off x="193" y="3999"/>
                <a:ext cx="23" cy="42"/>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w 144"/>
                  <a:gd name="T19" fmla="*/ 0 h 130"/>
                  <a:gd name="T20" fmla="*/ 0 w 144"/>
                  <a:gd name="T21" fmla="*/ 0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6" name="Freeform 62">
                <a:extLst>
                  <a:ext uri="{FF2B5EF4-FFF2-40B4-BE49-F238E27FC236}">
                    <a16:creationId xmlns:a16="http://schemas.microsoft.com/office/drawing/2014/main" id="{2D9E9E48-A8C9-BF1B-83EE-65971180D357}"/>
                  </a:ext>
                </a:extLst>
              </p:cNvPr>
              <p:cNvSpPr>
                <a:spLocks/>
              </p:cNvSpPr>
              <p:nvPr/>
            </p:nvSpPr>
            <p:spPr bwMode="auto">
              <a:xfrm rot="5400000">
                <a:off x="209" y="4058"/>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7" name="Freeform 63">
                <a:extLst>
                  <a:ext uri="{FF2B5EF4-FFF2-40B4-BE49-F238E27FC236}">
                    <a16:creationId xmlns:a16="http://schemas.microsoft.com/office/drawing/2014/main" id="{2212B298-698E-43F6-A12F-492F27ABA6FC}"/>
                  </a:ext>
                </a:extLst>
              </p:cNvPr>
              <p:cNvSpPr>
                <a:spLocks/>
              </p:cNvSpPr>
              <p:nvPr/>
            </p:nvSpPr>
            <p:spPr bwMode="auto">
              <a:xfrm rot="5400000">
                <a:off x="209" y="4058"/>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w 113"/>
                  <a:gd name="T39" fmla="*/ 0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8" name="Freeform 64">
                <a:extLst>
                  <a:ext uri="{FF2B5EF4-FFF2-40B4-BE49-F238E27FC236}">
                    <a16:creationId xmlns:a16="http://schemas.microsoft.com/office/drawing/2014/main" id="{20756F7D-AB17-43E2-0F8B-282066928DB0}"/>
                  </a:ext>
                </a:extLst>
              </p:cNvPr>
              <p:cNvSpPr>
                <a:spLocks/>
              </p:cNvSpPr>
              <p:nvPr/>
            </p:nvSpPr>
            <p:spPr bwMode="auto">
              <a:xfrm rot="5400000">
                <a:off x="211" y="4080"/>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9" name="Freeform 65">
                <a:extLst>
                  <a:ext uri="{FF2B5EF4-FFF2-40B4-BE49-F238E27FC236}">
                    <a16:creationId xmlns:a16="http://schemas.microsoft.com/office/drawing/2014/main" id="{82F5C248-5463-EC6E-FDEF-44A8A8DFA1A5}"/>
                  </a:ext>
                </a:extLst>
              </p:cNvPr>
              <p:cNvSpPr>
                <a:spLocks/>
              </p:cNvSpPr>
              <p:nvPr/>
            </p:nvSpPr>
            <p:spPr bwMode="auto">
              <a:xfrm rot="5400000">
                <a:off x="211" y="4080"/>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0" name="Freeform 66">
                <a:extLst>
                  <a:ext uri="{FF2B5EF4-FFF2-40B4-BE49-F238E27FC236}">
                    <a16:creationId xmlns:a16="http://schemas.microsoft.com/office/drawing/2014/main" id="{0A79CFF3-8CAC-8D78-964E-1F72E6D6E101}"/>
                  </a:ext>
                </a:extLst>
              </p:cNvPr>
              <p:cNvSpPr>
                <a:spLocks/>
              </p:cNvSpPr>
              <p:nvPr/>
            </p:nvSpPr>
            <p:spPr bwMode="auto">
              <a:xfrm rot="5400000">
                <a:off x="196" y="3813"/>
                <a:ext cx="9"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43">
                    <a:moveTo>
                      <a:pt x="0" y="13"/>
                    </a:moveTo>
                    <a:lnTo>
                      <a:pt x="0" y="0"/>
                    </a:lnTo>
                    <a:lnTo>
                      <a:pt x="17" y="0"/>
                    </a:lnTo>
                    <a:lnTo>
                      <a:pt x="50" y="13"/>
                    </a:lnTo>
                    <a:lnTo>
                      <a:pt x="65" y="28"/>
                    </a:lnTo>
                    <a:lnTo>
                      <a:pt x="65" y="43"/>
                    </a:lnTo>
                    <a:lnTo>
                      <a:pt x="34" y="28"/>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1" name="Freeform 67">
                <a:extLst>
                  <a:ext uri="{FF2B5EF4-FFF2-40B4-BE49-F238E27FC236}">
                    <a16:creationId xmlns:a16="http://schemas.microsoft.com/office/drawing/2014/main" id="{2AC1C1E8-C8A3-48B8-8C8A-CEB799DFDEF7}"/>
                  </a:ext>
                </a:extLst>
              </p:cNvPr>
              <p:cNvSpPr>
                <a:spLocks/>
              </p:cNvSpPr>
              <p:nvPr/>
            </p:nvSpPr>
            <p:spPr bwMode="auto">
              <a:xfrm rot="5400000">
                <a:off x="197" y="4238"/>
                <a:ext cx="49" cy="38"/>
              </a:xfrm>
              <a:custGeom>
                <a:avLst/>
                <a:gdLst>
                  <a:gd name="T0" fmla="*/ 0 w 320"/>
                  <a:gd name="T1" fmla="*/ 0 h 115"/>
                  <a:gd name="T2" fmla="*/ 0 w 320"/>
                  <a:gd name="T3" fmla="*/ 0 h 115"/>
                  <a:gd name="T4" fmla="*/ 0 w 320"/>
                  <a:gd name="T5" fmla="*/ 0 h 115"/>
                  <a:gd name="T6" fmla="*/ 0 w 320"/>
                  <a:gd name="T7" fmla="*/ 0 h 115"/>
                  <a:gd name="T8" fmla="*/ 0 w 320"/>
                  <a:gd name="T9" fmla="*/ 0 h 115"/>
                  <a:gd name="T10" fmla="*/ 0 w 320"/>
                  <a:gd name="T11" fmla="*/ 0 h 115"/>
                  <a:gd name="T12" fmla="*/ 0 w 320"/>
                  <a:gd name="T13" fmla="*/ 0 h 115"/>
                  <a:gd name="T14" fmla="*/ 0 w 320"/>
                  <a:gd name="T15" fmla="*/ 0 h 115"/>
                  <a:gd name="T16" fmla="*/ 0 w 320"/>
                  <a:gd name="T17" fmla="*/ 0 h 115"/>
                  <a:gd name="T18" fmla="*/ 0 w 320"/>
                  <a:gd name="T19" fmla="*/ 0 h 115"/>
                  <a:gd name="T20" fmla="*/ 0 w 320"/>
                  <a:gd name="T21" fmla="*/ 0 h 115"/>
                  <a:gd name="T22" fmla="*/ 0 w 320"/>
                  <a:gd name="T23" fmla="*/ 0 h 115"/>
                  <a:gd name="T24" fmla="*/ 0 w 320"/>
                  <a:gd name="T25" fmla="*/ 0 h 115"/>
                  <a:gd name="T26" fmla="*/ 0 w 320"/>
                  <a:gd name="T27" fmla="*/ 0 h 115"/>
                  <a:gd name="T28" fmla="*/ 0 w 320"/>
                  <a:gd name="T29" fmla="*/ 0 h 115"/>
                  <a:gd name="T30" fmla="*/ 0 w 320"/>
                  <a:gd name="T31" fmla="*/ 0 h 115"/>
                  <a:gd name="T32" fmla="*/ 0 w 320"/>
                  <a:gd name="T33" fmla="*/ 0 h 115"/>
                  <a:gd name="T34" fmla="*/ 0 w 320"/>
                  <a:gd name="T35" fmla="*/ 0 h 115"/>
                  <a:gd name="T36" fmla="*/ 0 w 320"/>
                  <a:gd name="T37" fmla="*/ 0 h 115"/>
                  <a:gd name="T38" fmla="*/ 0 w 320"/>
                  <a:gd name="T39" fmla="*/ 0 h 115"/>
                  <a:gd name="T40" fmla="*/ 0 w 320"/>
                  <a:gd name="T41" fmla="*/ 0 h 115"/>
                  <a:gd name="T42" fmla="*/ 0 w 320"/>
                  <a:gd name="T43" fmla="*/ 0 h 115"/>
                  <a:gd name="T44" fmla="*/ 0 w 320"/>
                  <a:gd name="T45" fmla="*/ 0 h 115"/>
                  <a:gd name="T46" fmla="*/ 0 w 320"/>
                  <a:gd name="T47" fmla="*/ 0 h 115"/>
                  <a:gd name="T48" fmla="*/ 0 w 320"/>
                  <a:gd name="T49" fmla="*/ 0 h 115"/>
                  <a:gd name="T50" fmla="*/ 0 w 320"/>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2" name="Freeform 68">
                <a:extLst>
                  <a:ext uri="{FF2B5EF4-FFF2-40B4-BE49-F238E27FC236}">
                    <a16:creationId xmlns:a16="http://schemas.microsoft.com/office/drawing/2014/main" id="{98490D64-7535-796F-0219-83CC31580472}"/>
                  </a:ext>
                </a:extLst>
              </p:cNvPr>
              <p:cNvSpPr>
                <a:spLocks/>
              </p:cNvSpPr>
              <p:nvPr/>
            </p:nvSpPr>
            <p:spPr bwMode="auto">
              <a:xfrm rot="5400000">
                <a:off x="211" y="3856"/>
                <a:ext cx="7" cy="14"/>
              </a:xfrm>
              <a:custGeom>
                <a:avLst/>
                <a:gdLst>
                  <a:gd name="T0" fmla="*/ 0 w 48"/>
                  <a:gd name="T1" fmla="*/ 0 h 43"/>
                  <a:gd name="T2" fmla="*/ 0 w 48"/>
                  <a:gd name="T3" fmla="*/ 0 h 43"/>
                  <a:gd name="T4" fmla="*/ 0 w 48"/>
                  <a:gd name="T5" fmla="*/ 0 h 43"/>
                  <a:gd name="T6" fmla="*/ 0 w 48"/>
                  <a:gd name="T7" fmla="*/ 0 h 43"/>
                  <a:gd name="T8" fmla="*/ 0 w 48"/>
                  <a:gd name="T9" fmla="*/ 0 h 43"/>
                  <a:gd name="T10" fmla="*/ 0 w 48"/>
                  <a:gd name="T11" fmla="*/ 0 h 43"/>
                  <a:gd name="T12" fmla="*/ 0 w 48"/>
                  <a:gd name="T13" fmla="*/ 0 h 43"/>
                  <a:gd name="T14" fmla="*/ 0 w 48"/>
                  <a:gd name="T15" fmla="*/ 0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43">
                    <a:moveTo>
                      <a:pt x="0" y="13"/>
                    </a:moveTo>
                    <a:lnTo>
                      <a:pt x="0" y="0"/>
                    </a:lnTo>
                    <a:lnTo>
                      <a:pt x="15" y="0"/>
                    </a:lnTo>
                    <a:lnTo>
                      <a:pt x="32" y="0"/>
                    </a:lnTo>
                    <a:lnTo>
                      <a:pt x="48" y="13"/>
                    </a:lnTo>
                    <a:lnTo>
                      <a:pt x="48" y="28"/>
                    </a:lnTo>
                    <a:lnTo>
                      <a:pt x="32" y="43"/>
                    </a:lnTo>
                    <a:lnTo>
                      <a:pt x="0" y="43"/>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3" name="Freeform 69">
                <a:extLst>
                  <a:ext uri="{FF2B5EF4-FFF2-40B4-BE49-F238E27FC236}">
                    <a16:creationId xmlns:a16="http://schemas.microsoft.com/office/drawing/2014/main" id="{4D55497C-24B4-B521-C614-3E0ED5199B8E}"/>
                  </a:ext>
                </a:extLst>
              </p:cNvPr>
              <p:cNvSpPr>
                <a:spLocks/>
              </p:cNvSpPr>
              <p:nvPr/>
            </p:nvSpPr>
            <p:spPr bwMode="auto">
              <a:xfrm rot="5400000">
                <a:off x="212" y="3797"/>
                <a:ext cx="10" cy="19"/>
              </a:xfrm>
              <a:custGeom>
                <a:avLst/>
                <a:gdLst>
                  <a:gd name="T0" fmla="*/ 0 w 65"/>
                  <a:gd name="T1" fmla="*/ 0 h 58"/>
                  <a:gd name="T2" fmla="*/ 0 w 65"/>
                  <a:gd name="T3" fmla="*/ 0 h 58"/>
                  <a:gd name="T4" fmla="*/ 0 w 65"/>
                  <a:gd name="T5" fmla="*/ 0 h 58"/>
                  <a:gd name="T6" fmla="*/ 0 w 65"/>
                  <a:gd name="T7" fmla="*/ 0 h 58"/>
                  <a:gd name="T8" fmla="*/ 0 w 65"/>
                  <a:gd name="T9" fmla="*/ 0 h 58"/>
                  <a:gd name="T10" fmla="*/ 0 w 65"/>
                  <a:gd name="T11" fmla="*/ 0 h 58"/>
                  <a:gd name="T12" fmla="*/ 0 w 65"/>
                  <a:gd name="T13" fmla="*/ 0 h 58"/>
                  <a:gd name="T14" fmla="*/ 0 w 65"/>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58">
                    <a:moveTo>
                      <a:pt x="0" y="28"/>
                    </a:moveTo>
                    <a:lnTo>
                      <a:pt x="16" y="15"/>
                    </a:lnTo>
                    <a:lnTo>
                      <a:pt x="48" y="0"/>
                    </a:lnTo>
                    <a:lnTo>
                      <a:pt x="48" y="15"/>
                    </a:lnTo>
                    <a:lnTo>
                      <a:pt x="65" y="15"/>
                    </a:lnTo>
                    <a:lnTo>
                      <a:pt x="48" y="58"/>
                    </a:lnTo>
                    <a:lnTo>
                      <a:pt x="16" y="43"/>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4" name="Freeform 70">
                <a:extLst>
                  <a:ext uri="{FF2B5EF4-FFF2-40B4-BE49-F238E27FC236}">
                    <a16:creationId xmlns:a16="http://schemas.microsoft.com/office/drawing/2014/main" id="{920AE849-28A4-F54E-FFCB-B3E312B86C55}"/>
                  </a:ext>
                </a:extLst>
              </p:cNvPr>
              <p:cNvSpPr>
                <a:spLocks/>
              </p:cNvSpPr>
              <p:nvPr/>
            </p:nvSpPr>
            <p:spPr bwMode="auto">
              <a:xfrm rot="5400000">
                <a:off x="211" y="3818"/>
                <a:ext cx="12" cy="19"/>
              </a:xfrm>
              <a:custGeom>
                <a:avLst/>
                <a:gdLst>
                  <a:gd name="T0" fmla="*/ 0 w 80"/>
                  <a:gd name="T1" fmla="*/ 0 h 58"/>
                  <a:gd name="T2" fmla="*/ 0 w 80"/>
                  <a:gd name="T3" fmla="*/ 0 h 58"/>
                  <a:gd name="T4" fmla="*/ 0 w 80"/>
                  <a:gd name="T5" fmla="*/ 0 h 58"/>
                  <a:gd name="T6" fmla="*/ 0 w 80"/>
                  <a:gd name="T7" fmla="*/ 0 h 58"/>
                  <a:gd name="T8" fmla="*/ 0 w 80"/>
                  <a:gd name="T9" fmla="*/ 0 h 58"/>
                  <a:gd name="T10" fmla="*/ 0 w 80"/>
                  <a:gd name="T11" fmla="*/ 0 h 58"/>
                  <a:gd name="T12" fmla="*/ 0 w 80"/>
                  <a:gd name="T13" fmla="*/ 0 h 58"/>
                  <a:gd name="T14" fmla="*/ 0 w 80"/>
                  <a:gd name="T15" fmla="*/ 0 h 58"/>
                  <a:gd name="T16" fmla="*/ 0 w 80"/>
                  <a:gd name="T17" fmla="*/ 0 h 58"/>
                  <a:gd name="T18" fmla="*/ 0 w 80"/>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5" name="Freeform 71">
                <a:extLst>
                  <a:ext uri="{FF2B5EF4-FFF2-40B4-BE49-F238E27FC236}">
                    <a16:creationId xmlns:a16="http://schemas.microsoft.com/office/drawing/2014/main" id="{06E135D0-21B2-178A-BCED-EAFDAC8C1E4D}"/>
                  </a:ext>
                </a:extLst>
              </p:cNvPr>
              <p:cNvSpPr>
                <a:spLocks/>
              </p:cNvSpPr>
              <p:nvPr/>
            </p:nvSpPr>
            <p:spPr bwMode="auto">
              <a:xfrm rot="5400000">
                <a:off x="212" y="3790"/>
                <a:ext cx="5" cy="5"/>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w 32"/>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5">
                    <a:moveTo>
                      <a:pt x="0" y="15"/>
                    </a:moveTo>
                    <a:lnTo>
                      <a:pt x="0" y="0"/>
                    </a:lnTo>
                    <a:lnTo>
                      <a:pt x="32" y="0"/>
                    </a:lnTo>
                    <a:lnTo>
                      <a:pt x="32" y="15"/>
                    </a:lnTo>
                    <a:lnTo>
                      <a:pt x="15" y="15"/>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6" name="Freeform 72">
                <a:extLst>
                  <a:ext uri="{FF2B5EF4-FFF2-40B4-BE49-F238E27FC236}">
                    <a16:creationId xmlns:a16="http://schemas.microsoft.com/office/drawing/2014/main" id="{CAA84FFB-8894-A451-2D52-033DC5850819}"/>
                  </a:ext>
                </a:extLst>
              </p:cNvPr>
              <p:cNvSpPr>
                <a:spLocks/>
              </p:cNvSpPr>
              <p:nvPr/>
            </p:nvSpPr>
            <p:spPr bwMode="auto">
              <a:xfrm rot="5400000">
                <a:off x="219" y="4271"/>
                <a:ext cx="9" cy="5"/>
              </a:xfrm>
              <a:custGeom>
                <a:avLst/>
                <a:gdLst>
                  <a:gd name="T0" fmla="*/ 0 w 63"/>
                  <a:gd name="T1" fmla="*/ 0 h 15"/>
                  <a:gd name="T2" fmla="*/ 0 w 63"/>
                  <a:gd name="T3" fmla="*/ 0 h 15"/>
                  <a:gd name="T4" fmla="*/ 0 w 63"/>
                  <a:gd name="T5" fmla="*/ 0 h 15"/>
                  <a:gd name="T6" fmla="*/ 0 w 63"/>
                  <a:gd name="T7" fmla="*/ 0 h 15"/>
                  <a:gd name="T8" fmla="*/ 0 w 63"/>
                  <a:gd name="T9" fmla="*/ 0 h 15"/>
                  <a:gd name="T10" fmla="*/ 0 w 6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15">
                    <a:moveTo>
                      <a:pt x="0" y="15"/>
                    </a:moveTo>
                    <a:lnTo>
                      <a:pt x="31" y="0"/>
                    </a:lnTo>
                    <a:lnTo>
                      <a:pt x="48" y="0"/>
                    </a:lnTo>
                    <a:lnTo>
                      <a:pt x="63" y="15"/>
                    </a:lnTo>
                    <a:lnTo>
                      <a:pt x="31" y="15"/>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7" name="Freeform 73">
                <a:extLst>
                  <a:ext uri="{FF2B5EF4-FFF2-40B4-BE49-F238E27FC236}">
                    <a16:creationId xmlns:a16="http://schemas.microsoft.com/office/drawing/2014/main" id="{49B2680E-08F2-8AFF-7E40-ED8740090631}"/>
                  </a:ext>
                </a:extLst>
              </p:cNvPr>
              <p:cNvSpPr>
                <a:spLocks/>
              </p:cNvSpPr>
              <p:nvPr/>
            </p:nvSpPr>
            <p:spPr bwMode="auto">
              <a:xfrm rot="5400000">
                <a:off x="226" y="3816"/>
                <a:ext cx="9" cy="8"/>
              </a:xfrm>
              <a:custGeom>
                <a:avLst/>
                <a:gdLst>
                  <a:gd name="T0" fmla="*/ 0 w 65"/>
                  <a:gd name="T1" fmla="*/ 0 h 29"/>
                  <a:gd name="T2" fmla="*/ 0 w 65"/>
                  <a:gd name="T3" fmla="*/ 0 h 29"/>
                  <a:gd name="T4" fmla="*/ 0 w 65"/>
                  <a:gd name="T5" fmla="*/ 0 h 29"/>
                  <a:gd name="T6" fmla="*/ 0 w 65"/>
                  <a:gd name="T7" fmla="*/ 0 h 29"/>
                  <a:gd name="T8" fmla="*/ 0 w 65"/>
                  <a:gd name="T9" fmla="*/ 0 h 29"/>
                  <a:gd name="T10" fmla="*/ 0 w 65"/>
                  <a:gd name="T11" fmla="*/ 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0" y="14"/>
                    </a:moveTo>
                    <a:lnTo>
                      <a:pt x="34" y="0"/>
                    </a:lnTo>
                    <a:lnTo>
                      <a:pt x="50" y="0"/>
                    </a:lnTo>
                    <a:lnTo>
                      <a:pt x="65" y="0"/>
                    </a:lnTo>
                    <a:lnTo>
                      <a:pt x="50" y="29"/>
                    </a:lnTo>
                    <a:lnTo>
                      <a:pt x="17" y="29"/>
                    </a:lnTo>
                    <a:lnTo>
                      <a:pt x="0" y="1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8" name="Freeform 74">
                <a:extLst>
                  <a:ext uri="{FF2B5EF4-FFF2-40B4-BE49-F238E27FC236}">
                    <a16:creationId xmlns:a16="http://schemas.microsoft.com/office/drawing/2014/main" id="{9426BF51-7789-239F-5762-7D90D7D61036}"/>
                  </a:ext>
                </a:extLst>
              </p:cNvPr>
              <p:cNvSpPr>
                <a:spLocks/>
              </p:cNvSpPr>
              <p:nvPr/>
            </p:nvSpPr>
            <p:spPr bwMode="auto">
              <a:xfrm rot="5400000">
                <a:off x="244" y="4093"/>
                <a:ext cx="34" cy="32"/>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9" name="Freeform 75">
                <a:extLst>
                  <a:ext uri="{FF2B5EF4-FFF2-40B4-BE49-F238E27FC236}">
                    <a16:creationId xmlns:a16="http://schemas.microsoft.com/office/drawing/2014/main" id="{B44142B2-1217-30AE-AFCC-F1144F365AF9}"/>
                  </a:ext>
                </a:extLst>
              </p:cNvPr>
              <p:cNvSpPr>
                <a:spLocks/>
              </p:cNvSpPr>
              <p:nvPr/>
            </p:nvSpPr>
            <p:spPr bwMode="auto">
              <a:xfrm rot="5400000">
                <a:off x="244" y="4093"/>
                <a:ext cx="34" cy="32"/>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w 223"/>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0" name="Freeform 76">
                <a:extLst>
                  <a:ext uri="{FF2B5EF4-FFF2-40B4-BE49-F238E27FC236}">
                    <a16:creationId xmlns:a16="http://schemas.microsoft.com/office/drawing/2014/main" id="{190CB5E9-122A-C0E2-15BE-4EE89BD4BEA8}"/>
                  </a:ext>
                </a:extLst>
              </p:cNvPr>
              <p:cNvSpPr>
                <a:spLocks/>
              </p:cNvSpPr>
              <p:nvPr/>
            </p:nvSpPr>
            <p:spPr bwMode="auto">
              <a:xfrm rot="5400000">
                <a:off x="259" y="4151"/>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1" name="Freeform 77">
                <a:extLst>
                  <a:ext uri="{FF2B5EF4-FFF2-40B4-BE49-F238E27FC236}">
                    <a16:creationId xmlns:a16="http://schemas.microsoft.com/office/drawing/2014/main" id="{775FEF7C-39F0-5BDE-3A70-0A93D773353E}"/>
                  </a:ext>
                </a:extLst>
              </p:cNvPr>
              <p:cNvSpPr>
                <a:spLocks/>
              </p:cNvSpPr>
              <p:nvPr/>
            </p:nvSpPr>
            <p:spPr bwMode="auto">
              <a:xfrm rot="5400000">
                <a:off x="259" y="4151"/>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w 176"/>
                  <a:gd name="T55" fmla="*/ 0 h 146"/>
                  <a:gd name="T56" fmla="*/ 0 w 176"/>
                  <a:gd name="T57" fmla="*/ 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2" name="Freeform 78">
                <a:extLst>
                  <a:ext uri="{FF2B5EF4-FFF2-40B4-BE49-F238E27FC236}">
                    <a16:creationId xmlns:a16="http://schemas.microsoft.com/office/drawing/2014/main" id="{477BB0E1-3D82-BCBC-A17D-58C4C38C2D15}"/>
                  </a:ext>
                </a:extLst>
              </p:cNvPr>
              <p:cNvSpPr>
                <a:spLocks/>
              </p:cNvSpPr>
              <p:nvPr/>
            </p:nvSpPr>
            <p:spPr bwMode="auto">
              <a:xfrm rot="5400000">
                <a:off x="676" y="3835"/>
                <a:ext cx="7" cy="851"/>
              </a:xfrm>
              <a:custGeom>
                <a:avLst/>
                <a:gdLst>
                  <a:gd name="T0" fmla="*/ 0 w 48"/>
                  <a:gd name="T1" fmla="*/ 0 h 2695"/>
                  <a:gd name="T2" fmla="*/ 0 w 48"/>
                  <a:gd name="T3" fmla="*/ 0 h 2695"/>
                  <a:gd name="T4" fmla="*/ 0 w 48"/>
                  <a:gd name="T5" fmla="*/ 0 h 2695"/>
                  <a:gd name="T6" fmla="*/ 0 w 48"/>
                  <a:gd name="T7" fmla="*/ 0 h 2695"/>
                  <a:gd name="T8" fmla="*/ 0 w 48"/>
                  <a:gd name="T9" fmla="*/ 0 h 2695"/>
                  <a:gd name="T10" fmla="*/ 0 w 48"/>
                  <a:gd name="T11" fmla="*/ 0 h 2695"/>
                  <a:gd name="T12" fmla="*/ 0 w 48"/>
                  <a:gd name="T13" fmla="*/ 0 h 2695"/>
                  <a:gd name="T14" fmla="*/ 0 w 48"/>
                  <a:gd name="T15" fmla="*/ 0 h 2695"/>
                  <a:gd name="T16" fmla="*/ 0 w 48"/>
                  <a:gd name="T17" fmla="*/ 0 h 2695"/>
                  <a:gd name="T18" fmla="*/ 0 w 48"/>
                  <a:gd name="T19" fmla="*/ 0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3" name="Freeform 79">
                <a:extLst>
                  <a:ext uri="{FF2B5EF4-FFF2-40B4-BE49-F238E27FC236}">
                    <a16:creationId xmlns:a16="http://schemas.microsoft.com/office/drawing/2014/main" id="{F5362F39-27B6-DAFB-B869-CEC1526C716C}"/>
                  </a:ext>
                </a:extLst>
              </p:cNvPr>
              <p:cNvSpPr>
                <a:spLocks/>
              </p:cNvSpPr>
              <p:nvPr/>
            </p:nvSpPr>
            <p:spPr bwMode="auto">
              <a:xfrm rot="5400000">
                <a:off x="687" y="3837"/>
                <a:ext cx="7" cy="872"/>
              </a:xfrm>
              <a:custGeom>
                <a:avLst/>
                <a:gdLst>
                  <a:gd name="T0" fmla="*/ 0 w 48"/>
                  <a:gd name="T1" fmla="*/ 0 h 2767"/>
                  <a:gd name="T2" fmla="*/ 0 w 48"/>
                  <a:gd name="T3" fmla="*/ 0 h 2767"/>
                  <a:gd name="T4" fmla="*/ 0 w 48"/>
                  <a:gd name="T5" fmla="*/ 0 h 2767"/>
                  <a:gd name="T6" fmla="*/ 0 w 48"/>
                  <a:gd name="T7" fmla="*/ 0 h 2767"/>
                  <a:gd name="T8" fmla="*/ 0 w 48"/>
                  <a:gd name="T9" fmla="*/ 0 h 2767"/>
                  <a:gd name="T10" fmla="*/ 0 w 48"/>
                  <a:gd name="T11" fmla="*/ 0 h 2767"/>
                  <a:gd name="T12" fmla="*/ 0 w 48"/>
                  <a:gd name="T13" fmla="*/ 0 h 2767"/>
                  <a:gd name="T14" fmla="*/ 0 w 48"/>
                  <a:gd name="T15" fmla="*/ 0 h 2767"/>
                  <a:gd name="T16" fmla="*/ 0 w 48"/>
                  <a:gd name="T17" fmla="*/ 0 h 2767"/>
                  <a:gd name="T18" fmla="*/ 0 w 48"/>
                  <a:gd name="T19" fmla="*/ 0 h 2767"/>
                  <a:gd name="T20" fmla="*/ 0 w 48"/>
                  <a:gd name="T21" fmla="*/ 0 h 2767"/>
                  <a:gd name="T22" fmla="*/ 0 w 48"/>
                  <a:gd name="T23" fmla="*/ 0 h 2767"/>
                  <a:gd name="T24" fmla="*/ 0 w 48"/>
                  <a:gd name="T25" fmla="*/ 0 h 2767"/>
                  <a:gd name="T26" fmla="*/ 0 w 48"/>
                  <a:gd name="T27" fmla="*/ 0 h 2767"/>
                  <a:gd name="T28" fmla="*/ 0 w 48"/>
                  <a:gd name="T29" fmla="*/ 0 h 2767"/>
                  <a:gd name="T30" fmla="*/ 0 w 48"/>
                  <a:gd name="T31" fmla="*/ 0 h 2767"/>
                  <a:gd name="T32" fmla="*/ 0 w 48"/>
                  <a:gd name="T33" fmla="*/ 0 h 2767"/>
                  <a:gd name="T34" fmla="*/ 0 w 48"/>
                  <a:gd name="T35" fmla="*/ 0 h 2767"/>
                  <a:gd name="T36" fmla="*/ 0 w 48"/>
                  <a:gd name="T37" fmla="*/ 0 h 2767"/>
                  <a:gd name="T38" fmla="*/ 0 w 48"/>
                  <a:gd name="T39" fmla="*/ 0 h 2767"/>
                  <a:gd name="T40" fmla="*/ 0 w 48"/>
                  <a:gd name="T41" fmla="*/ 0 h 2767"/>
                  <a:gd name="T42" fmla="*/ 0 w 48"/>
                  <a:gd name="T43" fmla="*/ 0 h 2767"/>
                  <a:gd name="T44" fmla="*/ 0 w 48"/>
                  <a:gd name="T45" fmla="*/ 0 h 2767"/>
                  <a:gd name="T46" fmla="*/ 0 w 48"/>
                  <a:gd name="T47" fmla="*/ 0 h 2767"/>
                  <a:gd name="T48" fmla="*/ 0 w 48"/>
                  <a:gd name="T49" fmla="*/ 0 h 2767"/>
                  <a:gd name="T50" fmla="*/ 0 w 48"/>
                  <a:gd name="T51" fmla="*/ 0 h 2767"/>
                  <a:gd name="T52" fmla="*/ 0 w 48"/>
                  <a:gd name="T53" fmla="*/ 0 h 2767"/>
                  <a:gd name="T54" fmla="*/ 0 w 48"/>
                  <a:gd name="T55" fmla="*/ 0 h 2767"/>
                  <a:gd name="T56" fmla="*/ 0 w 48"/>
                  <a:gd name="T57" fmla="*/ 0 h 2767"/>
                  <a:gd name="T58" fmla="*/ 0 w 48"/>
                  <a:gd name="T59" fmla="*/ 0 h 2767"/>
                  <a:gd name="T60" fmla="*/ 0 w 48"/>
                  <a:gd name="T61" fmla="*/ 0 h 2767"/>
                  <a:gd name="T62" fmla="*/ 0 w 48"/>
                  <a:gd name="T63" fmla="*/ 0 h 2767"/>
                  <a:gd name="T64" fmla="*/ 0 w 48"/>
                  <a:gd name="T65" fmla="*/ 0 h 2767"/>
                  <a:gd name="T66" fmla="*/ 0 w 48"/>
                  <a:gd name="T67" fmla="*/ 0 h 2767"/>
                  <a:gd name="T68" fmla="*/ 0 w 48"/>
                  <a:gd name="T69" fmla="*/ 0 h 2767"/>
                  <a:gd name="T70" fmla="*/ 0 w 48"/>
                  <a:gd name="T71" fmla="*/ 0 h 2767"/>
                  <a:gd name="T72" fmla="*/ 0 w 48"/>
                  <a:gd name="T73" fmla="*/ 0 h 2767"/>
                  <a:gd name="T74" fmla="*/ 0 w 48"/>
                  <a:gd name="T75" fmla="*/ 0 h 2767"/>
                  <a:gd name="T76" fmla="*/ 0 w 48"/>
                  <a:gd name="T77" fmla="*/ 0 h 2767"/>
                  <a:gd name="T78" fmla="*/ 0 w 48"/>
                  <a:gd name="T79" fmla="*/ 0 h 2767"/>
                  <a:gd name="T80" fmla="*/ 0 w 48"/>
                  <a:gd name="T81" fmla="*/ 0 h 2767"/>
                  <a:gd name="T82" fmla="*/ 0 w 48"/>
                  <a:gd name="T83" fmla="*/ 0 h 2767"/>
                  <a:gd name="T84" fmla="*/ 0 w 48"/>
                  <a:gd name="T85" fmla="*/ 0 h 2767"/>
                  <a:gd name="T86" fmla="*/ 0 w 48"/>
                  <a:gd name="T87" fmla="*/ 0 h 2767"/>
                  <a:gd name="T88" fmla="*/ 0 w 48"/>
                  <a:gd name="T89" fmla="*/ 0 h 2767"/>
                  <a:gd name="T90" fmla="*/ 0 w 48"/>
                  <a:gd name="T91" fmla="*/ 0 h 2767"/>
                  <a:gd name="T92" fmla="*/ 0 w 48"/>
                  <a:gd name="T93" fmla="*/ 0 h 2767"/>
                  <a:gd name="T94" fmla="*/ 0 w 48"/>
                  <a:gd name="T95" fmla="*/ 0 h 2767"/>
                  <a:gd name="T96" fmla="*/ 0 w 48"/>
                  <a:gd name="T97" fmla="*/ 0 h 2767"/>
                  <a:gd name="T98" fmla="*/ 0 w 48"/>
                  <a:gd name="T99" fmla="*/ 0 h 2767"/>
                  <a:gd name="T100" fmla="*/ 0 w 48"/>
                  <a:gd name="T101" fmla="*/ 0 h 2767"/>
                  <a:gd name="T102" fmla="*/ 0 w 48"/>
                  <a:gd name="T103" fmla="*/ 0 h 2767"/>
                  <a:gd name="T104" fmla="*/ 0 w 48"/>
                  <a:gd name="T105" fmla="*/ 0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4" name="Freeform 80">
                <a:extLst>
                  <a:ext uri="{FF2B5EF4-FFF2-40B4-BE49-F238E27FC236}">
                    <a16:creationId xmlns:a16="http://schemas.microsoft.com/office/drawing/2014/main" id="{FBE3C31C-2B26-4419-120B-E7801CAE76A6}"/>
                  </a:ext>
                </a:extLst>
              </p:cNvPr>
              <p:cNvSpPr>
                <a:spLocks/>
              </p:cNvSpPr>
              <p:nvPr/>
            </p:nvSpPr>
            <p:spPr bwMode="auto">
              <a:xfrm rot="5400000">
                <a:off x="270" y="4064"/>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5" name="Freeform 81">
                <a:extLst>
                  <a:ext uri="{FF2B5EF4-FFF2-40B4-BE49-F238E27FC236}">
                    <a16:creationId xmlns:a16="http://schemas.microsoft.com/office/drawing/2014/main" id="{3C1A1B62-9A1D-283B-FB08-9C4E70995F58}"/>
                  </a:ext>
                </a:extLst>
              </p:cNvPr>
              <p:cNvSpPr>
                <a:spLocks/>
              </p:cNvSpPr>
              <p:nvPr/>
            </p:nvSpPr>
            <p:spPr bwMode="auto">
              <a:xfrm rot="5400000">
                <a:off x="270" y="4064"/>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w 288"/>
                  <a:gd name="T87" fmla="*/ 0 h 158"/>
                  <a:gd name="T88" fmla="*/ 0 w 288"/>
                  <a:gd name="T89" fmla="*/ 0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6" name="Freeform 82">
                <a:extLst>
                  <a:ext uri="{FF2B5EF4-FFF2-40B4-BE49-F238E27FC236}">
                    <a16:creationId xmlns:a16="http://schemas.microsoft.com/office/drawing/2014/main" id="{03D65788-D462-EA44-62DB-C85CF77F674A}"/>
                  </a:ext>
                </a:extLst>
              </p:cNvPr>
              <p:cNvSpPr>
                <a:spLocks/>
              </p:cNvSpPr>
              <p:nvPr/>
            </p:nvSpPr>
            <p:spPr bwMode="auto">
              <a:xfrm rot="5400000">
                <a:off x="293" y="4144"/>
                <a:ext cx="17" cy="32"/>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7" name="Freeform 83">
                <a:extLst>
                  <a:ext uri="{FF2B5EF4-FFF2-40B4-BE49-F238E27FC236}">
                    <a16:creationId xmlns:a16="http://schemas.microsoft.com/office/drawing/2014/main" id="{EA768AB9-F275-2DC9-2D22-FD1E3A405700}"/>
                  </a:ext>
                </a:extLst>
              </p:cNvPr>
              <p:cNvSpPr>
                <a:spLocks/>
              </p:cNvSpPr>
              <p:nvPr/>
            </p:nvSpPr>
            <p:spPr bwMode="auto">
              <a:xfrm rot="5400000">
                <a:off x="293" y="4144"/>
                <a:ext cx="17" cy="32"/>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w 112"/>
                  <a:gd name="T23" fmla="*/ 0 h 100"/>
                  <a:gd name="T24" fmla="*/ 0 w 112"/>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8" name="Freeform 84">
                <a:extLst>
                  <a:ext uri="{FF2B5EF4-FFF2-40B4-BE49-F238E27FC236}">
                    <a16:creationId xmlns:a16="http://schemas.microsoft.com/office/drawing/2014/main" id="{5BDDD1C6-97FC-3E42-C72C-C8D2DA2E3D86}"/>
                  </a:ext>
                </a:extLst>
              </p:cNvPr>
              <p:cNvSpPr>
                <a:spLocks/>
              </p:cNvSpPr>
              <p:nvPr/>
            </p:nvSpPr>
            <p:spPr bwMode="auto">
              <a:xfrm rot="5400000">
                <a:off x="363" y="4080"/>
                <a:ext cx="37" cy="72"/>
              </a:xfrm>
              <a:custGeom>
                <a:avLst/>
                <a:gdLst>
                  <a:gd name="T0" fmla="*/ 0 w 240"/>
                  <a:gd name="T1" fmla="*/ 0 h 230"/>
                  <a:gd name="T2" fmla="*/ 0 w 240"/>
                  <a:gd name="T3" fmla="*/ 0 h 230"/>
                  <a:gd name="T4" fmla="*/ 0 w 240"/>
                  <a:gd name="T5" fmla="*/ 0 h 230"/>
                  <a:gd name="T6" fmla="*/ 0 w 240"/>
                  <a:gd name="T7" fmla="*/ 0 h 230"/>
                  <a:gd name="T8" fmla="*/ 0 w 240"/>
                  <a:gd name="T9" fmla="*/ 0 h 230"/>
                  <a:gd name="T10" fmla="*/ 0 w 240"/>
                  <a:gd name="T11" fmla="*/ 0 h 230"/>
                  <a:gd name="T12" fmla="*/ 0 w 240"/>
                  <a:gd name="T13" fmla="*/ 0 h 230"/>
                  <a:gd name="T14" fmla="*/ 0 w 240"/>
                  <a:gd name="T15" fmla="*/ 0 h 230"/>
                  <a:gd name="T16" fmla="*/ 0 w 240"/>
                  <a:gd name="T17" fmla="*/ 0 h 230"/>
                  <a:gd name="T18" fmla="*/ 0 w 240"/>
                  <a:gd name="T19" fmla="*/ 0 h 230"/>
                  <a:gd name="T20" fmla="*/ 0 w 240"/>
                  <a:gd name="T21" fmla="*/ 0 h 230"/>
                  <a:gd name="T22" fmla="*/ 0 w 240"/>
                  <a:gd name="T23" fmla="*/ 0 h 230"/>
                  <a:gd name="T24" fmla="*/ 0 w 240"/>
                  <a:gd name="T25" fmla="*/ 0 h 230"/>
                  <a:gd name="T26" fmla="*/ 0 w 240"/>
                  <a:gd name="T27" fmla="*/ 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9" name="Freeform 85">
                <a:extLst>
                  <a:ext uri="{FF2B5EF4-FFF2-40B4-BE49-F238E27FC236}">
                    <a16:creationId xmlns:a16="http://schemas.microsoft.com/office/drawing/2014/main" id="{BF6F088D-0D1C-52A3-B07B-201FAFAFC1B6}"/>
                  </a:ext>
                </a:extLst>
              </p:cNvPr>
              <p:cNvSpPr>
                <a:spLocks/>
              </p:cNvSpPr>
              <p:nvPr/>
            </p:nvSpPr>
            <p:spPr bwMode="auto">
              <a:xfrm rot="5400000">
                <a:off x="384" y="4152"/>
                <a:ext cx="17" cy="6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0" name="Freeform 86">
                <a:extLst>
                  <a:ext uri="{FF2B5EF4-FFF2-40B4-BE49-F238E27FC236}">
                    <a16:creationId xmlns:a16="http://schemas.microsoft.com/office/drawing/2014/main" id="{4EC8AB84-7EB0-3A7C-1A1A-DA90B3FA13ED}"/>
                  </a:ext>
                </a:extLst>
              </p:cNvPr>
              <p:cNvSpPr>
                <a:spLocks/>
              </p:cNvSpPr>
              <p:nvPr/>
            </p:nvSpPr>
            <p:spPr bwMode="auto">
              <a:xfrm rot="5400000">
                <a:off x="384" y="4152"/>
                <a:ext cx="17" cy="6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1" name="Freeform 87">
                <a:extLst>
                  <a:ext uri="{FF2B5EF4-FFF2-40B4-BE49-F238E27FC236}">
                    <a16:creationId xmlns:a16="http://schemas.microsoft.com/office/drawing/2014/main" id="{D801CF67-5C9D-116B-7DB2-3F4DBA8FCDC1}"/>
                  </a:ext>
                </a:extLst>
              </p:cNvPr>
              <p:cNvSpPr>
                <a:spLocks/>
              </p:cNvSpPr>
              <p:nvPr/>
            </p:nvSpPr>
            <p:spPr bwMode="auto">
              <a:xfrm rot="5400000">
                <a:off x="392" y="4094"/>
                <a:ext cx="18" cy="27"/>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87">
                    <a:moveTo>
                      <a:pt x="0" y="87"/>
                    </a:moveTo>
                    <a:lnTo>
                      <a:pt x="96" y="0"/>
                    </a:lnTo>
                    <a:lnTo>
                      <a:pt x="112" y="0"/>
                    </a:lnTo>
                    <a:lnTo>
                      <a:pt x="64" y="59"/>
                    </a:lnTo>
                    <a:lnTo>
                      <a:pt x="31" y="74"/>
                    </a:lnTo>
                    <a:lnTo>
                      <a:pt x="0"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2" name="Freeform 88">
                <a:extLst>
                  <a:ext uri="{FF2B5EF4-FFF2-40B4-BE49-F238E27FC236}">
                    <a16:creationId xmlns:a16="http://schemas.microsoft.com/office/drawing/2014/main" id="{8E0FE494-5309-E1DB-7BEC-F649AFA7B70B}"/>
                  </a:ext>
                </a:extLst>
              </p:cNvPr>
              <p:cNvSpPr>
                <a:spLocks/>
              </p:cNvSpPr>
              <p:nvPr/>
            </p:nvSpPr>
            <p:spPr bwMode="auto">
              <a:xfrm rot="5400000">
                <a:off x="388" y="4188"/>
                <a:ext cx="27" cy="31"/>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3" name="Freeform 89">
                <a:extLst>
                  <a:ext uri="{FF2B5EF4-FFF2-40B4-BE49-F238E27FC236}">
                    <a16:creationId xmlns:a16="http://schemas.microsoft.com/office/drawing/2014/main" id="{5C263659-E16B-FF33-6669-4B9A7B8FD68A}"/>
                  </a:ext>
                </a:extLst>
              </p:cNvPr>
              <p:cNvSpPr>
                <a:spLocks/>
              </p:cNvSpPr>
              <p:nvPr/>
            </p:nvSpPr>
            <p:spPr bwMode="auto">
              <a:xfrm rot="5400000">
                <a:off x="388" y="4188"/>
                <a:ext cx="27" cy="31"/>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4" name="Freeform 90">
                <a:extLst>
                  <a:ext uri="{FF2B5EF4-FFF2-40B4-BE49-F238E27FC236}">
                    <a16:creationId xmlns:a16="http://schemas.microsoft.com/office/drawing/2014/main" id="{ABCB460B-6E94-F624-FD84-ED9C6243DED6}"/>
                  </a:ext>
                </a:extLst>
              </p:cNvPr>
              <p:cNvSpPr>
                <a:spLocks/>
              </p:cNvSpPr>
              <p:nvPr/>
            </p:nvSpPr>
            <p:spPr bwMode="auto">
              <a:xfrm rot="5400000">
                <a:off x="397" y="3991"/>
                <a:ext cx="7" cy="27"/>
              </a:xfrm>
              <a:custGeom>
                <a:avLst/>
                <a:gdLst>
                  <a:gd name="T0" fmla="*/ 0 w 48"/>
                  <a:gd name="T1" fmla="*/ 0 h 87"/>
                  <a:gd name="T2" fmla="*/ 0 w 48"/>
                  <a:gd name="T3" fmla="*/ 0 h 87"/>
                  <a:gd name="T4" fmla="*/ 0 w 48"/>
                  <a:gd name="T5" fmla="*/ 0 h 87"/>
                  <a:gd name="T6" fmla="*/ 0 w 48"/>
                  <a:gd name="T7" fmla="*/ 0 h 87"/>
                  <a:gd name="T8" fmla="*/ 0 w 48"/>
                  <a:gd name="T9" fmla="*/ 0 h 87"/>
                  <a:gd name="T10" fmla="*/ 0 w 48"/>
                  <a:gd name="T11" fmla="*/ 0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87">
                    <a:moveTo>
                      <a:pt x="0" y="0"/>
                    </a:moveTo>
                    <a:lnTo>
                      <a:pt x="31" y="15"/>
                    </a:lnTo>
                    <a:lnTo>
                      <a:pt x="48" y="30"/>
                    </a:lnTo>
                    <a:lnTo>
                      <a:pt x="48" y="87"/>
                    </a:lnTo>
                    <a:lnTo>
                      <a:pt x="0" y="44"/>
                    </a:lnTo>
                    <a:lnTo>
                      <a:pt x="0" y="30"/>
                    </a:lnTo>
                    <a:lnTo>
                      <a:pt x="0"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5" name="Freeform 91">
                <a:extLst>
                  <a:ext uri="{FF2B5EF4-FFF2-40B4-BE49-F238E27FC236}">
                    <a16:creationId xmlns:a16="http://schemas.microsoft.com/office/drawing/2014/main" id="{DB5A6047-DB99-7D6F-B6ED-ED0FEAF9877D}"/>
                  </a:ext>
                </a:extLst>
              </p:cNvPr>
              <p:cNvSpPr>
                <a:spLocks/>
              </p:cNvSpPr>
              <p:nvPr/>
            </p:nvSpPr>
            <p:spPr bwMode="auto">
              <a:xfrm rot="5400000">
                <a:off x="406" y="4136"/>
                <a:ext cx="19"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6" name="Freeform 92">
                <a:extLst>
                  <a:ext uri="{FF2B5EF4-FFF2-40B4-BE49-F238E27FC236}">
                    <a16:creationId xmlns:a16="http://schemas.microsoft.com/office/drawing/2014/main" id="{C335948E-B77F-0FF8-FBE6-8B678619D11B}"/>
                  </a:ext>
                </a:extLst>
              </p:cNvPr>
              <p:cNvSpPr>
                <a:spLocks/>
              </p:cNvSpPr>
              <p:nvPr/>
            </p:nvSpPr>
            <p:spPr bwMode="auto">
              <a:xfrm rot="5400000">
                <a:off x="406" y="4136"/>
                <a:ext cx="19"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w 12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7" name="Freeform 93">
                <a:extLst>
                  <a:ext uri="{FF2B5EF4-FFF2-40B4-BE49-F238E27FC236}">
                    <a16:creationId xmlns:a16="http://schemas.microsoft.com/office/drawing/2014/main" id="{13BDF88F-1559-45D6-6A17-3D737FA84E06}"/>
                  </a:ext>
                </a:extLst>
              </p:cNvPr>
              <p:cNvSpPr>
                <a:spLocks/>
              </p:cNvSpPr>
              <p:nvPr/>
            </p:nvSpPr>
            <p:spPr bwMode="auto">
              <a:xfrm rot="5400000">
                <a:off x="450" y="3922"/>
                <a:ext cx="133" cy="242"/>
              </a:xfrm>
              <a:custGeom>
                <a:avLst/>
                <a:gdLst>
                  <a:gd name="T0" fmla="*/ 0 w 866"/>
                  <a:gd name="T1" fmla="*/ 0 h 768"/>
                  <a:gd name="T2" fmla="*/ 0 w 866"/>
                  <a:gd name="T3" fmla="*/ 0 h 768"/>
                  <a:gd name="T4" fmla="*/ 0 w 866"/>
                  <a:gd name="T5" fmla="*/ 0 h 768"/>
                  <a:gd name="T6" fmla="*/ 0 w 866"/>
                  <a:gd name="T7" fmla="*/ 0 h 768"/>
                  <a:gd name="T8" fmla="*/ 0 w 866"/>
                  <a:gd name="T9" fmla="*/ 0 h 768"/>
                  <a:gd name="T10" fmla="*/ 0 w 866"/>
                  <a:gd name="T11" fmla="*/ 0 h 768"/>
                  <a:gd name="T12" fmla="*/ 0 w 866"/>
                  <a:gd name="T13" fmla="*/ 0 h 768"/>
                  <a:gd name="T14" fmla="*/ 0 w 866"/>
                  <a:gd name="T15" fmla="*/ 0 h 768"/>
                  <a:gd name="T16" fmla="*/ 0 w 866"/>
                  <a:gd name="T17" fmla="*/ 0 h 768"/>
                  <a:gd name="T18" fmla="*/ 0 w 866"/>
                  <a:gd name="T19" fmla="*/ 0 h 768"/>
                  <a:gd name="T20" fmla="*/ 0 w 866"/>
                  <a:gd name="T21" fmla="*/ 0 h 768"/>
                  <a:gd name="T22" fmla="*/ 0 w 866"/>
                  <a:gd name="T23" fmla="*/ 0 h 768"/>
                  <a:gd name="T24" fmla="*/ 0 w 866"/>
                  <a:gd name="T25" fmla="*/ 0 h 768"/>
                  <a:gd name="T26" fmla="*/ 0 w 866"/>
                  <a:gd name="T27" fmla="*/ 0 h 768"/>
                  <a:gd name="T28" fmla="*/ 0 w 866"/>
                  <a:gd name="T29" fmla="*/ 0 h 768"/>
                  <a:gd name="T30" fmla="*/ 0 w 866"/>
                  <a:gd name="T31" fmla="*/ 0 h 768"/>
                  <a:gd name="T32" fmla="*/ 0 w 866"/>
                  <a:gd name="T33" fmla="*/ 0 h 768"/>
                  <a:gd name="T34" fmla="*/ 0 w 866"/>
                  <a:gd name="T35" fmla="*/ 0 h 768"/>
                  <a:gd name="T36" fmla="*/ 0 w 866"/>
                  <a:gd name="T37" fmla="*/ 0 h 768"/>
                  <a:gd name="T38" fmla="*/ 0 w 866"/>
                  <a:gd name="T39" fmla="*/ 0 h 768"/>
                  <a:gd name="T40" fmla="*/ 0 w 866"/>
                  <a:gd name="T41" fmla="*/ 0 h 768"/>
                  <a:gd name="T42" fmla="*/ 0 w 866"/>
                  <a:gd name="T43" fmla="*/ 0 h 768"/>
                  <a:gd name="T44" fmla="*/ 0 w 866"/>
                  <a:gd name="T45" fmla="*/ 0 h 768"/>
                  <a:gd name="T46" fmla="*/ 0 w 866"/>
                  <a:gd name="T47" fmla="*/ 0 h 768"/>
                  <a:gd name="T48" fmla="*/ 0 w 866"/>
                  <a:gd name="T49" fmla="*/ 0 h 768"/>
                  <a:gd name="T50" fmla="*/ 0 w 866"/>
                  <a:gd name="T51" fmla="*/ 0 h 768"/>
                  <a:gd name="T52" fmla="*/ 0 w 866"/>
                  <a:gd name="T53" fmla="*/ 0 h 768"/>
                  <a:gd name="T54" fmla="*/ 0 w 866"/>
                  <a:gd name="T55" fmla="*/ 0 h 768"/>
                  <a:gd name="T56" fmla="*/ 0 w 866"/>
                  <a:gd name="T57" fmla="*/ 0 h 768"/>
                  <a:gd name="T58" fmla="*/ 0 w 866"/>
                  <a:gd name="T59" fmla="*/ 0 h 768"/>
                  <a:gd name="T60" fmla="*/ 0 w 866"/>
                  <a:gd name="T61" fmla="*/ 0 h 768"/>
                  <a:gd name="T62" fmla="*/ 0 w 866"/>
                  <a:gd name="T63" fmla="*/ 0 h 768"/>
                  <a:gd name="T64" fmla="*/ 0 w 866"/>
                  <a:gd name="T65" fmla="*/ 0 h 768"/>
                  <a:gd name="T66" fmla="*/ 0 w 866"/>
                  <a:gd name="T67" fmla="*/ 0 h 768"/>
                  <a:gd name="T68" fmla="*/ 0 w 866"/>
                  <a:gd name="T69" fmla="*/ 0 h 768"/>
                  <a:gd name="T70" fmla="*/ 0 w 866"/>
                  <a:gd name="T71" fmla="*/ 0 h 768"/>
                  <a:gd name="T72" fmla="*/ 0 w 866"/>
                  <a:gd name="T73" fmla="*/ 0 h 768"/>
                  <a:gd name="T74" fmla="*/ 0 w 866"/>
                  <a:gd name="T75" fmla="*/ 0 h 768"/>
                  <a:gd name="T76" fmla="*/ 0 w 866"/>
                  <a:gd name="T77" fmla="*/ 0 h 768"/>
                  <a:gd name="T78" fmla="*/ 0 w 866"/>
                  <a:gd name="T79" fmla="*/ 0 h 768"/>
                  <a:gd name="T80" fmla="*/ 0 w 866"/>
                  <a:gd name="T81" fmla="*/ 0 h 768"/>
                  <a:gd name="T82" fmla="*/ 0 w 866"/>
                  <a:gd name="T83" fmla="*/ 0 h 768"/>
                  <a:gd name="T84" fmla="*/ 0 w 866"/>
                  <a:gd name="T85" fmla="*/ 0 h 768"/>
                  <a:gd name="T86" fmla="*/ 0 w 866"/>
                  <a:gd name="T87" fmla="*/ 0 h 768"/>
                  <a:gd name="T88" fmla="*/ 0 w 866"/>
                  <a:gd name="T89" fmla="*/ 0 h 768"/>
                  <a:gd name="T90" fmla="*/ 0 w 866"/>
                  <a:gd name="T91" fmla="*/ 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8" name="Freeform 94">
                <a:extLst>
                  <a:ext uri="{FF2B5EF4-FFF2-40B4-BE49-F238E27FC236}">
                    <a16:creationId xmlns:a16="http://schemas.microsoft.com/office/drawing/2014/main" id="{05151DF8-0CCC-A723-9006-F004510F2654}"/>
                  </a:ext>
                </a:extLst>
              </p:cNvPr>
              <p:cNvSpPr>
                <a:spLocks/>
              </p:cNvSpPr>
              <p:nvPr/>
            </p:nvSpPr>
            <p:spPr bwMode="auto">
              <a:xfrm rot="5400000">
                <a:off x="413" y="4162"/>
                <a:ext cx="2" cy="0"/>
              </a:xfrm>
              <a:custGeom>
                <a:avLst/>
                <a:gdLst>
                  <a:gd name="T0" fmla="*/ 0 w 17"/>
                  <a:gd name="T1" fmla="*/ 0 w 17"/>
                  <a:gd name="T2" fmla="*/ 0 w 17"/>
                  <a:gd name="T3" fmla="*/ 0 60000 65536"/>
                  <a:gd name="T4" fmla="*/ 0 60000 65536"/>
                  <a:gd name="T5" fmla="*/ 0 60000 65536"/>
                </a:gdLst>
                <a:ahLst/>
                <a:cxnLst>
                  <a:cxn ang="T3">
                    <a:pos x="T0" y="0"/>
                  </a:cxn>
                  <a:cxn ang="T4">
                    <a:pos x="T1" y="0"/>
                  </a:cxn>
                  <a:cxn ang="T5">
                    <a:pos x="T2" y="0"/>
                  </a:cxn>
                </a:cxnLst>
                <a:rect l="0" t="0" r="r" b="b"/>
                <a:pathLst>
                  <a:path w="17">
                    <a:moveTo>
                      <a:pt x="0" y="0"/>
                    </a:moveTo>
                    <a:lnTo>
                      <a:pt x="17" y="0"/>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9" name="Freeform 95">
                <a:extLst>
                  <a:ext uri="{FF2B5EF4-FFF2-40B4-BE49-F238E27FC236}">
                    <a16:creationId xmlns:a16="http://schemas.microsoft.com/office/drawing/2014/main" id="{8C3B40A9-39E6-EA30-B75F-6A29C8C14AEB}"/>
                  </a:ext>
                </a:extLst>
              </p:cNvPr>
              <p:cNvSpPr>
                <a:spLocks/>
              </p:cNvSpPr>
              <p:nvPr/>
            </p:nvSpPr>
            <p:spPr bwMode="auto">
              <a:xfrm rot="5400000">
                <a:off x="413" y="4162"/>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7">
                    <a:moveTo>
                      <a:pt x="0" y="0"/>
                    </a:moveTo>
                    <a:lnTo>
                      <a:pt x="0" y="0"/>
                    </a:lnTo>
                    <a:lnTo>
                      <a:pt x="17" y="0"/>
                    </a:lnTo>
                    <a:lnTo>
                      <a:pt x="0" y="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0" name="Freeform 96">
                <a:extLst>
                  <a:ext uri="{FF2B5EF4-FFF2-40B4-BE49-F238E27FC236}">
                    <a16:creationId xmlns:a16="http://schemas.microsoft.com/office/drawing/2014/main" id="{F7B7CDE8-2A3A-4283-3D23-0FC1E6055C37}"/>
                  </a:ext>
                </a:extLst>
              </p:cNvPr>
              <p:cNvSpPr>
                <a:spLocks/>
              </p:cNvSpPr>
              <p:nvPr/>
            </p:nvSpPr>
            <p:spPr bwMode="auto">
              <a:xfrm rot="5400000">
                <a:off x="426" y="4191"/>
                <a:ext cx="25"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1" name="Freeform 97">
                <a:extLst>
                  <a:ext uri="{FF2B5EF4-FFF2-40B4-BE49-F238E27FC236}">
                    <a16:creationId xmlns:a16="http://schemas.microsoft.com/office/drawing/2014/main" id="{39154775-FDFC-942F-68EA-8D9013ADA7E1}"/>
                  </a:ext>
                </a:extLst>
              </p:cNvPr>
              <p:cNvSpPr>
                <a:spLocks/>
              </p:cNvSpPr>
              <p:nvPr/>
            </p:nvSpPr>
            <p:spPr bwMode="auto">
              <a:xfrm rot="5400000">
                <a:off x="426" y="4191"/>
                <a:ext cx="25"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2" name="Freeform 98">
                <a:extLst>
                  <a:ext uri="{FF2B5EF4-FFF2-40B4-BE49-F238E27FC236}">
                    <a16:creationId xmlns:a16="http://schemas.microsoft.com/office/drawing/2014/main" id="{D4FEC613-AEE3-8117-C273-8C0F3C03F9C5}"/>
                  </a:ext>
                </a:extLst>
              </p:cNvPr>
              <p:cNvSpPr>
                <a:spLocks/>
              </p:cNvSpPr>
              <p:nvPr/>
            </p:nvSpPr>
            <p:spPr bwMode="auto">
              <a:xfrm rot="5400000">
                <a:off x="441" y="4045"/>
                <a:ext cx="3" cy="24"/>
              </a:xfrm>
              <a:custGeom>
                <a:avLst/>
                <a:gdLst>
                  <a:gd name="T0" fmla="*/ 0 w 15"/>
                  <a:gd name="T1" fmla="*/ 0 h 73"/>
                  <a:gd name="T2" fmla="*/ 0 w 15"/>
                  <a:gd name="T3" fmla="*/ 0 h 73"/>
                  <a:gd name="T4" fmla="*/ 0 w 15"/>
                  <a:gd name="T5" fmla="*/ 0 h 73"/>
                  <a:gd name="T6" fmla="*/ 0 w 15"/>
                  <a:gd name="T7" fmla="*/ 0 h 73"/>
                  <a:gd name="T8" fmla="*/ 0 w 15"/>
                  <a:gd name="T9" fmla="*/ 0 h 73"/>
                  <a:gd name="T10" fmla="*/ 0 w 15"/>
                  <a:gd name="T11" fmla="*/ 0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3">
                    <a:moveTo>
                      <a:pt x="0" y="0"/>
                    </a:moveTo>
                    <a:lnTo>
                      <a:pt x="15" y="15"/>
                    </a:lnTo>
                    <a:lnTo>
                      <a:pt x="15" y="30"/>
                    </a:lnTo>
                    <a:lnTo>
                      <a:pt x="15" y="58"/>
                    </a:lnTo>
                    <a:lnTo>
                      <a:pt x="0" y="73"/>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3" name="Freeform 99">
                <a:extLst>
                  <a:ext uri="{FF2B5EF4-FFF2-40B4-BE49-F238E27FC236}">
                    <a16:creationId xmlns:a16="http://schemas.microsoft.com/office/drawing/2014/main" id="{FD4F3D3F-7838-25A1-D58D-39F89EC0D5FE}"/>
                  </a:ext>
                </a:extLst>
              </p:cNvPr>
              <p:cNvSpPr>
                <a:spLocks/>
              </p:cNvSpPr>
              <p:nvPr/>
            </p:nvSpPr>
            <p:spPr bwMode="auto">
              <a:xfrm rot="5400000">
                <a:off x="445" y="4149"/>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4" name="Freeform 100">
                <a:extLst>
                  <a:ext uri="{FF2B5EF4-FFF2-40B4-BE49-F238E27FC236}">
                    <a16:creationId xmlns:a16="http://schemas.microsoft.com/office/drawing/2014/main" id="{22D78FAD-D25D-AC80-C78E-B4384C458F80}"/>
                  </a:ext>
                </a:extLst>
              </p:cNvPr>
              <p:cNvSpPr>
                <a:spLocks/>
              </p:cNvSpPr>
              <p:nvPr/>
            </p:nvSpPr>
            <p:spPr bwMode="auto">
              <a:xfrm rot="5400000">
                <a:off x="445" y="4149"/>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w 175"/>
                  <a:gd name="T43" fmla="*/ 0 h 87"/>
                  <a:gd name="T44" fmla="*/ 0 w 17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5" name="Freeform 101">
                <a:extLst>
                  <a:ext uri="{FF2B5EF4-FFF2-40B4-BE49-F238E27FC236}">
                    <a16:creationId xmlns:a16="http://schemas.microsoft.com/office/drawing/2014/main" id="{2F41A08A-F5FB-9E6C-A1CE-89D159CA7A39}"/>
                  </a:ext>
                </a:extLst>
              </p:cNvPr>
              <p:cNvSpPr>
                <a:spLocks/>
              </p:cNvSpPr>
              <p:nvPr/>
            </p:nvSpPr>
            <p:spPr bwMode="auto">
              <a:xfrm rot="5400000">
                <a:off x="458" y="4233"/>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6" name="Freeform 102">
                <a:extLst>
                  <a:ext uri="{FF2B5EF4-FFF2-40B4-BE49-F238E27FC236}">
                    <a16:creationId xmlns:a16="http://schemas.microsoft.com/office/drawing/2014/main" id="{E614B257-B3BC-4D28-DDA1-3E7BAD0506A4}"/>
                  </a:ext>
                </a:extLst>
              </p:cNvPr>
              <p:cNvSpPr>
                <a:spLocks/>
              </p:cNvSpPr>
              <p:nvPr/>
            </p:nvSpPr>
            <p:spPr bwMode="auto">
              <a:xfrm rot="5400000">
                <a:off x="483" y="4160"/>
                <a:ext cx="18"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7" name="Freeform 103">
                <a:extLst>
                  <a:ext uri="{FF2B5EF4-FFF2-40B4-BE49-F238E27FC236}">
                    <a16:creationId xmlns:a16="http://schemas.microsoft.com/office/drawing/2014/main" id="{068F7A8E-4E21-3173-17BD-FF7DC8312CD2}"/>
                  </a:ext>
                </a:extLst>
              </p:cNvPr>
              <p:cNvSpPr>
                <a:spLocks/>
              </p:cNvSpPr>
              <p:nvPr/>
            </p:nvSpPr>
            <p:spPr bwMode="auto">
              <a:xfrm rot="5400000">
                <a:off x="483" y="4160"/>
                <a:ext cx="18"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8" name="Freeform 104">
                <a:extLst>
                  <a:ext uri="{FF2B5EF4-FFF2-40B4-BE49-F238E27FC236}">
                    <a16:creationId xmlns:a16="http://schemas.microsoft.com/office/drawing/2014/main" id="{686AB100-EBA8-5A02-3364-2B808D06798C}"/>
                  </a:ext>
                </a:extLst>
              </p:cNvPr>
              <p:cNvSpPr>
                <a:spLocks/>
              </p:cNvSpPr>
              <p:nvPr/>
            </p:nvSpPr>
            <p:spPr bwMode="auto">
              <a:xfrm rot="5400000">
                <a:off x="484" y="4079"/>
                <a:ext cx="7" cy="9"/>
              </a:xfrm>
              <a:custGeom>
                <a:avLst/>
                <a:gdLst>
                  <a:gd name="T0" fmla="*/ 0 w 48"/>
                  <a:gd name="T1" fmla="*/ 0 h 28"/>
                  <a:gd name="T2" fmla="*/ 0 w 48"/>
                  <a:gd name="T3" fmla="*/ 0 h 28"/>
                  <a:gd name="T4" fmla="*/ 0 w 48"/>
                  <a:gd name="T5" fmla="*/ 0 h 28"/>
                  <a:gd name="T6" fmla="*/ 0 w 48"/>
                  <a:gd name="T7" fmla="*/ 0 h 28"/>
                  <a:gd name="T8" fmla="*/ 0 w 48"/>
                  <a:gd name="T9" fmla="*/ 0 h 28"/>
                  <a:gd name="T10" fmla="*/ 0 w 48"/>
                  <a:gd name="T11" fmla="*/ 0 h 28"/>
                  <a:gd name="T12" fmla="*/ 0 w 48"/>
                  <a:gd name="T13" fmla="*/ 0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8">
                    <a:moveTo>
                      <a:pt x="0" y="13"/>
                    </a:moveTo>
                    <a:lnTo>
                      <a:pt x="0" y="0"/>
                    </a:lnTo>
                    <a:lnTo>
                      <a:pt x="15" y="0"/>
                    </a:lnTo>
                    <a:lnTo>
                      <a:pt x="48" y="0"/>
                    </a:lnTo>
                    <a:lnTo>
                      <a:pt x="48" y="13"/>
                    </a:lnTo>
                    <a:lnTo>
                      <a:pt x="31" y="28"/>
                    </a:lnTo>
                    <a:lnTo>
                      <a:pt x="15" y="28"/>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69" name="Freeform 105">
                <a:extLst>
                  <a:ext uri="{FF2B5EF4-FFF2-40B4-BE49-F238E27FC236}">
                    <a16:creationId xmlns:a16="http://schemas.microsoft.com/office/drawing/2014/main" id="{0B505A5C-FA36-7257-B60D-845A454C4473}"/>
                  </a:ext>
                </a:extLst>
              </p:cNvPr>
              <p:cNvSpPr>
                <a:spLocks/>
              </p:cNvSpPr>
              <p:nvPr/>
            </p:nvSpPr>
            <p:spPr bwMode="auto">
              <a:xfrm rot="5400000">
                <a:off x="730" y="3881"/>
                <a:ext cx="133" cy="599"/>
              </a:xfrm>
              <a:custGeom>
                <a:avLst/>
                <a:gdLst>
                  <a:gd name="T0" fmla="*/ 0 w 866"/>
                  <a:gd name="T1" fmla="*/ 0 h 1897"/>
                  <a:gd name="T2" fmla="*/ 0 w 866"/>
                  <a:gd name="T3" fmla="*/ 0 h 1897"/>
                  <a:gd name="T4" fmla="*/ 0 w 866"/>
                  <a:gd name="T5" fmla="*/ 0 h 1897"/>
                  <a:gd name="T6" fmla="*/ 0 w 866"/>
                  <a:gd name="T7" fmla="*/ 0 h 1897"/>
                  <a:gd name="T8" fmla="*/ 0 w 866"/>
                  <a:gd name="T9" fmla="*/ 0 h 1897"/>
                  <a:gd name="T10" fmla="*/ 0 w 866"/>
                  <a:gd name="T11" fmla="*/ 0 h 1897"/>
                  <a:gd name="T12" fmla="*/ 0 w 866"/>
                  <a:gd name="T13" fmla="*/ 0 h 1897"/>
                  <a:gd name="T14" fmla="*/ 0 w 866"/>
                  <a:gd name="T15" fmla="*/ 0 h 1897"/>
                  <a:gd name="T16" fmla="*/ 0 w 866"/>
                  <a:gd name="T17" fmla="*/ 0 h 1897"/>
                  <a:gd name="T18" fmla="*/ 0 w 866"/>
                  <a:gd name="T19" fmla="*/ 0 h 1897"/>
                  <a:gd name="T20" fmla="*/ 0 w 866"/>
                  <a:gd name="T21" fmla="*/ 0 h 1897"/>
                  <a:gd name="T22" fmla="*/ 0 w 866"/>
                  <a:gd name="T23" fmla="*/ 0 h 1897"/>
                  <a:gd name="T24" fmla="*/ 0 w 866"/>
                  <a:gd name="T25" fmla="*/ 0 h 1897"/>
                  <a:gd name="T26" fmla="*/ 0 w 866"/>
                  <a:gd name="T27" fmla="*/ 0 h 1897"/>
                  <a:gd name="T28" fmla="*/ 0 w 866"/>
                  <a:gd name="T29" fmla="*/ 0 h 1897"/>
                  <a:gd name="T30" fmla="*/ 0 w 866"/>
                  <a:gd name="T31" fmla="*/ 0 h 1897"/>
                  <a:gd name="T32" fmla="*/ 0 w 866"/>
                  <a:gd name="T33" fmla="*/ 0 h 1897"/>
                  <a:gd name="T34" fmla="*/ 0 w 866"/>
                  <a:gd name="T35" fmla="*/ 0 h 1897"/>
                  <a:gd name="T36" fmla="*/ 0 w 866"/>
                  <a:gd name="T37" fmla="*/ 0 h 1897"/>
                  <a:gd name="T38" fmla="*/ 0 w 866"/>
                  <a:gd name="T39" fmla="*/ 0 h 1897"/>
                  <a:gd name="T40" fmla="*/ 0 w 866"/>
                  <a:gd name="T41" fmla="*/ 0 h 1897"/>
                  <a:gd name="T42" fmla="*/ 0 w 866"/>
                  <a:gd name="T43" fmla="*/ 0 h 1897"/>
                  <a:gd name="T44" fmla="*/ 0 w 866"/>
                  <a:gd name="T45" fmla="*/ 0 h 1897"/>
                  <a:gd name="T46" fmla="*/ 0 w 866"/>
                  <a:gd name="T47" fmla="*/ 0 h 1897"/>
                  <a:gd name="T48" fmla="*/ 0 w 866"/>
                  <a:gd name="T49" fmla="*/ 0 h 1897"/>
                  <a:gd name="T50" fmla="*/ 0 w 866"/>
                  <a:gd name="T51" fmla="*/ 0 h 1897"/>
                  <a:gd name="T52" fmla="*/ 0 w 866"/>
                  <a:gd name="T53" fmla="*/ 0 h 1897"/>
                  <a:gd name="T54" fmla="*/ 0 w 866"/>
                  <a:gd name="T55" fmla="*/ 0 h 1897"/>
                  <a:gd name="T56" fmla="*/ 0 w 866"/>
                  <a:gd name="T57" fmla="*/ 0 h 1897"/>
                  <a:gd name="T58" fmla="*/ 0 w 866"/>
                  <a:gd name="T59" fmla="*/ 0 h 1897"/>
                  <a:gd name="T60" fmla="*/ 0 w 866"/>
                  <a:gd name="T61" fmla="*/ 0 h 1897"/>
                  <a:gd name="T62" fmla="*/ 0 w 866"/>
                  <a:gd name="T63" fmla="*/ 0 h 1897"/>
                  <a:gd name="T64" fmla="*/ 0 w 866"/>
                  <a:gd name="T65" fmla="*/ 0 h 1897"/>
                  <a:gd name="T66" fmla="*/ 0 w 866"/>
                  <a:gd name="T67" fmla="*/ 0 h 1897"/>
                  <a:gd name="T68" fmla="*/ 0 w 866"/>
                  <a:gd name="T69" fmla="*/ 0 h 1897"/>
                  <a:gd name="T70" fmla="*/ 0 w 866"/>
                  <a:gd name="T71" fmla="*/ 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0" name="Freeform 106">
                <a:extLst>
                  <a:ext uri="{FF2B5EF4-FFF2-40B4-BE49-F238E27FC236}">
                    <a16:creationId xmlns:a16="http://schemas.microsoft.com/office/drawing/2014/main" id="{5366DAE5-695D-71B9-AC5C-B709FAD8AE52}"/>
                  </a:ext>
                </a:extLst>
              </p:cNvPr>
              <p:cNvSpPr>
                <a:spLocks/>
              </p:cNvSpPr>
              <p:nvPr/>
            </p:nvSpPr>
            <p:spPr bwMode="auto">
              <a:xfrm rot="5400000">
                <a:off x="732" y="3841"/>
                <a:ext cx="164" cy="627"/>
              </a:xfrm>
              <a:custGeom>
                <a:avLst/>
                <a:gdLst>
                  <a:gd name="T0" fmla="*/ 0 w 1073"/>
                  <a:gd name="T1" fmla="*/ 0 h 1984"/>
                  <a:gd name="T2" fmla="*/ 0 w 1073"/>
                  <a:gd name="T3" fmla="*/ 0 h 1984"/>
                  <a:gd name="T4" fmla="*/ 0 w 1073"/>
                  <a:gd name="T5" fmla="*/ 0 h 1984"/>
                  <a:gd name="T6" fmla="*/ 0 w 1073"/>
                  <a:gd name="T7" fmla="*/ 0 h 1984"/>
                  <a:gd name="T8" fmla="*/ 0 w 1073"/>
                  <a:gd name="T9" fmla="*/ 0 h 1984"/>
                  <a:gd name="T10" fmla="*/ 0 w 1073"/>
                  <a:gd name="T11" fmla="*/ 0 h 1984"/>
                  <a:gd name="T12" fmla="*/ 0 w 1073"/>
                  <a:gd name="T13" fmla="*/ 0 h 1984"/>
                  <a:gd name="T14" fmla="*/ 0 w 1073"/>
                  <a:gd name="T15" fmla="*/ 0 h 1984"/>
                  <a:gd name="T16" fmla="*/ 0 w 1073"/>
                  <a:gd name="T17" fmla="*/ 0 h 1984"/>
                  <a:gd name="T18" fmla="*/ 0 w 1073"/>
                  <a:gd name="T19" fmla="*/ 0 h 1984"/>
                  <a:gd name="T20" fmla="*/ 0 w 1073"/>
                  <a:gd name="T21" fmla="*/ 0 h 1984"/>
                  <a:gd name="T22" fmla="*/ 0 w 1073"/>
                  <a:gd name="T23" fmla="*/ 0 h 1984"/>
                  <a:gd name="T24" fmla="*/ 0 w 1073"/>
                  <a:gd name="T25" fmla="*/ 0 h 1984"/>
                  <a:gd name="T26" fmla="*/ 0 w 1073"/>
                  <a:gd name="T27" fmla="*/ 0 h 1984"/>
                  <a:gd name="T28" fmla="*/ 0 w 1073"/>
                  <a:gd name="T29" fmla="*/ 0 h 1984"/>
                  <a:gd name="T30" fmla="*/ 0 w 1073"/>
                  <a:gd name="T31" fmla="*/ 0 h 1984"/>
                  <a:gd name="T32" fmla="*/ 0 w 1073"/>
                  <a:gd name="T33" fmla="*/ 0 h 1984"/>
                  <a:gd name="T34" fmla="*/ 0 w 1073"/>
                  <a:gd name="T35" fmla="*/ 0 h 1984"/>
                  <a:gd name="T36" fmla="*/ 0 w 1073"/>
                  <a:gd name="T37" fmla="*/ 0 h 1984"/>
                  <a:gd name="T38" fmla="*/ 0 w 1073"/>
                  <a:gd name="T39" fmla="*/ 0 h 1984"/>
                  <a:gd name="T40" fmla="*/ 0 w 1073"/>
                  <a:gd name="T41" fmla="*/ 0 h 1984"/>
                  <a:gd name="T42" fmla="*/ 0 w 1073"/>
                  <a:gd name="T43" fmla="*/ 0 h 1984"/>
                  <a:gd name="T44" fmla="*/ 0 w 1073"/>
                  <a:gd name="T45" fmla="*/ 0 h 1984"/>
                  <a:gd name="T46" fmla="*/ 0 w 1073"/>
                  <a:gd name="T47" fmla="*/ 0 h 1984"/>
                  <a:gd name="T48" fmla="*/ 0 w 1073"/>
                  <a:gd name="T49" fmla="*/ 0 h 1984"/>
                  <a:gd name="T50" fmla="*/ 0 w 1073"/>
                  <a:gd name="T51" fmla="*/ 0 h 1984"/>
                  <a:gd name="T52" fmla="*/ 0 w 1073"/>
                  <a:gd name="T53" fmla="*/ 0 h 1984"/>
                  <a:gd name="T54" fmla="*/ 0 w 1073"/>
                  <a:gd name="T55" fmla="*/ 0 h 1984"/>
                  <a:gd name="T56" fmla="*/ 0 w 1073"/>
                  <a:gd name="T57" fmla="*/ 0 h 1984"/>
                  <a:gd name="T58" fmla="*/ 0 w 1073"/>
                  <a:gd name="T59" fmla="*/ 0 h 1984"/>
                  <a:gd name="T60" fmla="*/ 0 w 1073"/>
                  <a:gd name="T61" fmla="*/ 0 h 1984"/>
                  <a:gd name="T62" fmla="*/ 0 w 1073"/>
                  <a:gd name="T63" fmla="*/ 0 h 1984"/>
                  <a:gd name="T64" fmla="*/ 0 w 1073"/>
                  <a:gd name="T65" fmla="*/ 0 h 1984"/>
                  <a:gd name="T66" fmla="*/ 0 w 1073"/>
                  <a:gd name="T67" fmla="*/ 0 h 1984"/>
                  <a:gd name="T68" fmla="*/ 0 w 1073"/>
                  <a:gd name="T69" fmla="*/ 0 h 1984"/>
                  <a:gd name="T70" fmla="*/ 0 w 1073"/>
                  <a:gd name="T71" fmla="*/ 0 h 1984"/>
                  <a:gd name="T72" fmla="*/ 0 w 1073"/>
                  <a:gd name="T73" fmla="*/ 0 h 1984"/>
                  <a:gd name="T74" fmla="*/ 0 w 1073"/>
                  <a:gd name="T75" fmla="*/ 0 h 1984"/>
                  <a:gd name="T76" fmla="*/ 0 w 1073"/>
                  <a:gd name="T77" fmla="*/ 0 h 1984"/>
                  <a:gd name="T78" fmla="*/ 0 w 1073"/>
                  <a:gd name="T79" fmla="*/ 0 h 1984"/>
                  <a:gd name="T80" fmla="*/ 0 w 1073"/>
                  <a:gd name="T81" fmla="*/ 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1" name="Freeform 107">
                <a:extLst>
                  <a:ext uri="{FF2B5EF4-FFF2-40B4-BE49-F238E27FC236}">
                    <a16:creationId xmlns:a16="http://schemas.microsoft.com/office/drawing/2014/main" id="{30E27C73-F8ED-5E58-C63F-CAAD642D4595}"/>
                  </a:ext>
                </a:extLst>
              </p:cNvPr>
              <p:cNvSpPr>
                <a:spLocks/>
              </p:cNvSpPr>
              <p:nvPr/>
            </p:nvSpPr>
            <p:spPr bwMode="auto">
              <a:xfrm rot="5400000">
                <a:off x="515" y="4034"/>
                <a:ext cx="10" cy="18"/>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w 64"/>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58">
                    <a:moveTo>
                      <a:pt x="0" y="30"/>
                    </a:moveTo>
                    <a:lnTo>
                      <a:pt x="0" y="15"/>
                    </a:lnTo>
                    <a:lnTo>
                      <a:pt x="0" y="0"/>
                    </a:lnTo>
                    <a:lnTo>
                      <a:pt x="16" y="0"/>
                    </a:lnTo>
                    <a:lnTo>
                      <a:pt x="31" y="0"/>
                    </a:lnTo>
                    <a:lnTo>
                      <a:pt x="64" y="58"/>
                    </a:lnTo>
                    <a:lnTo>
                      <a:pt x="31" y="58"/>
                    </a:lnTo>
                    <a:lnTo>
                      <a:pt x="0" y="3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2" name="Freeform 108">
                <a:extLst>
                  <a:ext uri="{FF2B5EF4-FFF2-40B4-BE49-F238E27FC236}">
                    <a16:creationId xmlns:a16="http://schemas.microsoft.com/office/drawing/2014/main" id="{438EE800-EE8F-C63B-EC90-72FABC91D0B9}"/>
                  </a:ext>
                </a:extLst>
              </p:cNvPr>
              <p:cNvSpPr>
                <a:spLocks/>
              </p:cNvSpPr>
              <p:nvPr/>
            </p:nvSpPr>
            <p:spPr bwMode="auto">
              <a:xfrm rot="5400000">
                <a:off x="542" y="3971"/>
                <a:ext cx="49" cy="96"/>
              </a:xfrm>
              <a:custGeom>
                <a:avLst/>
                <a:gdLst>
                  <a:gd name="T0" fmla="*/ 0 w 320"/>
                  <a:gd name="T1" fmla="*/ 0 h 304"/>
                  <a:gd name="T2" fmla="*/ 0 w 320"/>
                  <a:gd name="T3" fmla="*/ 0 h 304"/>
                  <a:gd name="T4" fmla="*/ 0 w 320"/>
                  <a:gd name="T5" fmla="*/ 0 h 304"/>
                  <a:gd name="T6" fmla="*/ 0 w 320"/>
                  <a:gd name="T7" fmla="*/ 0 h 304"/>
                  <a:gd name="T8" fmla="*/ 0 w 320"/>
                  <a:gd name="T9" fmla="*/ 0 h 304"/>
                  <a:gd name="T10" fmla="*/ 0 w 320"/>
                  <a:gd name="T11" fmla="*/ 0 h 304"/>
                  <a:gd name="T12" fmla="*/ 0 w 320"/>
                  <a:gd name="T13" fmla="*/ 0 h 304"/>
                  <a:gd name="T14" fmla="*/ 0 w 320"/>
                  <a:gd name="T15" fmla="*/ 0 h 304"/>
                  <a:gd name="T16" fmla="*/ 0 w 320"/>
                  <a:gd name="T17" fmla="*/ 0 h 304"/>
                  <a:gd name="T18" fmla="*/ 0 w 320"/>
                  <a:gd name="T19" fmla="*/ 0 h 304"/>
                  <a:gd name="T20" fmla="*/ 0 w 320"/>
                  <a:gd name="T21" fmla="*/ 0 h 304"/>
                  <a:gd name="T22" fmla="*/ 0 w 320"/>
                  <a:gd name="T23" fmla="*/ 0 h 304"/>
                  <a:gd name="T24" fmla="*/ 0 w 320"/>
                  <a:gd name="T25" fmla="*/ 0 h 304"/>
                  <a:gd name="T26" fmla="*/ 0 w 320"/>
                  <a:gd name="T27" fmla="*/ 0 h 304"/>
                  <a:gd name="T28" fmla="*/ 0 w 320"/>
                  <a:gd name="T29" fmla="*/ 0 h 304"/>
                  <a:gd name="T30" fmla="*/ 0 w 320"/>
                  <a:gd name="T31" fmla="*/ 0 h 304"/>
                  <a:gd name="T32" fmla="*/ 0 w 320"/>
                  <a:gd name="T33" fmla="*/ 0 h 304"/>
                  <a:gd name="T34" fmla="*/ 0 w 320"/>
                  <a:gd name="T35" fmla="*/ 0 h 304"/>
                  <a:gd name="T36" fmla="*/ 0 w 320"/>
                  <a:gd name="T37" fmla="*/ 0 h 304"/>
                  <a:gd name="T38" fmla="*/ 0 w 320"/>
                  <a:gd name="T39" fmla="*/ 0 h 304"/>
                  <a:gd name="T40" fmla="*/ 0 w 320"/>
                  <a:gd name="T41" fmla="*/ 0 h 304"/>
                  <a:gd name="T42" fmla="*/ 0 w 320"/>
                  <a:gd name="T43" fmla="*/ 0 h 304"/>
                  <a:gd name="T44" fmla="*/ 0 w 320"/>
                  <a:gd name="T45" fmla="*/ 0 h 304"/>
                  <a:gd name="T46" fmla="*/ 0 w 320"/>
                  <a:gd name="T47" fmla="*/ 0 h 304"/>
                  <a:gd name="T48" fmla="*/ 0 w 320"/>
                  <a:gd name="T49" fmla="*/ 0 h 304"/>
                  <a:gd name="T50" fmla="*/ 0 w 320"/>
                  <a:gd name="T51" fmla="*/ 0 h 304"/>
                  <a:gd name="T52" fmla="*/ 0 w 320"/>
                  <a:gd name="T53" fmla="*/ 0 h 304"/>
                  <a:gd name="T54" fmla="*/ 0 w 320"/>
                  <a:gd name="T55" fmla="*/ 0 h 304"/>
                  <a:gd name="T56" fmla="*/ 0 w 320"/>
                  <a:gd name="T57" fmla="*/ 0 h 304"/>
                  <a:gd name="T58" fmla="*/ 0 w 320"/>
                  <a:gd name="T59" fmla="*/ 0 h 304"/>
                  <a:gd name="T60" fmla="*/ 0 w 320"/>
                  <a:gd name="T61" fmla="*/ 0 h 304"/>
                  <a:gd name="T62" fmla="*/ 0 w 320"/>
                  <a:gd name="T63" fmla="*/ 0 h 304"/>
                  <a:gd name="T64" fmla="*/ 0 w 320"/>
                  <a:gd name="T65" fmla="*/ 0 h 304"/>
                  <a:gd name="T66" fmla="*/ 0 w 320"/>
                  <a:gd name="T67" fmla="*/ 0 h 304"/>
                  <a:gd name="T68" fmla="*/ 0 w 320"/>
                  <a:gd name="T69" fmla="*/ 0 h 304"/>
                  <a:gd name="T70" fmla="*/ 0 w 320"/>
                  <a:gd name="T71" fmla="*/ 0 h 304"/>
                  <a:gd name="T72" fmla="*/ 0 w 320"/>
                  <a:gd name="T73" fmla="*/ 0 h 304"/>
                  <a:gd name="T74" fmla="*/ 0 w 320"/>
                  <a:gd name="T75" fmla="*/ 0 h 304"/>
                  <a:gd name="T76" fmla="*/ 0 w 320"/>
                  <a:gd name="T77" fmla="*/ 0 h 304"/>
                  <a:gd name="T78" fmla="*/ 0 w 320"/>
                  <a:gd name="T79" fmla="*/ 0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3" name="Freeform 109">
                <a:extLst>
                  <a:ext uri="{FF2B5EF4-FFF2-40B4-BE49-F238E27FC236}">
                    <a16:creationId xmlns:a16="http://schemas.microsoft.com/office/drawing/2014/main" id="{1CF0D035-8353-990D-5B2E-5003740E2806}"/>
                  </a:ext>
                </a:extLst>
              </p:cNvPr>
              <p:cNvSpPr>
                <a:spLocks/>
              </p:cNvSpPr>
              <p:nvPr/>
            </p:nvSpPr>
            <p:spPr bwMode="auto">
              <a:xfrm rot="5400000">
                <a:off x="546" y="4189"/>
                <a:ext cx="23" cy="40"/>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130">
                    <a:moveTo>
                      <a:pt x="31" y="87"/>
                    </a:moveTo>
                    <a:lnTo>
                      <a:pt x="0" y="44"/>
                    </a:lnTo>
                    <a:lnTo>
                      <a:pt x="0" y="15"/>
                    </a:lnTo>
                    <a:lnTo>
                      <a:pt x="31" y="0"/>
                    </a:lnTo>
                    <a:lnTo>
                      <a:pt x="48" y="15"/>
                    </a:lnTo>
                    <a:lnTo>
                      <a:pt x="96" y="44"/>
                    </a:lnTo>
                    <a:lnTo>
                      <a:pt x="144" y="130"/>
                    </a:lnTo>
                    <a:lnTo>
                      <a:pt x="96" y="102"/>
                    </a:lnTo>
                    <a:lnTo>
                      <a:pt x="31"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4" name="Freeform 110">
                <a:extLst>
                  <a:ext uri="{FF2B5EF4-FFF2-40B4-BE49-F238E27FC236}">
                    <a16:creationId xmlns:a16="http://schemas.microsoft.com/office/drawing/2014/main" id="{50036B98-B35E-BCC9-B321-C1218CAFA69A}"/>
                  </a:ext>
                </a:extLst>
              </p:cNvPr>
              <p:cNvSpPr>
                <a:spLocks/>
              </p:cNvSpPr>
              <p:nvPr/>
            </p:nvSpPr>
            <p:spPr bwMode="auto">
              <a:xfrm rot="5400000">
                <a:off x="578" y="4095"/>
                <a:ext cx="10" cy="18"/>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58">
                    <a:moveTo>
                      <a:pt x="0" y="15"/>
                    </a:moveTo>
                    <a:lnTo>
                      <a:pt x="16" y="0"/>
                    </a:lnTo>
                    <a:lnTo>
                      <a:pt x="31" y="0"/>
                    </a:lnTo>
                    <a:lnTo>
                      <a:pt x="64" y="43"/>
                    </a:lnTo>
                    <a:lnTo>
                      <a:pt x="48" y="58"/>
                    </a:lnTo>
                    <a:lnTo>
                      <a:pt x="16" y="58"/>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5" name="Freeform 111">
                <a:extLst>
                  <a:ext uri="{FF2B5EF4-FFF2-40B4-BE49-F238E27FC236}">
                    <a16:creationId xmlns:a16="http://schemas.microsoft.com/office/drawing/2014/main" id="{85E4D24E-011A-6E4A-667A-F54FBE2BC9FA}"/>
                  </a:ext>
                </a:extLst>
              </p:cNvPr>
              <p:cNvSpPr>
                <a:spLocks/>
              </p:cNvSpPr>
              <p:nvPr/>
            </p:nvSpPr>
            <p:spPr bwMode="auto">
              <a:xfrm rot="5400000">
                <a:off x="850" y="4193"/>
                <a:ext cx="10"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w 65"/>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3">
                    <a:moveTo>
                      <a:pt x="0" y="43"/>
                    </a:moveTo>
                    <a:lnTo>
                      <a:pt x="17" y="15"/>
                    </a:lnTo>
                    <a:lnTo>
                      <a:pt x="33" y="0"/>
                    </a:lnTo>
                    <a:lnTo>
                      <a:pt x="48" y="15"/>
                    </a:lnTo>
                    <a:lnTo>
                      <a:pt x="65" y="28"/>
                    </a:lnTo>
                    <a:lnTo>
                      <a:pt x="48" y="43"/>
                    </a:lnTo>
                    <a:lnTo>
                      <a:pt x="33" y="43"/>
                    </a:lnTo>
                    <a:lnTo>
                      <a:pt x="17" y="43"/>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6" name="Freeform 112">
                <a:extLst>
                  <a:ext uri="{FF2B5EF4-FFF2-40B4-BE49-F238E27FC236}">
                    <a16:creationId xmlns:a16="http://schemas.microsoft.com/office/drawing/2014/main" id="{370E26CB-DB7F-0367-593F-4FA40B06AC97}"/>
                  </a:ext>
                </a:extLst>
              </p:cNvPr>
              <p:cNvSpPr>
                <a:spLocks/>
              </p:cNvSpPr>
              <p:nvPr/>
            </p:nvSpPr>
            <p:spPr bwMode="auto">
              <a:xfrm rot="5400000">
                <a:off x="876" y="4184"/>
                <a:ext cx="32" cy="33"/>
              </a:xfrm>
              <a:custGeom>
                <a:avLst/>
                <a:gdLst>
                  <a:gd name="T0" fmla="*/ 0 w 207"/>
                  <a:gd name="T1" fmla="*/ 0 h 102"/>
                  <a:gd name="T2" fmla="*/ 0 w 207"/>
                  <a:gd name="T3" fmla="*/ 0 h 102"/>
                  <a:gd name="T4" fmla="*/ 0 w 207"/>
                  <a:gd name="T5" fmla="*/ 0 h 102"/>
                  <a:gd name="T6" fmla="*/ 0 w 207"/>
                  <a:gd name="T7" fmla="*/ 0 h 102"/>
                  <a:gd name="T8" fmla="*/ 0 w 207"/>
                  <a:gd name="T9" fmla="*/ 0 h 102"/>
                  <a:gd name="T10" fmla="*/ 0 w 207"/>
                  <a:gd name="T11" fmla="*/ 0 h 102"/>
                  <a:gd name="T12" fmla="*/ 0 w 207"/>
                  <a:gd name="T13" fmla="*/ 0 h 102"/>
                  <a:gd name="T14" fmla="*/ 0 w 207"/>
                  <a:gd name="T15" fmla="*/ 0 h 102"/>
                  <a:gd name="T16" fmla="*/ 0 w 207"/>
                  <a:gd name="T17" fmla="*/ 0 h 102"/>
                  <a:gd name="T18" fmla="*/ 0 w 207"/>
                  <a:gd name="T19" fmla="*/ 0 h 102"/>
                  <a:gd name="T20" fmla="*/ 0 w 207"/>
                  <a:gd name="T21" fmla="*/ 0 h 102"/>
                  <a:gd name="T22" fmla="*/ 0 w 207"/>
                  <a:gd name="T23" fmla="*/ 0 h 102"/>
                  <a:gd name="T24" fmla="*/ 0 w 207"/>
                  <a:gd name="T25" fmla="*/ 0 h 102"/>
                  <a:gd name="T26" fmla="*/ 0 w 207"/>
                  <a:gd name="T27" fmla="*/ 0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7" name="Freeform 113">
                <a:extLst>
                  <a:ext uri="{FF2B5EF4-FFF2-40B4-BE49-F238E27FC236}">
                    <a16:creationId xmlns:a16="http://schemas.microsoft.com/office/drawing/2014/main" id="{5E26C804-6B32-F931-60A7-FB46C773D1C7}"/>
                  </a:ext>
                </a:extLst>
              </p:cNvPr>
              <p:cNvSpPr>
                <a:spLocks/>
              </p:cNvSpPr>
              <p:nvPr/>
            </p:nvSpPr>
            <p:spPr bwMode="auto">
              <a:xfrm rot="5400000">
                <a:off x="909" y="4189"/>
                <a:ext cx="12" cy="23"/>
              </a:xfrm>
              <a:custGeom>
                <a:avLst/>
                <a:gdLst>
                  <a:gd name="T0" fmla="*/ 0 w 81"/>
                  <a:gd name="T1" fmla="*/ 0 h 72"/>
                  <a:gd name="T2" fmla="*/ 0 w 81"/>
                  <a:gd name="T3" fmla="*/ 0 h 72"/>
                  <a:gd name="T4" fmla="*/ 0 w 81"/>
                  <a:gd name="T5" fmla="*/ 0 h 72"/>
                  <a:gd name="T6" fmla="*/ 0 w 81"/>
                  <a:gd name="T7" fmla="*/ 0 h 72"/>
                  <a:gd name="T8" fmla="*/ 0 w 81"/>
                  <a:gd name="T9" fmla="*/ 0 h 72"/>
                  <a:gd name="T10" fmla="*/ 0 w 81"/>
                  <a:gd name="T11" fmla="*/ 0 h 72"/>
                  <a:gd name="T12" fmla="*/ 0 w 81"/>
                  <a:gd name="T13" fmla="*/ 0 h 72"/>
                  <a:gd name="T14" fmla="*/ 0 w 81"/>
                  <a:gd name="T15" fmla="*/ 0 h 72"/>
                  <a:gd name="T16" fmla="*/ 0 w 81"/>
                  <a:gd name="T17" fmla="*/ 0 h 72"/>
                  <a:gd name="T18" fmla="*/ 0 w 8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8" name="Freeform 114">
                <a:extLst>
                  <a:ext uri="{FF2B5EF4-FFF2-40B4-BE49-F238E27FC236}">
                    <a16:creationId xmlns:a16="http://schemas.microsoft.com/office/drawing/2014/main" id="{8ED0DF02-BA69-67D1-2D74-6B7C408249FE}"/>
                  </a:ext>
                </a:extLst>
              </p:cNvPr>
              <p:cNvSpPr>
                <a:spLocks/>
              </p:cNvSpPr>
              <p:nvPr/>
            </p:nvSpPr>
            <p:spPr bwMode="auto">
              <a:xfrm rot="5400000">
                <a:off x="922" y="4182"/>
                <a:ext cx="8" cy="18"/>
              </a:xfrm>
              <a:custGeom>
                <a:avLst/>
                <a:gdLst>
                  <a:gd name="T0" fmla="*/ 0 w 48"/>
                  <a:gd name="T1" fmla="*/ 0 h 58"/>
                  <a:gd name="T2" fmla="*/ 0 w 48"/>
                  <a:gd name="T3" fmla="*/ 0 h 58"/>
                  <a:gd name="T4" fmla="*/ 0 w 48"/>
                  <a:gd name="T5" fmla="*/ 0 h 58"/>
                  <a:gd name="T6" fmla="*/ 0 w 48"/>
                  <a:gd name="T7" fmla="*/ 0 h 58"/>
                  <a:gd name="T8" fmla="*/ 0 w 48"/>
                  <a:gd name="T9" fmla="*/ 0 h 58"/>
                  <a:gd name="T10" fmla="*/ 0 w 48"/>
                  <a:gd name="T11" fmla="*/ 0 h 58"/>
                  <a:gd name="T12" fmla="*/ 0 w 48"/>
                  <a:gd name="T13" fmla="*/ 0 h 58"/>
                  <a:gd name="T14" fmla="*/ 0 w 48"/>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8">
                    <a:moveTo>
                      <a:pt x="0" y="43"/>
                    </a:moveTo>
                    <a:lnTo>
                      <a:pt x="17" y="15"/>
                    </a:lnTo>
                    <a:lnTo>
                      <a:pt x="33" y="0"/>
                    </a:lnTo>
                    <a:lnTo>
                      <a:pt x="48" y="0"/>
                    </a:lnTo>
                    <a:lnTo>
                      <a:pt x="48" y="15"/>
                    </a:lnTo>
                    <a:lnTo>
                      <a:pt x="48" y="30"/>
                    </a:lnTo>
                    <a:lnTo>
                      <a:pt x="17" y="58"/>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9" name="Freeform 115">
                <a:extLst>
                  <a:ext uri="{FF2B5EF4-FFF2-40B4-BE49-F238E27FC236}">
                    <a16:creationId xmlns:a16="http://schemas.microsoft.com/office/drawing/2014/main" id="{016726AF-E6FC-3629-3178-43C2ED69401E}"/>
                  </a:ext>
                </a:extLst>
              </p:cNvPr>
              <p:cNvSpPr>
                <a:spLocks/>
              </p:cNvSpPr>
              <p:nvPr/>
            </p:nvSpPr>
            <p:spPr bwMode="auto">
              <a:xfrm rot="5400000">
                <a:off x="927" y="4199"/>
                <a:ext cx="7" cy="19"/>
              </a:xfrm>
              <a:custGeom>
                <a:avLst/>
                <a:gdLst>
                  <a:gd name="T0" fmla="*/ 0 w 48"/>
                  <a:gd name="T1" fmla="*/ 0 h 56"/>
                  <a:gd name="T2" fmla="*/ 0 w 48"/>
                  <a:gd name="T3" fmla="*/ 0 h 56"/>
                  <a:gd name="T4" fmla="*/ 0 w 48"/>
                  <a:gd name="T5" fmla="*/ 0 h 56"/>
                  <a:gd name="T6" fmla="*/ 0 w 48"/>
                  <a:gd name="T7" fmla="*/ 0 h 56"/>
                  <a:gd name="T8" fmla="*/ 0 w 48"/>
                  <a:gd name="T9" fmla="*/ 0 h 56"/>
                  <a:gd name="T10" fmla="*/ 0 w 48"/>
                  <a:gd name="T11" fmla="*/ 0 h 56"/>
                  <a:gd name="T12" fmla="*/ 0 w 48"/>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16" y="0"/>
                    </a:moveTo>
                    <a:lnTo>
                      <a:pt x="31" y="28"/>
                    </a:lnTo>
                    <a:lnTo>
                      <a:pt x="48" y="56"/>
                    </a:lnTo>
                    <a:lnTo>
                      <a:pt x="31" y="56"/>
                    </a:lnTo>
                    <a:lnTo>
                      <a:pt x="16" y="28"/>
                    </a:lnTo>
                    <a:lnTo>
                      <a:pt x="0" y="13"/>
                    </a:lnTo>
                    <a:lnTo>
                      <a:pt x="16"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 name="Freeform 116">
                <a:extLst>
                  <a:ext uri="{FF2B5EF4-FFF2-40B4-BE49-F238E27FC236}">
                    <a16:creationId xmlns:a16="http://schemas.microsoft.com/office/drawing/2014/main" id="{5B2855DA-11D7-9317-028B-540644DB2BD3}"/>
                  </a:ext>
                </a:extLst>
              </p:cNvPr>
              <p:cNvSpPr>
                <a:spLocks/>
              </p:cNvSpPr>
              <p:nvPr/>
            </p:nvSpPr>
            <p:spPr bwMode="auto">
              <a:xfrm rot="5400000">
                <a:off x="949" y="4193"/>
                <a:ext cx="5" cy="14"/>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44">
                    <a:moveTo>
                      <a:pt x="0" y="28"/>
                    </a:moveTo>
                    <a:lnTo>
                      <a:pt x="0" y="13"/>
                    </a:lnTo>
                    <a:lnTo>
                      <a:pt x="16" y="0"/>
                    </a:lnTo>
                    <a:lnTo>
                      <a:pt x="31" y="13"/>
                    </a:lnTo>
                    <a:lnTo>
                      <a:pt x="31" y="28"/>
                    </a:lnTo>
                    <a:lnTo>
                      <a:pt x="16" y="44"/>
                    </a:lnTo>
                    <a:lnTo>
                      <a:pt x="0" y="44"/>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1" name="Freeform 117">
                <a:extLst>
                  <a:ext uri="{FF2B5EF4-FFF2-40B4-BE49-F238E27FC236}">
                    <a16:creationId xmlns:a16="http://schemas.microsoft.com/office/drawing/2014/main" id="{F8930DD2-418E-72A9-D671-F9195CA6438A}"/>
                  </a:ext>
                </a:extLst>
              </p:cNvPr>
              <p:cNvSpPr>
                <a:spLocks/>
              </p:cNvSpPr>
              <p:nvPr/>
            </p:nvSpPr>
            <p:spPr bwMode="auto">
              <a:xfrm rot="5400000">
                <a:off x="973" y="4194"/>
                <a:ext cx="7" cy="9"/>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0">
                    <a:moveTo>
                      <a:pt x="0" y="15"/>
                    </a:moveTo>
                    <a:lnTo>
                      <a:pt x="17" y="0"/>
                    </a:lnTo>
                    <a:lnTo>
                      <a:pt x="33" y="0"/>
                    </a:lnTo>
                    <a:lnTo>
                      <a:pt x="48" y="15"/>
                    </a:lnTo>
                    <a:lnTo>
                      <a:pt x="33" y="30"/>
                    </a:lnTo>
                    <a:lnTo>
                      <a:pt x="17" y="30"/>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2" name="Freeform 118">
                <a:extLst>
                  <a:ext uri="{FF2B5EF4-FFF2-40B4-BE49-F238E27FC236}">
                    <a16:creationId xmlns:a16="http://schemas.microsoft.com/office/drawing/2014/main" id="{2AF1862B-4AF1-10EF-0B79-821173552363}"/>
                  </a:ext>
                </a:extLst>
              </p:cNvPr>
              <p:cNvSpPr>
                <a:spLocks/>
              </p:cNvSpPr>
              <p:nvPr/>
            </p:nvSpPr>
            <p:spPr bwMode="auto">
              <a:xfrm rot="5400000">
                <a:off x="1112" y="4222"/>
                <a:ext cx="35" cy="59"/>
              </a:xfrm>
              <a:custGeom>
                <a:avLst/>
                <a:gdLst>
                  <a:gd name="T0" fmla="*/ 0 w 225"/>
                  <a:gd name="T1" fmla="*/ 0 h 189"/>
                  <a:gd name="T2" fmla="*/ 0 w 225"/>
                  <a:gd name="T3" fmla="*/ 0 h 189"/>
                  <a:gd name="T4" fmla="*/ 0 w 225"/>
                  <a:gd name="T5" fmla="*/ 0 h 189"/>
                  <a:gd name="T6" fmla="*/ 0 w 225"/>
                  <a:gd name="T7" fmla="*/ 0 h 189"/>
                  <a:gd name="T8" fmla="*/ 0 w 225"/>
                  <a:gd name="T9" fmla="*/ 0 h 189"/>
                  <a:gd name="T10" fmla="*/ 0 w 225"/>
                  <a:gd name="T11" fmla="*/ 0 h 189"/>
                  <a:gd name="T12" fmla="*/ 0 w 225"/>
                  <a:gd name="T13" fmla="*/ 0 h 189"/>
                  <a:gd name="T14" fmla="*/ 0 w 225"/>
                  <a:gd name="T15" fmla="*/ 0 h 189"/>
                  <a:gd name="T16" fmla="*/ 0 w 225"/>
                  <a:gd name="T17" fmla="*/ 0 h 189"/>
                  <a:gd name="T18" fmla="*/ 0 w 225"/>
                  <a:gd name="T19" fmla="*/ 0 h 189"/>
                  <a:gd name="T20" fmla="*/ 0 w 225"/>
                  <a:gd name="T21" fmla="*/ 0 h 189"/>
                  <a:gd name="T22" fmla="*/ 0 w 225"/>
                  <a:gd name="T23" fmla="*/ 0 h 189"/>
                  <a:gd name="T24" fmla="*/ 0 w 225"/>
                  <a:gd name="T25" fmla="*/ 0 h 189"/>
                  <a:gd name="T26" fmla="*/ 0 w 225"/>
                  <a:gd name="T27" fmla="*/ 0 h 189"/>
                  <a:gd name="T28" fmla="*/ 0 w 225"/>
                  <a:gd name="T29" fmla="*/ 0 h 189"/>
                  <a:gd name="T30" fmla="*/ 0 w 225"/>
                  <a:gd name="T31" fmla="*/ 0 h 189"/>
                  <a:gd name="T32" fmla="*/ 0 w 225"/>
                  <a:gd name="T33" fmla="*/ 0 h 189"/>
                  <a:gd name="T34" fmla="*/ 0 w 225"/>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3" name="Freeform 119">
                <a:extLst>
                  <a:ext uri="{FF2B5EF4-FFF2-40B4-BE49-F238E27FC236}">
                    <a16:creationId xmlns:a16="http://schemas.microsoft.com/office/drawing/2014/main" id="{1F89D249-9604-2BD6-9613-EC5F3436DE75}"/>
                  </a:ext>
                </a:extLst>
              </p:cNvPr>
              <p:cNvSpPr>
                <a:spLocks/>
              </p:cNvSpPr>
              <p:nvPr/>
            </p:nvSpPr>
            <p:spPr bwMode="auto">
              <a:xfrm rot="5400000">
                <a:off x="1153" y="4220"/>
                <a:ext cx="20" cy="64"/>
              </a:xfrm>
              <a:custGeom>
                <a:avLst/>
                <a:gdLst>
                  <a:gd name="T0" fmla="*/ 0 w 129"/>
                  <a:gd name="T1" fmla="*/ 0 h 202"/>
                  <a:gd name="T2" fmla="*/ 0 w 129"/>
                  <a:gd name="T3" fmla="*/ 0 h 202"/>
                  <a:gd name="T4" fmla="*/ 0 w 129"/>
                  <a:gd name="T5" fmla="*/ 0 h 202"/>
                  <a:gd name="T6" fmla="*/ 0 w 129"/>
                  <a:gd name="T7" fmla="*/ 0 h 202"/>
                  <a:gd name="T8" fmla="*/ 0 w 129"/>
                  <a:gd name="T9" fmla="*/ 0 h 202"/>
                  <a:gd name="T10" fmla="*/ 0 w 129"/>
                  <a:gd name="T11" fmla="*/ 0 h 202"/>
                  <a:gd name="T12" fmla="*/ 0 w 129"/>
                  <a:gd name="T13" fmla="*/ 0 h 202"/>
                  <a:gd name="T14" fmla="*/ 0 w 129"/>
                  <a:gd name="T15" fmla="*/ 0 h 202"/>
                  <a:gd name="T16" fmla="*/ 0 w 129"/>
                  <a:gd name="T17" fmla="*/ 0 h 202"/>
                  <a:gd name="T18" fmla="*/ 0 w 129"/>
                  <a:gd name="T19" fmla="*/ 0 h 202"/>
                  <a:gd name="T20" fmla="*/ 0 w 129"/>
                  <a:gd name="T21" fmla="*/ 0 h 202"/>
                  <a:gd name="T22" fmla="*/ 0 w 129"/>
                  <a:gd name="T23" fmla="*/ 0 h 202"/>
                  <a:gd name="T24" fmla="*/ 0 w 129"/>
                  <a:gd name="T25" fmla="*/ 0 h 202"/>
                  <a:gd name="T26" fmla="*/ 0 w 129"/>
                  <a:gd name="T27" fmla="*/ 0 h 202"/>
                  <a:gd name="T28" fmla="*/ 0 w 129"/>
                  <a:gd name="T29" fmla="*/ 0 h 202"/>
                  <a:gd name="T30" fmla="*/ 0 w 129"/>
                  <a:gd name="T31" fmla="*/ 0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4" name="Freeform 120">
                <a:extLst>
                  <a:ext uri="{FF2B5EF4-FFF2-40B4-BE49-F238E27FC236}">
                    <a16:creationId xmlns:a16="http://schemas.microsoft.com/office/drawing/2014/main" id="{377B1542-B220-C4FC-38C0-CBEAEFD3D99B}"/>
                  </a:ext>
                </a:extLst>
              </p:cNvPr>
              <p:cNvSpPr>
                <a:spLocks/>
              </p:cNvSpPr>
              <p:nvPr/>
            </p:nvSpPr>
            <p:spPr bwMode="auto">
              <a:xfrm rot="5400000">
                <a:off x="1139" y="4266"/>
                <a:ext cx="10" cy="23"/>
              </a:xfrm>
              <a:custGeom>
                <a:avLst/>
                <a:gdLst>
                  <a:gd name="T0" fmla="*/ 0 w 65"/>
                  <a:gd name="T1" fmla="*/ 0 h 72"/>
                  <a:gd name="T2" fmla="*/ 0 w 65"/>
                  <a:gd name="T3" fmla="*/ 0 h 72"/>
                  <a:gd name="T4" fmla="*/ 0 w 65"/>
                  <a:gd name="T5" fmla="*/ 0 h 72"/>
                  <a:gd name="T6" fmla="*/ 0 w 65"/>
                  <a:gd name="T7" fmla="*/ 0 h 72"/>
                  <a:gd name="T8" fmla="*/ 0 w 65"/>
                  <a:gd name="T9" fmla="*/ 0 h 72"/>
                  <a:gd name="T10" fmla="*/ 0 w 65"/>
                  <a:gd name="T11" fmla="*/ 0 h 72"/>
                  <a:gd name="T12" fmla="*/ 0 w 65"/>
                  <a:gd name="T13" fmla="*/ 0 h 72"/>
                  <a:gd name="T14" fmla="*/ 0 w 65"/>
                  <a:gd name="T15" fmla="*/ 0 h 72"/>
                  <a:gd name="T16" fmla="*/ 0 w 65"/>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72">
                    <a:moveTo>
                      <a:pt x="0" y="44"/>
                    </a:moveTo>
                    <a:lnTo>
                      <a:pt x="0" y="14"/>
                    </a:lnTo>
                    <a:lnTo>
                      <a:pt x="17" y="0"/>
                    </a:lnTo>
                    <a:lnTo>
                      <a:pt x="49" y="0"/>
                    </a:lnTo>
                    <a:lnTo>
                      <a:pt x="65" y="29"/>
                    </a:lnTo>
                    <a:lnTo>
                      <a:pt x="65" y="44"/>
                    </a:lnTo>
                    <a:lnTo>
                      <a:pt x="32" y="72"/>
                    </a:lnTo>
                    <a:lnTo>
                      <a:pt x="17" y="57"/>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5" name="Freeform 121">
                <a:extLst>
                  <a:ext uri="{FF2B5EF4-FFF2-40B4-BE49-F238E27FC236}">
                    <a16:creationId xmlns:a16="http://schemas.microsoft.com/office/drawing/2014/main" id="{A9EC9F75-94DA-5990-28E1-D31A25E5D1B5}"/>
                  </a:ext>
                </a:extLst>
              </p:cNvPr>
              <p:cNvSpPr>
                <a:spLocks/>
              </p:cNvSpPr>
              <p:nvPr/>
            </p:nvSpPr>
            <p:spPr bwMode="auto">
              <a:xfrm rot="5400000">
                <a:off x="1142" y="4215"/>
                <a:ext cx="7" cy="18"/>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7">
                    <a:moveTo>
                      <a:pt x="0" y="44"/>
                    </a:moveTo>
                    <a:lnTo>
                      <a:pt x="16" y="29"/>
                    </a:lnTo>
                    <a:lnTo>
                      <a:pt x="31" y="0"/>
                    </a:lnTo>
                    <a:lnTo>
                      <a:pt x="48" y="14"/>
                    </a:lnTo>
                    <a:lnTo>
                      <a:pt x="48" y="29"/>
                    </a:lnTo>
                    <a:lnTo>
                      <a:pt x="48" y="44"/>
                    </a:lnTo>
                    <a:lnTo>
                      <a:pt x="48" y="57"/>
                    </a:lnTo>
                    <a:lnTo>
                      <a:pt x="16" y="57"/>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6" name="Freeform 122">
                <a:extLst>
                  <a:ext uri="{FF2B5EF4-FFF2-40B4-BE49-F238E27FC236}">
                    <a16:creationId xmlns:a16="http://schemas.microsoft.com/office/drawing/2014/main" id="{50F2BCCC-99B2-0F99-857D-3C0447E67AEC}"/>
                  </a:ext>
                </a:extLst>
              </p:cNvPr>
              <p:cNvSpPr>
                <a:spLocks/>
              </p:cNvSpPr>
              <p:nvPr/>
            </p:nvSpPr>
            <p:spPr bwMode="auto">
              <a:xfrm rot="5400000">
                <a:off x="1220" y="4202"/>
                <a:ext cx="31" cy="141"/>
              </a:xfrm>
              <a:custGeom>
                <a:avLst/>
                <a:gdLst>
                  <a:gd name="T0" fmla="*/ 0 w 209"/>
                  <a:gd name="T1" fmla="*/ 0 h 449"/>
                  <a:gd name="T2" fmla="*/ 0 w 209"/>
                  <a:gd name="T3" fmla="*/ 0 h 449"/>
                  <a:gd name="T4" fmla="*/ 0 w 209"/>
                  <a:gd name="T5" fmla="*/ 0 h 449"/>
                  <a:gd name="T6" fmla="*/ 0 w 209"/>
                  <a:gd name="T7" fmla="*/ 0 h 449"/>
                  <a:gd name="T8" fmla="*/ 0 w 209"/>
                  <a:gd name="T9" fmla="*/ 0 h 449"/>
                  <a:gd name="T10" fmla="*/ 0 w 209"/>
                  <a:gd name="T11" fmla="*/ 0 h 449"/>
                  <a:gd name="T12" fmla="*/ 0 w 209"/>
                  <a:gd name="T13" fmla="*/ 0 h 449"/>
                  <a:gd name="T14" fmla="*/ 0 w 209"/>
                  <a:gd name="T15" fmla="*/ 0 h 449"/>
                  <a:gd name="T16" fmla="*/ 0 w 209"/>
                  <a:gd name="T17" fmla="*/ 0 h 449"/>
                  <a:gd name="T18" fmla="*/ 0 w 209"/>
                  <a:gd name="T19" fmla="*/ 0 h 449"/>
                  <a:gd name="T20" fmla="*/ 0 w 209"/>
                  <a:gd name="T21" fmla="*/ 0 h 449"/>
                  <a:gd name="T22" fmla="*/ 0 w 209"/>
                  <a:gd name="T23" fmla="*/ 0 h 449"/>
                  <a:gd name="T24" fmla="*/ 0 w 209"/>
                  <a:gd name="T25" fmla="*/ 0 h 449"/>
                  <a:gd name="T26" fmla="*/ 0 w 209"/>
                  <a:gd name="T27" fmla="*/ 0 h 449"/>
                  <a:gd name="T28" fmla="*/ 0 w 209"/>
                  <a:gd name="T29" fmla="*/ 0 h 449"/>
                  <a:gd name="T30" fmla="*/ 0 w 209"/>
                  <a:gd name="T31" fmla="*/ 0 h 449"/>
                  <a:gd name="T32" fmla="*/ 0 w 209"/>
                  <a:gd name="T33" fmla="*/ 0 h 449"/>
                  <a:gd name="T34" fmla="*/ 0 w 209"/>
                  <a:gd name="T35" fmla="*/ 0 h 449"/>
                  <a:gd name="T36" fmla="*/ 0 w 209"/>
                  <a:gd name="T37" fmla="*/ 0 h 449"/>
                  <a:gd name="T38" fmla="*/ 0 w 209"/>
                  <a:gd name="T39" fmla="*/ 0 h 449"/>
                  <a:gd name="T40" fmla="*/ 0 w 209"/>
                  <a:gd name="T41" fmla="*/ 0 h 449"/>
                  <a:gd name="T42" fmla="*/ 0 w 209"/>
                  <a:gd name="T43" fmla="*/ 0 h 449"/>
                  <a:gd name="T44" fmla="*/ 0 w 209"/>
                  <a:gd name="T45" fmla="*/ 0 h 449"/>
                  <a:gd name="T46" fmla="*/ 0 w 209"/>
                  <a:gd name="T47" fmla="*/ 0 h 449"/>
                  <a:gd name="T48" fmla="*/ 0 w 209"/>
                  <a:gd name="T49" fmla="*/ 0 h 449"/>
                  <a:gd name="T50" fmla="*/ 0 w 209"/>
                  <a:gd name="T51" fmla="*/ 0 h 449"/>
                  <a:gd name="T52" fmla="*/ 0 w 209"/>
                  <a:gd name="T53" fmla="*/ 0 h 449"/>
                  <a:gd name="T54" fmla="*/ 0 w 209"/>
                  <a:gd name="T55" fmla="*/ 0 h 449"/>
                  <a:gd name="T56" fmla="*/ 0 w 209"/>
                  <a:gd name="T57" fmla="*/ 0 h 449"/>
                  <a:gd name="T58" fmla="*/ 0 w 209"/>
                  <a:gd name="T59" fmla="*/ 0 h 449"/>
                  <a:gd name="T60" fmla="*/ 0 w 209"/>
                  <a:gd name="T61" fmla="*/ 0 h 449"/>
                  <a:gd name="T62" fmla="*/ 0 w 209"/>
                  <a:gd name="T63" fmla="*/ 0 h 449"/>
                  <a:gd name="T64" fmla="*/ 0 w 209"/>
                  <a:gd name="T65" fmla="*/ 0 h 449"/>
                  <a:gd name="T66" fmla="*/ 0 w 209"/>
                  <a:gd name="T67" fmla="*/ 0 h 449"/>
                  <a:gd name="T68" fmla="*/ 0 w 209"/>
                  <a:gd name="T69" fmla="*/ 0 h 449"/>
                  <a:gd name="T70" fmla="*/ 0 w 209"/>
                  <a:gd name="T71" fmla="*/ 0 h 449"/>
                  <a:gd name="T72" fmla="*/ 0 w 209"/>
                  <a:gd name="T73" fmla="*/ 0 h 449"/>
                  <a:gd name="T74" fmla="*/ 0 w 209"/>
                  <a:gd name="T75" fmla="*/ 0 h 449"/>
                  <a:gd name="T76" fmla="*/ 0 w 209"/>
                  <a:gd name="T77" fmla="*/ 0 h 449"/>
                  <a:gd name="T78" fmla="*/ 0 w 209"/>
                  <a:gd name="T79" fmla="*/ 0 h 449"/>
                  <a:gd name="T80" fmla="*/ 0 w 209"/>
                  <a:gd name="T81" fmla="*/ 0 h 449"/>
                  <a:gd name="T82" fmla="*/ 0 w 209"/>
                  <a:gd name="T83" fmla="*/ 0 h 449"/>
                  <a:gd name="T84" fmla="*/ 0 w 209"/>
                  <a:gd name="T85" fmla="*/ 0 h 449"/>
                  <a:gd name="T86" fmla="*/ 0 w 209"/>
                  <a:gd name="T87" fmla="*/ 0 h 449"/>
                  <a:gd name="T88" fmla="*/ 0 w 209"/>
                  <a:gd name="T89" fmla="*/ 0 h 449"/>
                  <a:gd name="T90" fmla="*/ 0 w 209"/>
                  <a:gd name="T91" fmla="*/ 0 h 449"/>
                  <a:gd name="T92" fmla="*/ 0 w 209"/>
                  <a:gd name="T93" fmla="*/ 0 h 449"/>
                  <a:gd name="T94" fmla="*/ 0 w 209"/>
                  <a:gd name="T95" fmla="*/ 0 h 449"/>
                  <a:gd name="T96" fmla="*/ 0 w 209"/>
                  <a:gd name="T97" fmla="*/ 0 h 449"/>
                  <a:gd name="T98" fmla="*/ 0 w 209"/>
                  <a:gd name="T99" fmla="*/ 0 h 449"/>
                  <a:gd name="T100" fmla="*/ 0 w 209"/>
                  <a:gd name="T101" fmla="*/ 0 h 449"/>
                  <a:gd name="T102" fmla="*/ 0 w 209"/>
                  <a:gd name="T103" fmla="*/ 0 h 449"/>
                  <a:gd name="T104" fmla="*/ 0 w 209"/>
                  <a:gd name="T105" fmla="*/ 0 h 449"/>
                  <a:gd name="T106" fmla="*/ 0 w 209"/>
                  <a:gd name="T107" fmla="*/ 0 h 449"/>
                  <a:gd name="T108" fmla="*/ 0 w 209"/>
                  <a:gd name="T109" fmla="*/ 0 h 449"/>
                  <a:gd name="T110" fmla="*/ 0 w 209"/>
                  <a:gd name="T111" fmla="*/ 0 h 449"/>
                  <a:gd name="T112" fmla="*/ 0 w 209"/>
                  <a:gd name="T113" fmla="*/ 0 h 449"/>
                  <a:gd name="T114" fmla="*/ 0 w 209"/>
                  <a:gd name="T115" fmla="*/ 0 h 449"/>
                  <a:gd name="T116" fmla="*/ 0 w 209"/>
                  <a:gd name="T117" fmla="*/ 0 h 449"/>
                  <a:gd name="T118" fmla="*/ 0 w 209"/>
                  <a:gd name="T119" fmla="*/ 0 h 449"/>
                  <a:gd name="T120" fmla="*/ 0 w 209"/>
                  <a:gd name="T121" fmla="*/ 0 h 449"/>
                  <a:gd name="T122" fmla="*/ 0 w 209"/>
                  <a:gd name="T123" fmla="*/ 0 h 449"/>
                  <a:gd name="T124" fmla="*/ 0 w 209"/>
                  <a:gd name="T125" fmla="*/ 0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7" name="Freeform 123">
                <a:extLst>
                  <a:ext uri="{FF2B5EF4-FFF2-40B4-BE49-F238E27FC236}">
                    <a16:creationId xmlns:a16="http://schemas.microsoft.com/office/drawing/2014/main" id="{E36F6026-D5AA-E5D9-706F-E2818F45A06E}"/>
                  </a:ext>
                </a:extLst>
              </p:cNvPr>
              <p:cNvSpPr>
                <a:spLocks/>
              </p:cNvSpPr>
              <p:nvPr/>
            </p:nvSpPr>
            <p:spPr bwMode="auto">
              <a:xfrm rot="5400000">
                <a:off x="1222" y="4164"/>
                <a:ext cx="32" cy="147"/>
              </a:xfrm>
              <a:custGeom>
                <a:avLst/>
                <a:gdLst>
                  <a:gd name="T0" fmla="*/ 0 w 209"/>
                  <a:gd name="T1" fmla="*/ 0 h 462"/>
                  <a:gd name="T2" fmla="*/ 0 w 209"/>
                  <a:gd name="T3" fmla="*/ 0 h 462"/>
                  <a:gd name="T4" fmla="*/ 0 w 209"/>
                  <a:gd name="T5" fmla="*/ 0 h 462"/>
                  <a:gd name="T6" fmla="*/ 0 w 209"/>
                  <a:gd name="T7" fmla="*/ 0 h 462"/>
                  <a:gd name="T8" fmla="*/ 0 w 209"/>
                  <a:gd name="T9" fmla="*/ 0 h 462"/>
                  <a:gd name="T10" fmla="*/ 0 w 209"/>
                  <a:gd name="T11" fmla="*/ 0 h 462"/>
                  <a:gd name="T12" fmla="*/ 0 w 209"/>
                  <a:gd name="T13" fmla="*/ 0 h 462"/>
                  <a:gd name="T14" fmla="*/ 0 w 209"/>
                  <a:gd name="T15" fmla="*/ 0 h 462"/>
                  <a:gd name="T16" fmla="*/ 0 w 209"/>
                  <a:gd name="T17" fmla="*/ 0 h 462"/>
                  <a:gd name="T18" fmla="*/ 0 w 209"/>
                  <a:gd name="T19" fmla="*/ 0 h 462"/>
                  <a:gd name="T20" fmla="*/ 0 w 209"/>
                  <a:gd name="T21" fmla="*/ 0 h 462"/>
                  <a:gd name="T22" fmla="*/ 0 w 209"/>
                  <a:gd name="T23" fmla="*/ 0 h 462"/>
                  <a:gd name="T24" fmla="*/ 0 w 209"/>
                  <a:gd name="T25" fmla="*/ 0 h 462"/>
                  <a:gd name="T26" fmla="*/ 0 w 209"/>
                  <a:gd name="T27" fmla="*/ 0 h 462"/>
                  <a:gd name="T28" fmla="*/ 0 w 209"/>
                  <a:gd name="T29" fmla="*/ 0 h 462"/>
                  <a:gd name="T30" fmla="*/ 0 w 209"/>
                  <a:gd name="T31" fmla="*/ 0 h 462"/>
                  <a:gd name="T32" fmla="*/ 0 w 209"/>
                  <a:gd name="T33" fmla="*/ 0 h 462"/>
                  <a:gd name="T34" fmla="*/ 0 w 209"/>
                  <a:gd name="T35" fmla="*/ 0 h 462"/>
                  <a:gd name="T36" fmla="*/ 0 w 209"/>
                  <a:gd name="T37" fmla="*/ 0 h 462"/>
                  <a:gd name="T38" fmla="*/ 0 w 209"/>
                  <a:gd name="T39" fmla="*/ 0 h 462"/>
                  <a:gd name="T40" fmla="*/ 0 w 209"/>
                  <a:gd name="T41" fmla="*/ 0 h 462"/>
                  <a:gd name="T42" fmla="*/ 0 w 209"/>
                  <a:gd name="T43" fmla="*/ 0 h 462"/>
                  <a:gd name="T44" fmla="*/ 0 w 209"/>
                  <a:gd name="T45" fmla="*/ 0 h 462"/>
                  <a:gd name="T46" fmla="*/ 0 w 209"/>
                  <a:gd name="T47" fmla="*/ 0 h 462"/>
                  <a:gd name="T48" fmla="*/ 0 w 209"/>
                  <a:gd name="T49" fmla="*/ 0 h 462"/>
                  <a:gd name="T50" fmla="*/ 0 w 209"/>
                  <a:gd name="T51" fmla="*/ 0 h 462"/>
                  <a:gd name="T52" fmla="*/ 0 w 209"/>
                  <a:gd name="T53" fmla="*/ 0 h 462"/>
                  <a:gd name="T54" fmla="*/ 0 w 209"/>
                  <a:gd name="T55" fmla="*/ 0 h 462"/>
                  <a:gd name="T56" fmla="*/ 0 w 209"/>
                  <a:gd name="T57" fmla="*/ 0 h 462"/>
                  <a:gd name="T58" fmla="*/ 0 w 209"/>
                  <a:gd name="T59" fmla="*/ 0 h 462"/>
                  <a:gd name="T60" fmla="*/ 0 w 209"/>
                  <a:gd name="T61" fmla="*/ 0 h 462"/>
                  <a:gd name="T62" fmla="*/ 0 w 209"/>
                  <a:gd name="T63" fmla="*/ 0 h 462"/>
                  <a:gd name="T64" fmla="*/ 0 w 209"/>
                  <a:gd name="T65" fmla="*/ 0 h 462"/>
                  <a:gd name="T66" fmla="*/ 0 w 209"/>
                  <a:gd name="T67" fmla="*/ 0 h 462"/>
                  <a:gd name="T68" fmla="*/ 0 w 209"/>
                  <a:gd name="T69" fmla="*/ 0 h 462"/>
                  <a:gd name="T70" fmla="*/ 0 w 209"/>
                  <a:gd name="T71" fmla="*/ 0 h 462"/>
                  <a:gd name="T72" fmla="*/ 0 w 209"/>
                  <a:gd name="T73" fmla="*/ 0 h 462"/>
                  <a:gd name="T74" fmla="*/ 0 w 209"/>
                  <a:gd name="T75" fmla="*/ 0 h 462"/>
                  <a:gd name="T76" fmla="*/ 0 w 209"/>
                  <a:gd name="T77" fmla="*/ 0 h 462"/>
                  <a:gd name="T78" fmla="*/ 0 w 209"/>
                  <a:gd name="T79" fmla="*/ 0 h 462"/>
                  <a:gd name="T80" fmla="*/ 0 w 209"/>
                  <a:gd name="T81" fmla="*/ 0 h 462"/>
                  <a:gd name="T82" fmla="*/ 0 w 209"/>
                  <a:gd name="T83" fmla="*/ 0 h 462"/>
                  <a:gd name="T84" fmla="*/ 0 w 209"/>
                  <a:gd name="T85" fmla="*/ 0 h 462"/>
                  <a:gd name="T86" fmla="*/ 0 w 209"/>
                  <a:gd name="T87" fmla="*/ 0 h 462"/>
                  <a:gd name="T88" fmla="*/ 0 w 209"/>
                  <a:gd name="T89" fmla="*/ 0 h 462"/>
                  <a:gd name="T90" fmla="*/ 0 w 209"/>
                  <a:gd name="T91" fmla="*/ 0 h 462"/>
                  <a:gd name="T92" fmla="*/ 0 w 209"/>
                  <a:gd name="T93" fmla="*/ 0 h 462"/>
                  <a:gd name="T94" fmla="*/ 0 w 209"/>
                  <a:gd name="T95" fmla="*/ 0 h 462"/>
                  <a:gd name="T96" fmla="*/ 0 w 209"/>
                  <a:gd name="T97" fmla="*/ 0 h 462"/>
                  <a:gd name="T98" fmla="*/ 0 w 209"/>
                  <a:gd name="T99" fmla="*/ 0 h 462"/>
                  <a:gd name="T100" fmla="*/ 0 w 209"/>
                  <a:gd name="T101" fmla="*/ 0 h 462"/>
                  <a:gd name="T102" fmla="*/ 0 w 209"/>
                  <a:gd name="T103" fmla="*/ 0 h 462"/>
                  <a:gd name="T104" fmla="*/ 0 w 209"/>
                  <a:gd name="T105" fmla="*/ 0 h 462"/>
                  <a:gd name="T106" fmla="*/ 0 w 209"/>
                  <a:gd name="T107" fmla="*/ 0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8" name="Freeform 124">
                <a:extLst>
                  <a:ext uri="{FF2B5EF4-FFF2-40B4-BE49-F238E27FC236}">
                    <a16:creationId xmlns:a16="http://schemas.microsoft.com/office/drawing/2014/main" id="{18E2B6F7-8D46-8F12-6F81-2049C8B8B4C3}"/>
                  </a:ext>
                </a:extLst>
              </p:cNvPr>
              <p:cNvSpPr>
                <a:spLocks/>
              </p:cNvSpPr>
              <p:nvPr/>
            </p:nvSpPr>
            <p:spPr bwMode="auto">
              <a:xfrm rot="5400000">
                <a:off x="1308" y="4241"/>
                <a:ext cx="15" cy="27"/>
              </a:xfrm>
              <a:custGeom>
                <a:avLst/>
                <a:gdLst>
                  <a:gd name="T0" fmla="*/ 0 w 96"/>
                  <a:gd name="T1" fmla="*/ 0 h 87"/>
                  <a:gd name="T2" fmla="*/ 0 w 96"/>
                  <a:gd name="T3" fmla="*/ 0 h 87"/>
                  <a:gd name="T4" fmla="*/ 0 w 96"/>
                  <a:gd name="T5" fmla="*/ 0 h 87"/>
                  <a:gd name="T6" fmla="*/ 0 w 96"/>
                  <a:gd name="T7" fmla="*/ 0 h 87"/>
                  <a:gd name="T8" fmla="*/ 0 w 96"/>
                  <a:gd name="T9" fmla="*/ 0 h 87"/>
                  <a:gd name="T10" fmla="*/ 0 w 96"/>
                  <a:gd name="T11" fmla="*/ 0 h 87"/>
                  <a:gd name="T12" fmla="*/ 0 w 96"/>
                  <a:gd name="T13" fmla="*/ 0 h 87"/>
                  <a:gd name="T14" fmla="*/ 0 w 96"/>
                  <a:gd name="T15" fmla="*/ 0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9" name="Freeform 125">
                <a:extLst>
                  <a:ext uri="{FF2B5EF4-FFF2-40B4-BE49-F238E27FC236}">
                    <a16:creationId xmlns:a16="http://schemas.microsoft.com/office/drawing/2014/main" id="{A0A82244-F655-AFC3-8C00-594538E71A55}"/>
                  </a:ext>
                </a:extLst>
              </p:cNvPr>
              <p:cNvSpPr>
                <a:spLocks/>
              </p:cNvSpPr>
              <p:nvPr/>
            </p:nvSpPr>
            <p:spPr bwMode="auto">
              <a:xfrm rot="5400000">
                <a:off x="1331" y="4253"/>
                <a:ext cx="27" cy="5"/>
              </a:xfrm>
              <a:custGeom>
                <a:avLst/>
                <a:gdLst>
                  <a:gd name="T0" fmla="*/ 0 w 177"/>
                  <a:gd name="T1" fmla="*/ 0 h 15"/>
                  <a:gd name="T2" fmla="*/ 0 w 177"/>
                  <a:gd name="T3" fmla="*/ 0 h 15"/>
                  <a:gd name="T4" fmla="*/ 0 w 177"/>
                  <a:gd name="T5" fmla="*/ 0 h 15"/>
                  <a:gd name="T6" fmla="*/ 0 w 177"/>
                  <a:gd name="T7" fmla="*/ 0 h 15"/>
                  <a:gd name="T8" fmla="*/ 0 w 177"/>
                  <a:gd name="T9" fmla="*/ 0 h 15"/>
                  <a:gd name="T10" fmla="*/ 0 w 177"/>
                  <a:gd name="T11" fmla="*/ 0 h 15"/>
                  <a:gd name="T12" fmla="*/ 0 w 17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15">
                    <a:moveTo>
                      <a:pt x="0" y="15"/>
                    </a:moveTo>
                    <a:lnTo>
                      <a:pt x="81" y="0"/>
                    </a:lnTo>
                    <a:lnTo>
                      <a:pt x="129" y="0"/>
                    </a:lnTo>
                    <a:lnTo>
                      <a:pt x="177" y="15"/>
                    </a:lnTo>
                    <a:lnTo>
                      <a:pt x="81" y="15"/>
                    </a:lnTo>
                    <a:lnTo>
                      <a:pt x="33" y="15"/>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0" name="Freeform 126">
                <a:extLst>
                  <a:ext uri="{FF2B5EF4-FFF2-40B4-BE49-F238E27FC236}">
                    <a16:creationId xmlns:a16="http://schemas.microsoft.com/office/drawing/2014/main" id="{F632F763-0E1A-A937-9FF6-507CD88B61BA}"/>
                  </a:ext>
                </a:extLst>
              </p:cNvPr>
              <p:cNvSpPr>
                <a:spLocks/>
              </p:cNvSpPr>
              <p:nvPr/>
            </p:nvSpPr>
            <p:spPr bwMode="auto">
              <a:xfrm rot="5400000">
                <a:off x="1346" y="4242"/>
                <a:ext cx="44" cy="23"/>
              </a:xfrm>
              <a:custGeom>
                <a:avLst/>
                <a:gdLst>
                  <a:gd name="T0" fmla="*/ 0 w 288"/>
                  <a:gd name="T1" fmla="*/ 0 h 72"/>
                  <a:gd name="T2" fmla="*/ 0 w 288"/>
                  <a:gd name="T3" fmla="*/ 0 h 72"/>
                  <a:gd name="T4" fmla="*/ 0 w 288"/>
                  <a:gd name="T5" fmla="*/ 0 h 72"/>
                  <a:gd name="T6" fmla="*/ 0 w 288"/>
                  <a:gd name="T7" fmla="*/ 0 h 72"/>
                  <a:gd name="T8" fmla="*/ 0 w 288"/>
                  <a:gd name="T9" fmla="*/ 0 h 72"/>
                  <a:gd name="T10" fmla="*/ 0 w 288"/>
                  <a:gd name="T11" fmla="*/ 0 h 72"/>
                  <a:gd name="T12" fmla="*/ 0 w 288"/>
                  <a:gd name="T13" fmla="*/ 0 h 72"/>
                  <a:gd name="T14" fmla="*/ 0 w 288"/>
                  <a:gd name="T15" fmla="*/ 0 h 72"/>
                  <a:gd name="T16" fmla="*/ 0 w 288"/>
                  <a:gd name="T17" fmla="*/ 0 h 72"/>
                  <a:gd name="T18" fmla="*/ 0 w 288"/>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1" name="Freeform 127">
                <a:extLst>
                  <a:ext uri="{FF2B5EF4-FFF2-40B4-BE49-F238E27FC236}">
                    <a16:creationId xmlns:a16="http://schemas.microsoft.com/office/drawing/2014/main" id="{5A68A57B-9B79-4150-4444-CA783B2BD492}"/>
                  </a:ext>
                </a:extLst>
              </p:cNvPr>
              <p:cNvSpPr>
                <a:spLocks/>
              </p:cNvSpPr>
              <p:nvPr/>
            </p:nvSpPr>
            <p:spPr bwMode="auto">
              <a:xfrm rot="5400000">
                <a:off x="1381" y="4251"/>
                <a:ext cx="27" cy="4"/>
              </a:xfrm>
              <a:custGeom>
                <a:avLst/>
                <a:gdLst>
                  <a:gd name="T0" fmla="*/ 0 w 175"/>
                  <a:gd name="T1" fmla="*/ 0 h 15"/>
                  <a:gd name="T2" fmla="*/ 0 w 175"/>
                  <a:gd name="T3" fmla="*/ 0 h 15"/>
                  <a:gd name="T4" fmla="*/ 0 w 175"/>
                  <a:gd name="T5" fmla="*/ 0 h 15"/>
                  <a:gd name="T6" fmla="*/ 0 w 175"/>
                  <a:gd name="T7" fmla="*/ 0 h 15"/>
                  <a:gd name="T8" fmla="*/ 0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 h="15">
                    <a:moveTo>
                      <a:pt x="0" y="0"/>
                    </a:moveTo>
                    <a:lnTo>
                      <a:pt x="96" y="0"/>
                    </a:lnTo>
                    <a:lnTo>
                      <a:pt x="175" y="0"/>
                    </a:lnTo>
                    <a:lnTo>
                      <a:pt x="175" y="15"/>
                    </a:lnTo>
                    <a:lnTo>
                      <a:pt x="96" y="15"/>
                    </a:lnTo>
                    <a:lnTo>
                      <a:pt x="0"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392" name="Group 128">
                <a:extLst>
                  <a:ext uri="{FF2B5EF4-FFF2-40B4-BE49-F238E27FC236}">
                    <a16:creationId xmlns:a16="http://schemas.microsoft.com/office/drawing/2014/main" id="{025CB478-DB50-3175-BC6C-D6767CE3BA38}"/>
                  </a:ext>
                </a:extLst>
              </p:cNvPr>
              <p:cNvGrpSpPr>
                <a:grpSpLocks/>
              </p:cNvGrpSpPr>
              <p:nvPr/>
            </p:nvGrpSpPr>
            <p:grpSpPr bwMode="auto">
              <a:xfrm>
                <a:off x="4328" y="3586"/>
                <a:ext cx="1432" cy="700"/>
                <a:chOff x="4328" y="3574"/>
                <a:chExt cx="1432" cy="700"/>
              </a:xfrm>
            </p:grpSpPr>
            <p:sp>
              <p:nvSpPr>
                <p:cNvPr id="3395" name="Freeform 129">
                  <a:extLst>
                    <a:ext uri="{FF2B5EF4-FFF2-40B4-BE49-F238E27FC236}">
                      <a16:creationId xmlns:a16="http://schemas.microsoft.com/office/drawing/2014/main" id="{CA2A4326-5ACD-32FE-7F6B-C11CA83C024D}"/>
                    </a:ext>
                  </a:extLst>
                </p:cNvPr>
                <p:cNvSpPr>
                  <a:spLocks/>
                </p:cNvSpPr>
                <p:nvPr/>
              </p:nvSpPr>
              <p:spPr bwMode="auto">
                <a:xfrm>
                  <a:off x="4328" y="3574"/>
                  <a:ext cx="1432" cy="700"/>
                </a:xfrm>
                <a:custGeom>
                  <a:avLst/>
                  <a:gdLst>
                    <a:gd name="T0" fmla="*/ 0 w 4809"/>
                    <a:gd name="T1" fmla="*/ 0 h 4316"/>
                    <a:gd name="T2" fmla="*/ 0 w 4809"/>
                    <a:gd name="T3" fmla="*/ 0 h 4316"/>
                    <a:gd name="T4" fmla="*/ 0 w 4809"/>
                    <a:gd name="T5" fmla="*/ 0 h 4316"/>
                    <a:gd name="T6" fmla="*/ 0 w 4809"/>
                    <a:gd name="T7" fmla="*/ 0 h 4316"/>
                    <a:gd name="T8" fmla="*/ 0 w 4809"/>
                    <a:gd name="T9" fmla="*/ 0 h 4316"/>
                    <a:gd name="T10" fmla="*/ 0 w 4809"/>
                    <a:gd name="T11" fmla="*/ 0 h 4316"/>
                    <a:gd name="T12" fmla="*/ 0 w 4809"/>
                    <a:gd name="T13" fmla="*/ 0 h 4316"/>
                    <a:gd name="T14" fmla="*/ 0 w 4809"/>
                    <a:gd name="T15" fmla="*/ 0 h 4316"/>
                    <a:gd name="T16" fmla="*/ 0 w 4809"/>
                    <a:gd name="T17" fmla="*/ 0 h 4316"/>
                    <a:gd name="T18" fmla="*/ 0 w 4809"/>
                    <a:gd name="T19" fmla="*/ 0 h 4316"/>
                    <a:gd name="T20" fmla="*/ 0 w 4809"/>
                    <a:gd name="T21" fmla="*/ 0 h 4316"/>
                    <a:gd name="T22" fmla="*/ 0 w 4809"/>
                    <a:gd name="T23" fmla="*/ 0 h 4316"/>
                    <a:gd name="T24" fmla="*/ 0 w 4809"/>
                    <a:gd name="T25" fmla="*/ 0 h 4316"/>
                    <a:gd name="T26" fmla="*/ 0 w 4809"/>
                    <a:gd name="T27" fmla="*/ 0 h 4316"/>
                    <a:gd name="T28" fmla="*/ 0 w 4809"/>
                    <a:gd name="T29" fmla="*/ 0 h 4316"/>
                    <a:gd name="T30" fmla="*/ 0 w 4809"/>
                    <a:gd name="T31" fmla="*/ 0 h 4316"/>
                    <a:gd name="T32" fmla="*/ 0 w 4809"/>
                    <a:gd name="T33" fmla="*/ 0 h 4316"/>
                    <a:gd name="T34" fmla="*/ 0 w 4809"/>
                    <a:gd name="T35" fmla="*/ 0 h 4316"/>
                    <a:gd name="T36" fmla="*/ 0 w 4809"/>
                    <a:gd name="T37" fmla="*/ 0 h 4316"/>
                    <a:gd name="T38" fmla="*/ 0 w 4809"/>
                    <a:gd name="T39" fmla="*/ 0 h 4316"/>
                    <a:gd name="T40" fmla="*/ 0 w 4809"/>
                    <a:gd name="T41" fmla="*/ 0 h 4316"/>
                    <a:gd name="T42" fmla="*/ 0 w 4809"/>
                    <a:gd name="T43" fmla="*/ 0 h 4316"/>
                    <a:gd name="T44" fmla="*/ 0 w 4809"/>
                    <a:gd name="T45" fmla="*/ 0 h 4316"/>
                    <a:gd name="T46" fmla="*/ 0 w 4809"/>
                    <a:gd name="T47" fmla="*/ 0 h 4316"/>
                    <a:gd name="T48" fmla="*/ 0 w 4809"/>
                    <a:gd name="T49" fmla="*/ 0 h 4316"/>
                    <a:gd name="T50" fmla="*/ 0 w 4809"/>
                    <a:gd name="T51" fmla="*/ 0 h 4316"/>
                    <a:gd name="T52" fmla="*/ 0 w 4809"/>
                    <a:gd name="T53" fmla="*/ 0 h 4316"/>
                    <a:gd name="T54" fmla="*/ 0 w 4809"/>
                    <a:gd name="T55" fmla="*/ 0 h 4316"/>
                    <a:gd name="T56" fmla="*/ 0 w 4809"/>
                    <a:gd name="T57" fmla="*/ 0 h 4316"/>
                    <a:gd name="T58" fmla="*/ 0 w 4809"/>
                    <a:gd name="T59" fmla="*/ 0 h 4316"/>
                    <a:gd name="T60" fmla="*/ 0 w 4809"/>
                    <a:gd name="T61" fmla="*/ 0 h 4316"/>
                    <a:gd name="T62" fmla="*/ 0 w 4809"/>
                    <a:gd name="T63" fmla="*/ 0 h 4316"/>
                    <a:gd name="T64" fmla="*/ 0 w 4809"/>
                    <a:gd name="T65" fmla="*/ 0 h 4316"/>
                    <a:gd name="T66" fmla="*/ 0 w 4809"/>
                    <a:gd name="T67" fmla="*/ 0 h 4316"/>
                    <a:gd name="T68" fmla="*/ 0 w 4809"/>
                    <a:gd name="T69" fmla="*/ 0 h 4316"/>
                    <a:gd name="T70" fmla="*/ 0 w 4809"/>
                    <a:gd name="T71" fmla="*/ 0 h 4316"/>
                    <a:gd name="T72" fmla="*/ 0 w 4809"/>
                    <a:gd name="T73" fmla="*/ 0 h 4316"/>
                    <a:gd name="T74" fmla="*/ 0 w 4809"/>
                    <a:gd name="T75" fmla="*/ 0 h 4316"/>
                    <a:gd name="T76" fmla="*/ 0 w 4809"/>
                    <a:gd name="T77" fmla="*/ 0 h 4316"/>
                    <a:gd name="T78" fmla="*/ 0 w 4809"/>
                    <a:gd name="T79" fmla="*/ 0 h 4316"/>
                    <a:gd name="T80" fmla="*/ 0 w 4809"/>
                    <a:gd name="T81" fmla="*/ 0 h 4316"/>
                    <a:gd name="T82" fmla="*/ 0 w 4809"/>
                    <a:gd name="T83" fmla="*/ 0 h 4316"/>
                    <a:gd name="T84" fmla="*/ 0 w 4809"/>
                    <a:gd name="T85" fmla="*/ 0 h 4316"/>
                    <a:gd name="T86" fmla="*/ 0 w 4809"/>
                    <a:gd name="T87" fmla="*/ 0 h 4316"/>
                    <a:gd name="T88" fmla="*/ 0 w 4809"/>
                    <a:gd name="T89" fmla="*/ 0 h 4316"/>
                    <a:gd name="T90" fmla="*/ 0 w 4809"/>
                    <a:gd name="T91" fmla="*/ 0 h 4316"/>
                    <a:gd name="T92" fmla="*/ 0 w 4809"/>
                    <a:gd name="T93" fmla="*/ 0 h 4316"/>
                    <a:gd name="T94" fmla="*/ 0 w 4809"/>
                    <a:gd name="T95" fmla="*/ 0 h 4316"/>
                    <a:gd name="T96" fmla="*/ 0 w 4809"/>
                    <a:gd name="T97" fmla="*/ 0 h 4316"/>
                    <a:gd name="T98" fmla="*/ 0 w 4809"/>
                    <a:gd name="T99" fmla="*/ 0 h 4316"/>
                    <a:gd name="T100" fmla="*/ 0 w 4809"/>
                    <a:gd name="T101" fmla="*/ 0 h 4316"/>
                    <a:gd name="T102" fmla="*/ 0 w 4809"/>
                    <a:gd name="T103" fmla="*/ 0 h 4316"/>
                    <a:gd name="T104" fmla="*/ 0 w 4809"/>
                    <a:gd name="T105" fmla="*/ 0 h 4316"/>
                    <a:gd name="T106" fmla="*/ 0 w 4809"/>
                    <a:gd name="T107" fmla="*/ 0 h 4316"/>
                    <a:gd name="T108" fmla="*/ 0 w 4809"/>
                    <a:gd name="T109" fmla="*/ 0 h 4316"/>
                    <a:gd name="T110" fmla="*/ 0 w 4809"/>
                    <a:gd name="T111" fmla="*/ 0 h 4316"/>
                    <a:gd name="T112" fmla="*/ 0 w 4809"/>
                    <a:gd name="T113" fmla="*/ 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6" name="Freeform 130">
                  <a:extLst>
                    <a:ext uri="{FF2B5EF4-FFF2-40B4-BE49-F238E27FC236}">
                      <a16:creationId xmlns:a16="http://schemas.microsoft.com/office/drawing/2014/main" id="{6D36FEE7-9957-7B76-DEEB-4F1A8CAF25AE}"/>
                    </a:ext>
                  </a:extLst>
                </p:cNvPr>
                <p:cNvSpPr>
                  <a:spLocks/>
                </p:cNvSpPr>
                <p:nvPr/>
              </p:nvSpPr>
              <p:spPr bwMode="auto">
                <a:xfrm>
                  <a:off x="5546" y="4258"/>
                  <a:ext cx="90" cy="12"/>
                </a:xfrm>
                <a:custGeom>
                  <a:avLst/>
                  <a:gdLst>
                    <a:gd name="T0" fmla="*/ 0 w 305"/>
                    <a:gd name="T1" fmla="*/ 0 h 71"/>
                    <a:gd name="T2" fmla="*/ 0 w 305"/>
                    <a:gd name="T3" fmla="*/ 0 h 71"/>
                    <a:gd name="T4" fmla="*/ 0 w 305"/>
                    <a:gd name="T5" fmla="*/ 0 h 71"/>
                    <a:gd name="T6" fmla="*/ 0 w 305"/>
                    <a:gd name="T7" fmla="*/ 0 h 71"/>
                    <a:gd name="T8" fmla="*/ 0 w 305"/>
                    <a:gd name="T9" fmla="*/ 0 h 71"/>
                    <a:gd name="T10" fmla="*/ 0 w 305"/>
                    <a:gd name="T11" fmla="*/ 0 h 71"/>
                    <a:gd name="T12" fmla="*/ 0 w 305"/>
                    <a:gd name="T13" fmla="*/ 0 h 71"/>
                    <a:gd name="T14" fmla="*/ 0 w 305"/>
                    <a:gd name="T15" fmla="*/ 0 h 71"/>
                    <a:gd name="T16" fmla="*/ 0 w 305"/>
                    <a:gd name="T17" fmla="*/ 0 h 71"/>
                    <a:gd name="T18" fmla="*/ 0 w 305"/>
                    <a:gd name="T19" fmla="*/ 0 h 71"/>
                    <a:gd name="T20" fmla="*/ 0 w 305"/>
                    <a:gd name="T21" fmla="*/ 0 h 71"/>
                    <a:gd name="T22" fmla="*/ 0 w 305"/>
                    <a:gd name="T23" fmla="*/ 0 h 71"/>
                    <a:gd name="T24" fmla="*/ 0 w 305"/>
                    <a:gd name="T25" fmla="*/ 0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7" name="Freeform 131">
                  <a:extLst>
                    <a:ext uri="{FF2B5EF4-FFF2-40B4-BE49-F238E27FC236}">
                      <a16:creationId xmlns:a16="http://schemas.microsoft.com/office/drawing/2014/main" id="{030E4894-0E35-203C-E6D3-B4D6D5C267C1}"/>
                    </a:ext>
                  </a:extLst>
                </p:cNvPr>
                <p:cNvSpPr>
                  <a:spLocks/>
                </p:cNvSpPr>
                <p:nvPr/>
              </p:nvSpPr>
              <p:spPr bwMode="auto">
                <a:xfrm>
                  <a:off x="5598" y="4195"/>
                  <a:ext cx="147" cy="70"/>
                </a:xfrm>
                <a:custGeom>
                  <a:avLst/>
                  <a:gdLst>
                    <a:gd name="T0" fmla="*/ 0 w 497"/>
                    <a:gd name="T1" fmla="*/ 0 h 436"/>
                    <a:gd name="T2" fmla="*/ 0 w 497"/>
                    <a:gd name="T3" fmla="*/ 0 h 436"/>
                    <a:gd name="T4" fmla="*/ 0 w 497"/>
                    <a:gd name="T5" fmla="*/ 0 h 436"/>
                    <a:gd name="T6" fmla="*/ 0 w 497"/>
                    <a:gd name="T7" fmla="*/ 0 h 436"/>
                    <a:gd name="T8" fmla="*/ 0 w 497"/>
                    <a:gd name="T9" fmla="*/ 0 h 436"/>
                    <a:gd name="T10" fmla="*/ 0 w 497"/>
                    <a:gd name="T11" fmla="*/ 0 h 436"/>
                    <a:gd name="T12" fmla="*/ 0 w 497"/>
                    <a:gd name="T13" fmla="*/ 0 h 436"/>
                    <a:gd name="T14" fmla="*/ 0 w 497"/>
                    <a:gd name="T15" fmla="*/ 0 h 436"/>
                    <a:gd name="T16" fmla="*/ 0 w 497"/>
                    <a:gd name="T17" fmla="*/ 0 h 436"/>
                    <a:gd name="T18" fmla="*/ 0 w 497"/>
                    <a:gd name="T19" fmla="*/ 0 h 436"/>
                    <a:gd name="T20" fmla="*/ 0 w 497"/>
                    <a:gd name="T21" fmla="*/ 0 h 436"/>
                    <a:gd name="T22" fmla="*/ 0 w 497"/>
                    <a:gd name="T23" fmla="*/ 0 h 436"/>
                    <a:gd name="T24" fmla="*/ 0 w 497"/>
                    <a:gd name="T25" fmla="*/ 0 h 436"/>
                    <a:gd name="T26" fmla="*/ 0 w 497"/>
                    <a:gd name="T27" fmla="*/ 0 h 436"/>
                    <a:gd name="T28" fmla="*/ 0 w 497"/>
                    <a:gd name="T29" fmla="*/ 0 h 436"/>
                    <a:gd name="T30" fmla="*/ 0 w 497"/>
                    <a:gd name="T31" fmla="*/ 0 h 436"/>
                    <a:gd name="T32" fmla="*/ 0 w 497"/>
                    <a:gd name="T33" fmla="*/ 0 h 436"/>
                    <a:gd name="T34" fmla="*/ 0 w 497"/>
                    <a:gd name="T35" fmla="*/ 0 h 436"/>
                    <a:gd name="T36" fmla="*/ 0 w 497"/>
                    <a:gd name="T37" fmla="*/ 0 h 436"/>
                    <a:gd name="T38" fmla="*/ 0 w 497"/>
                    <a:gd name="T39" fmla="*/ 0 h 436"/>
                    <a:gd name="T40" fmla="*/ 0 w 497"/>
                    <a:gd name="T41" fmla="*/ 0 h 436"/>
                    <a:gd name="T42" fmla="*/ 0 w 497"/>
                    <a:gd name="T43" fmla="*/ 0 h 436"/>
                    <a:gd name="T44" fmla="*/ 0 w 497"/>
                    <a:gd name="T45" fmla="*/ 0 h 436"/>
                    <a:gd name="T46" fmla="*/ 0 w 497"/>
                    <a:gd name="T47" fmla="*/ 0 h 436"/>
                    <a:gd name="T48" fmla="*/ 0 w 497"/>
                    <a:gd name="T49" fmla="*/ 0 h 436"/>
                    <a:gd name="T50" fmla="*/ 0 w 497"/>
                    <a:gd name="T51" fmla="*/ 0 h 436"/>
                    <a:gd name="T52" fmla="*/ 0 w 497"/>
                    <a:gd name="T53" fmla="*/ 0 h 436"/>
                    <a:gd name="T54" fmla="*/ 0 w 497"/>
                    <a:gd name="T55" fmla="*/ 0 h 436"/>
                    <a:gd name="T56" fmla="*/ 0 w 497"/>
                    <a:gd name="T57" fmla="*/ 0 h 436"/>
                    <a:gd name="T58" fmla="*/ 0 w 497"/>
                    <a:gd name="T59" fmla="*/ 0 h 436"/>
                    <a:gd name="T60" fmla="*/ 0 w 497"/>
                    <a:gd name="T61" fmla="*/ 0 h 436"/>
                    <a:gd name="T62" fmla="*/ 0 w 497"/>
                    <a:gd name="T63" fmla="*/ 0 h 436"/>
                    <a:gd name="T64" fmla="*/ 0 w 497"/>
                    <a:gd name="T65" fmla="*/ 0 h 436"/>
                    <a:gd name="T66" fmla="*/ 0 w 497"/>
                    <a:gd name="T67" fmla="*/ 0 h 436"/>
                    <a:gd name="T68" fmla="*/ 0 w 497"/>
                    <a:gd name="T69" fmla="*/ 0 h 436"/>
                    <a:gd name="T70" fmla="*/ 0 w 497"/>
                    <a:gd name="T71" fmla="*/ 0 h 436"/>
                    <a:gd name="T72" fmla="*/ 0 w 497"/>
                    <a:gd name="T73" fmla="*/ 0 h 436"/>
                    <a:gd name="T74" fmla="*/ 0 w 497"/>
                    <a:gd name="T75" fmla="*/ 0 h 436"/>
                    <a:gd name="T76" fmla="*/ 0 w 497"/>
                    <a:gd name="T77" fmla="*/ 0 h 436"/>
                    <a:gd name="T78" fmla="*/ 0 w 497"/>
                    <a:gd name="T79" fmla="*/ 0 h 436"/>
                    <a:gd name="T80" fmla="*/ 0 w 497"/>
                    <a:gd name="T81" fmla="*/ 0 h 436"/>
                    <a:gd name="T82" fmla="*/ 0 w 497"/>
                    <a:gd name="T83" fmla="*/ 0 h 436"/>
                    <a:gd name="T84" fmla="*/ 0 w 497"/>
                    <a:gd name="T85" fmla="*/ 0 h 436"/>
                    <a:gd name="T86" fmla="*/ 0 w 497"/>
                    <a:gd name="T87" fmla="*/ 0 h 436"/>
                    <a:gd name="T88" fmla="*/ 0 w 497"/>
                    <a:gd name="T89" fmla="*/ 0 h 436"/>
                    <a:gd name="T90" fmla="*/ 0 w 497"/>
                    <a:gd name="T91" fmla="*/ 0 h 436"/>
                    <a:gd name="T92" fmla="*/ 0 w 497"/>
                    <a:gd name="T93" fmla="*/ 0 h 436"/>
                    <a:gd name="T94" fmla="*/ 0 w 497"/>
                    <a:gd name="T95" fmla="*/ 0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8" name="Freeform 132">
                  <a:extLst>
                    <a:ext uri="{FF2B5EF4-FFF2-40B4-BE49-F238E27FC236}">
                      <a16:creationId xmlns:a16="http://schemas.microsoft.com/office/drawing/2014/main" id="{365D84F0-18FC-7ED3-B55D-3B321233238B}"/>
                    </a:ext>
                  </a:extLst>
                </p:cNvPr>
                <p:cNvSpPr>
                  <a:spLocks/>
                </p:cNvSpPr>
                <p:nvPr/>
              </p:nvSpPr>
              <p:spPr bwMode="auto">
                <a:xfrm>
                  <a:off x="4423" y="4201"/>
                  <a:ext cx="153" cy="62"/>
                </a:xfrm>
                <a:custGeom>
                  <a:avLst/>
                  <a:gdLst>
                    <a:gd name="T0" fmla="*/ 0 w 512"/>
                    <a:gd name="T1" fmla="*/ 0 h 377"/>
                    <a:gd name="T2" fmla="*/ 0 w 512"/>
                    <a:gd name="T3" fmla="*/ 0 h 377"/>
                    <a:gd name="T4" fmla="*/ 0 w 512"/>
                    <a:gd name="T5" fmla="*/ 0 h 377"/>
                    <a:gd name="T6" fmla="*/ 0 w 512"/>
                    <a:gd name="T7" fmla="*/ 0 h 377"/>
                    <a:gd name="T8" fmla="*/ 0 w 512"/>
                    <a:gd name="T9" fmla="*/ 0 h 377"/>
                    <a:gd name="T10" fmla="*/ 0 w 512"/>
                    <a:gd name="T11" fmla="*/ 0 h 377"/>
                    <a:gd name="T12" fmla="*/ 0 w 512"/>
                    <a:gd name="T13" fmla="*/ 0 h 377"/>
                    <a:gd name="T14" fmla="*/ 0 w 512"/>
                    <a:gd name="T15" fmla="*/ 0 h 377"/>
                    <a:gd name="T16" fmla="*/ 0 w 512"/>
                    <a:gd name="T17" fmla="*/ 0 h 377"/>
                    <a:gd name="T18" fmla="*/ 0 w 512"/>
                    <a:gd name="T19" fmla="*/ 0 h 377"/>
                    <a:gd name="T20" fmla="*/ 0 w 512"/>
                    <a:gd name="T21" fmla="*/ 0 h 377"/>
                    <a:gd name="T22" fmla="*/ 0 w 512"/>
                    <a:gd name="T23" fmla="*/ 0 h 377"/>
                    <a:gd name="T24" fmla="*/ 0 w 512"/>
                    <a:gd name="T25" fmla="*/ 0 h 377"/>
                    <a:gd name="T26" fmla="*/ 0 w 512"/>
                    <a:gd name="T27" fmla="*/ 0 h 377"/>
                    <a:gd name="T28" fmla="*/ 0 w 512"/>
                    <a:gd name="T29" fmla="*/ 0 h 377"/>
                    <a:gd name="T30" fmla="*/ 0 w 512"/>
                    <a:gd name="T31" fmla="*/ 0 h 377"/>
                    <a:gd name="T32" fmla="*/ 0 w 512"/>
                    <a:gd name="T33" fmla="*/ 0 h 377"/>
                    <a:gd name="T34" fmla="*/ 0 w 512"/>
                    <a:gd name="T35" fmla="*/ 0 h 377"/>
                    <a:gd name="T36" fmla="*/ 0 w 512"/>
                    <a:gd name="T37" fmla="*/ 0 h 377"/>
                    <a:gd name="T38" fmla="*/ 0 w 512"/>
                    <a:gd name="T39" fmla="*/ 0 h 377"/>
                    <a:gd name="T40" fmla="*/ 0 w 512"/>
                    <a:gd name="T41" fmla="*/ 0 h 377"/>
                    <a:gd name="T42" fmla="*/ 0 w 512"/>
                    <a:gd name="T43" fmla="*/ 0 h 377"/>
                    <a:gd name="T44" fmla="*/ 0 w 512"/>
                    <a:gd name="T45" fmla="*/ 0 h 377"/>
                    <a:gd name="T46" fmla="*/ 0 w 512"/>
                    <a:gd name="T47" fmla="*/ 0 h 377"/>
                    <a:gd name="T48" fmla="*/ 0 w 512"/>
                    <a:gd name="T49" fmla="*/ 0 h 377"/>
                    <a:gd name="T50" fmla="*/ 0 w 512"/>
                    <a:gd name="T51" fmla="*/ 0 h 377"/>
                    <a:gd name="T52" fmla="*/ 0 w 512"/>
                    <a:gd name="T53" fmla="*/ 0 h 377"/>
                    <a:gd name="T54" fmla="*/ 0 w 512"/>
                    <a:gd name="T55" fmla="*/ 0 h 377"/>
                    <a:gd name="T56" fmla="*/ 0 w 512"/>
                    <a:gd name="T57" fmla="*/ 0 h 377"/>
                    <a:gd name="T58" fmla="*/ 0 w 512"/>
                    <a:gd name="T59" fmla="*/ 0 h 377"/>
                    <a:gd name="T60" fmla="*/ 0 w 512"/>
                    <a:gd name="T61" fmla="*/ 0 h 377"/>
                    <a:gd name="T62" fmla="*/ 0 w 512"/>
                    <a:gd name="T63" fmla="*/ 0 h 377"/>
                    <a:gd name="T64" fmla="*/ 0 w 512"/>
                    <a:gd name="T65" fmla="*/ 0 h 377"/>
                    <a:gd name="T66" fmla="*/ 0 w 512"/>
                    <a:gd name="T67" fmla="*/ 0 h 377"/>
                    <a:gd name="T68" fmla="*/ 0 w 512"/>
                    <a:gd name="T69" fmla="*/ 0 h 377"/>
                    <a:gd name="T70" fmla="*/ 0 w 512"/>
                    <a:gd name="T71" fmla="*/ 0 h 377"/>
                    <a:gd name="T72" fmla="*/ 0 w 512"/>
                    <a:gd name="T73" fmla="*/ 0 h 377"/>
                    <a:gd name="T74" fmla="*/ 0 w 512"/>
                    <a:gd name="T75" fmla="*/ 0 h 377"/>
                    <a:gd name="T76" fmla="*/ 0 w 512"/>
                    <a:gd name="T77" fmla="*/ 0 h 377"/>
                    <a:gd name="T78" fmla="*/ 0 w 512"/>
                    <a:gd name="T79" fmla="*/ 0 h 377"/>
                    <a:gd name="T80" fmla="*/ 0 w 512"/>
                    <a:gd name="T81" fmla="*/ 0 h 377"/>
                    <a:gd name="T82" fmla="*/ 0 w 512"/>
                    <a:gd name="T83" fmla="*/ 0 h 377"/>
                    <a:gd name="T84" fmla="*/ 0 w 512"/>
                    <a:gd name="T85" fmla="*/ 0 h 377"/>
                    <a:gd name="T86" fmla="*/ 0 w 512"/>
                    <a:gd name="T87" fmla="*/ 0 h 377"/>
                    <a:gd name="T88" fmla="*/ 0 w 512"/>
                    <a:gd name="T89" fmla="*/ 0 h 377"/>
                    <a:gd name="T90" fmla="*/ 0 w 512"/>
                    <a:gd name="T91" fmla="*/ 0 h 377"/>
                    <a:gd name="T92" fmla="*/ 0 w 512"/>
                    <a:gd name="T93" fmla="*/ 0 h 377"/>
                    <a:gd name="T94" fmla="*/ 0 w 512"/>
                    <a:gd name="T95" fmla="*/ 0 h 377"/>
                    <a:gd name="T96" fmla="*/ 0 w 512"/>
                    <a:gd name="T97" fmla="*/ 0 h 377"/>
                    <a:gd name="T98" fmla="*/ 0 w 512"/>
                    <a:gd name="T99" fmla="*/ 0 h 377"/>
                    <a:gd name="T100" fmla="*/ 0 w 512"/>
                    <a:gd name="T101" fmla="*/ 0 h 377"/>
                    <a:gd name="T102" fmla="*/ 0 w 512"/>
                    <a:gd name="T103" fmla="*/ 0 h 377"/>
                    <a:gd name="T104" fmla="*/ 0 w 512"/>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9" name="Freeform 133">
                  <a:extLst>
                    <a:ext uri="{FF2B5EF4-FFF2-40B4-BE49-F238E27FC236}">
                      <a16:creationId xmlns:a16="http://schemas.microsoft.com/office/drawing/2014/main" id="{B77EDE7B-A5EB-FFCD-D84E-1762C96B1CE3}"/>
                    </a:ext>
                  </a:extLst>
                </p:cNvPr>
                <p:cNvSpPr>
                  <a:spLocks/>
                </p:cNvSpPr>
                <p:nvPr/>
              </p:nvSpPr>
              <p:spPr bwMode="auto">
                <a:xfrm>
                  <a:off x="4581" y="4251"/>
                  <a:ext cx="19" cy="9"/>
                </a:xfrm>
                <a:custGeom>
                  <a:avLst/>
                  <a:gdLst>
                    <a:gd name="T0" fmla="*/ 0 w 64"/>
                    <a:gd name="T1" fmla="*/ 0 h 57"/>
                    <a:gd name="T2" fmla="*/ 0 w 64"/>
                    <a:gd name="T3" fmla="*/ 0 h 57"/>
                    <a:gd name="T4" fmla="*/ 0 w 64"/>
                    <a:gd name="T5" fmla="*/ 0 h 57"/>
                    <a:gd name="T6" fmla="*/ 0 w 64"/>
                    <a:gd name="T7" fmla="*/ 0 h 57"/>
                    <a:gd name="T8" fmla="*/ 0 w 64"/>
                    <a:gd name="T9" fmla="*/ 0 h 57"/>
                    <a:gd name="T10" fmla="*/ 0 w 64"/>
                    <a:gd name="T11" fmla="*/ 0 h 57"/>
                    <a:gd name="T12" fmla="*/ 0 w 64"/>
                    <a:gd name="T13" fmla="*/ 0 h 57"/>
                    <a:gd name="T14" fmla="*/ 0 w 64"/>
                    <a:gd name="T15" fmla="*/ 0 h 57"/>
                    <a:gd name="T16" fmla="*/ 0 w 64"/>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7">
                      <a:moveTo>
                        <a:pt x="0" y="29"/>
                      </a:moveTo>
                      <a:lnTo>
                        <a:pt x="16" y="14"/>
                      </a:lnTo>
                      <a:lnTo>
                        <a:pt x="31" y="0"/>
                      </a:lnTo>
                      <a:lnTo>
                        <a:pt x="48" y="14"/>
                      </a:lnTo>
                      <a:lnTo>
                        <a:pt x="64" y="29"/>
                      </a:lnTo>
                      <a:lnTo>
                        <a:pt x="64" y="44"/>
                      </a:lnTo>
                      <a:lnTo>
                        <a:pt x="48" y="57"/>
                      </a:lnTo>
                      <a:lnTo>
                        <a:pt x="16" y="44"/>
                      </a:lnTo>
                      <a:lnTo>
                        <a:pt x="0" y="2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0" name="Freeform 134">
                  <a:extLst>
                    <a:ext uri="{FF2B5EF4-FFF2-40B4-BE49-F238E27FC236}">
                      <a16:creationId xmlns:a16="http://schemas.microsoft.com/office/drawing/2014/main" id="{FA0EF8B7-1DC9-1069-6199-29256E494259}"/>
                    </a:ext>
                  </a:extLst>
                </p:cNvPr>
                <p:cNvSpPr>
                  <a:spLocks/>
                </p:cNvSpPr>
                <p:nvPr/>
              </p:nvSpPr>
              <p:spPr bwMode="auto">
                <a:xfrm>
                  <a:off x="4604" y="4248"/>
                  <a:ext cx="936" cy="7"/>
                </a:xfrm>
                <a:custGeom>
                  <a:avLst/>
                  <a:gdLst>
                    <a:gd name="T0" fmla="*/ 0 w 3142"/>
                    <a:gd name="T1" fmla="*/ 0 h 44"/>
                    <a:gd name="T2" fmla="*/ 0 w 3142"/>
                    <a:gd name="T3" fmla="*/ 0 h 44"/>
                    <a:gd name="T4" fmla="*/ 0 w 3142"/>
                    <a:gd name="T5" fmla="*/ 0 h 44"/>
                    <a:gd name="T6" fmla="*/ 0 w 3142"/>
                    <a:gd name="T7" fmla="*/ 0 h 44"/>
                    <a:gd name="T8" fmla="*/ 0 w 3142"/>
                    <a:gd name="T9" fmla="*/ 0 h 44"/>
                    <a:gd name="T10" fmla="*/ 0 w 3142"/>
                    <a:gd name="T11" fmla="*/ 0 h 44"/>
                    <a:gd name="T12" fmla="*/ 0 w 3142"/>
                    <a:gd name="T13" fmla="*/ 0 h 44"/>
                    <a:gd name="T14" fmla="*/ 0 w 3142"/>
                    <a:gd name="T15" fmla="*/ 0 h 44"/>
                    <a:gd name="T16" fmla="*/ 0 w 3142"/>
                    <a:gd name="T17" fmla="*/ 0 h 44"/>
                    <a:gd name="T18" fmla="*/ 0 w 3142"/>
                    <a:gd name="T19" fmla="*/ 0 h 44"/>
                    <a:gd name="T20" fmla="*/ 0 w 3142"/>
                    <a:gd name="T21" fmla="*/ 0 h 44"/>
                    <a:gd name="T22" fmla="*/ 0 w 3142"/>
                    <a:gd name="T23" fmla="*/ 0 h 44"/>
                    <a:gd name="T24" fmla="*/ 0 w 3142"/>
                    <a:gd name="T25" fmla="*/ 0 h 44"/>
                    <a:gd name="T26" fmla="*/ 0 w 3142"/>
                    <a:gd name="T27" fmla="*/ 0 h 44"/>
                    <a:gd name="T28" fmla="*/ 0 w 3142"/>
                    <a:gd name="T29" fmla="*/ 0 h 44"/>
                    <a:gd name="T30" fmla="*/ 0 w 3142"/>
                    <a:gd name="T31" fmla="*/ 0 h 44"/>
                    <a:gd name="T32" fmla="*/ 0 w 3142"/>
                    <a:gd name="T33" fmla="*/ 0 h 44"/>
                    <a:gd name="T34" fmla="*/ 0 w 3142"/>
                    <a:gd name="T35" fmla="*/ 0 h 44"/>
                    <a:gd name="T36" fmla="*/ 0 w 3142"/>
                    <a:gd name="T37" fmla="*/ 0 h 44"/>
                    <a:gd name="T38" fmla="*/ 0 w 3142"/>
                    <a:gd name="T39" fmla="*/ 0 h 44"/>
                    <a:gd name="T40" fmla="*/ 0 w 3142"/>
                    <a:gd name="T41" fmla="*/ 0 h 44"/>
                    <a:gd name="T42" fmla="*/ 0 w 3142"/>
                    <a:gd name="T43" fmla="*/ 0 h 44"/>
                    <a:gd name="T44" fmla="*/ 0 w 3142"/>
                    <a:gd name="T45" fmla="*/ 0 h 44"/>
                    <a:gd name="T46" fmla="*/ 0 w 3142"/>
                    <a:gd name="T47" fmla="*/ 0 h 44"/>
                    <a:gd name="T48" fmla="*/ 0 w 3142"/>
                    <a:gd name="T49" fmla="*/ 0 h 44"/>
                    <a:gd name="T50" fmla="*/ 0 w 3142"/>
                    <a:gd name="T51" fmla="*/ 0 h 44"/>
                    <a:gd name="T52" fmla="*/ 0 w 3142"/>
                    <a:gd name="T53" fmla="*/ 0 h 44"/>
                    <a:gd name="T54" fmla="*/ 0 w 3142"/>
                    <a:gd name="T55" fmla="*/ 0 h 44"/>
                    <a:gd name="T56" fmla="*/ 0 w 3142"/>
                    <a:gd name="T57" fmla="*/ 0 h 44"/>
                    <a:gd name="T58" fmla="*/ 0 w 3142"/>
                    <a:gd name="T59" fmla="*/ 0 h 44"/>
                    <a:gd name="T60" fmla="*/ 0 w 3142"/>
                    <a:gd name="T61" fmla="*/ 0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1" name="Freeform 135">
                  <a:extLst>
                    <a:ext uri="{FF2B5EF4-FFF2-40B4-BE49-F238E27FC236}">
                      <a16:creationId xmlns:a16="http://schemas.microsoft.com/office/drawing/2014/main" id="{E6E72DB9-4261-3524-C147-8F3ED05E22BD}"/>
                    </a:ext>
                  </a:extLst>
                </p:cNvPr>
                <p:cNvSpPr>
                  <a:spLocks/>
                </p:cNvSpPr>
                <p:nvPr/>
              </p:nvSpPr>
              <p:spPr bwMode="auto">
                <a:xfrm>
                  <a:off x="5617" y="4204"/>
                  <a:ext cx="106" cy="51"/>
                </a:xfrm>
                <a:custGeom>
                  <a:avLst/>
                  <a:gdLst>
                    <a:gd name="T0" fmla="*/ 0 w 353"/>
                    <a:gd name="T1" fmla="*/ 0 h 319"/>
                    <a:gd name="T2" fmla="*/ 0 w 353"/>
                    <a:gd name="T3" fmla="*/ 0 h 319"/>
                    <a:gd name="T4" fmla="*/ 0 w 353"/>
                    <a:gd name="T5" fmla="*/ 0 h 319"/>
                    <a:gd name="T6" fmla="*/ 0 w 353"/>
                    <a:gd name="T7" fmla="*/ 0 h 319"/>
                    <a:gd name="T8" fmla="*/ 0 w 353"/>
                    <a:gd name="T9" fmla="*/ 0 h 319"/>
                    <a:gd name="T10" fmla="*/ 0 w 353"/>
                    <a:gd name="T11" fmla="*/ 0 h 319"/>
                    <a:gd name="T12" fmla="*/ 0 w 353"/>
                    <a:gd name="T13" fmla="*/ 0 h 319"/>
                    <a:gd name="T14" fmla="*/ 0 w 353"/>
                    <a:gd name="T15" fmla="*/ 0 h 319"/>
                    <a:gd name="T16" fmla="*/ 0 w 353"/>
                    <a:gd name="T17" fmla="*/ 0 h 319"/>
                    <a:gd name="T18" fmla="*/ 0 w 353"/>
                    <a:gd name="T19" fmla="*/ 0 h 319"/>
                    <a:gd name="T20" fmla="*/ 0 w 353"/>
                    <a:gd name="T21" fmla="*/ 0 h 319"/>
                    <a:gd name="T22" fmla="*/ 0 w 353"/>
                    <a:gd name="T23" fmla="*/ 0 h 319"/>
                    <a:gd name="T24" fmla="*/ 0 w 353"/>
                    <a:gd name="T25" fmla="*/ 0 h 319"/>
                    <a:gd name="T26" fmla="*/ 0 w 353"/>
                    <a:gd name="T27" fmla="*/ 0 h 319"/>
                    <a:gd name="T28" fmla="*/ 0 w 353"/>
                    <a:gd name="T29" fmla="*/ 0 h 319"/>
                    <a:gd name="T30" fmla="*/ 0 w 353"/>
                    <a:gd name="T31" fmla="*/ 0 h 319"/>
                    <a:gd name="T32" fmla="*/ 0 w 353"/>
                    <a:gd name="T33" fmla="*/ 0 h 319"/>
                    <a:gd name="T34" fmla="*/ 0 w 353"/>
                    <a:gd name="T35" fmla="*/ 0 h 319"/>
                    <a:gd name="T36" fmla="*/ 0 w 353"/>
                    <a:gd name="T37" fmla="*/ 0 h 319"/>
                    <a:gd name="T38" fmla="*/ 0 w 353"/>
                    <a:gd name="T39" fmla="*/ 0 h 319"/>
                    <a:gd name="T40" fmla="*/ 0 w 353"/>
                    <a:gd name="T41" fmla="*/ 0 h 319"/>
                    <a:gd name="T42" fmla="*/ 0 w 353"/>
                    <a:gd name="T43" fmla="*/ 0 h 319"/>
                    <a:gd name="T44" fmla="*/ 0 w 353"/>
                    <a:gd name="T45" fmla="*/ 0 h 319"/>
                    <a:gd name="T46" fmla="*/ 0 w 353"/>
                    <a:gd name="T47" fmla="*/ 0 h 319"/>
                    <a:gd name="T48" fmla="*/ 0 w 353"/>
                    <a:gd name="T49" fmla="*/ 0 h 319"/>
                    <a:gd name="T50" fmla="*/ 0 w 353"/>
                    <a:gd name="T51" fmla="*/ 0 h 319"/>
                    <a:gd name="T52" fmla="*/ 0 w 353"/>
                    <a:gd name="T53" fmla="*/ 0 h 319"/>
                    <a:gd name="T54" fmla="*/ 0 w 353"/>
                    <a:gd name="T55" fmla="*/ 0 h 319"/>
                    <a:gd name="T56" fmla="*/ 0 w 353"/>
                    <a:gd name="T57" fmla="*/ 0 h 319"/>
                    <a:gd name="T58" fmla="*/ 0 w 353"/>
                    <a:gd name="T59" fmla="*/ 0 h 319"/>
                    <a:gd name="T60" fmla="*/ 0 w 353"/>
                    <a:gd name="T61" fmla="*/ 0 h 319"/>
                    <a:gd name="T62" fmla="*/ 0 w 353"/>
                    <a:gd name="T63" fmla="*/ 0 h 319"/>
                    <a:gd name="T64" fmla="*/ 0 w 353"/>
                    <a:gd name="T65" fmla="*/ 0 h 319"/>
                    <a:gd name="T66" fmla="*/ 0 w 353"/>
                    <a:gd name="T67" fmla="*/ 0 h 319"/>
                    <a:gd name="T68" fmla="*/ 0 w 353"/>
                    <a:gd name="T69" fmla="*/ 0 h 319"/>
                    <a:gd name="T70" fmla="*/ 0 w 353"/>
                    <a:gd name="T71" fmla="*/ 0 h 319"/>
                    <a:gd name="T72" fmla="*/ 0 w 353"/>
                    <a:gd name="T73" fmla="*/ 0 h 319"/>
                    <a:gd name="T74" fmla="*/ 0 w 353"/>
                    <a:gd name="T75" fmla="*/ 0 h 319"/>
                    <a:gd name="T76" fmla="*/ 0 w 353"/>
                    <a:gd name="T77" fmla="*/ 0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2" name="Freeform 136">
                  <a:extLst>
                    <a:ext uri="{FF2B5EF4-FFF2-40B4-BE49-F238E27FC236}">
                      <a16:creationId xmlns:a16="http://schemas.microsoft.com/office/drawing/2014/main" id="{90551004-2C35-27DF-11B8-B2C0A5B23081}"/>
                    </a:ext>
                  </a:extLst>
                </p:cNvPr>
                <p:cNvSpPr>
                  <a:spLocks/>
                </p:cNvSpPr>
                <p:nvPr/>
              </p:nvSpPr>
              <p:spPr bwMode="auto">
                <a:xfrm>
                  <a:off x="5598" y="4244"/>
                  <a:ext cx="19" cy="11"/>
                </a:xfrm>
                <a:custGeom>
                  <a:avLst/>
                  <a:gdLst>
                    <a:gd name="T0" fmla="*/ 0 w 64"/>
                    <a:gd name="T1" fmla="*/ 0 h 72"/>
                    <a:gd name="T2" fmla="*/ 0 w 64"/>
                    <a:gd name="T3" fmla="*/ 0 h 72"/>
                    <a:gd name="T4" fmla="*/ 0 w 64"/>
                    <a:gd name="T5" fmla="*/ 0 h 72"/>
                    <a:gd name="T6" fmla="*/ 0 w 64"/>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2">
                      <a:moveTo>
                        <a:pt x="0" y="0"/>
                      </a:moveTo>
                      <a:lnTo>
                        <a:pt x="64" y="72"/>
                      </a:lnTo>
                      <a:lnTo>
                        <a:pt x="31" y="28"/>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3" name="Freeform 137">
                  <a:extLst>
                    <a:ext uri="{FF2B5EF4-FFF2-40B4-BE49-F238E27FC236}">
                      <a16:creationId xmlns:a16="http://schemas.microsoft.com/office/drawing/2014/main" id="{EB383212-2263-6CB5-2DE2-E468EB4C6409}"/>
                    </a:ext>
                  </a:extLst>
                </p:cNvPr>
                <p:cNvSpPr>
                  <a:spLocks/>
                </p:cNvSpPr>
                <p:nvPr/>
              </p:nvSpPr>
              <p:spPr bwMode="auto">
                <a:xfrm>
                  <a:off x="5592" y="4251"/>
                  <a:ext cx="6" cy="2"/>
                </a:xfrm>
                <a:custGeom>
                  <a:avLst/>
                  <a:gdLst>
                    <a:gd name="T0" fmla="*/ 0 w 17"/>
                    <a:gd name="T1" fmla="*/ 0 h 14"/>
                    <a:gd name="T2" fmla="*/ 0 w 17"/>
                    <a:gd name="T3" fmla="*/ 0 h 14"/>
                    <a:gd name="T4" fmla="*/ 0 w 17"/>
                    <a:gd name="T5" fmla="*/ 0 h 14"/>
                    <a:gd name="T6" fmla="*/ 0 60000 65536"/>
                    <a:gd name="T7" fmla="*/ 0 60000 65536"/>
                    <a:gd name="T8" fmla="*/ 0 60000 65536"/>
                  </a:gdLst>
                  <a:ahLst/>
                  <a:cxnLst>
                    <a:cxn ang="T6">
                      <a:pos x="T0" y="T1"/>
                    </a:cxn>
                    <a:cxn ang="T7">
                      <a:pos x="T2" y="T3"/>
                    </a:cxn>
                    <a:cxn ang="T8">
                      <a:pos x="T4" y="T5"/>
                    </a:cxn>
                  </a:cxnLst>
                  <a:rect l="0" t="0" r="r" b="b"/>
                  <a:pathLst>
                    <a:path w="17" h="14">
                      <a:moveTo>
                        <a:pt x="0" y="0"/>
                      </a:moveTo>
                      <a:lnTo>
                        <a:pt x="17" y="14"/>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4" name="Freeform 138">
                  <a:extLst>
                    <a:ext uri="{FF2B5EF4-FFF2-40B4-BE49-F238E27FC236}">
                      <a16:creationId xmlns:a16="http://schemas.microsoft.com/office/drawing/2014/main" id="{916B1714-E1BD-69F7-F785-699A6C4F1077}"/>
                    </a:ext>
                  </a:extLst>
                </p:cNvPr>
                <p:cNvSpPr>
                  <a:spLocks/>
                </p:cNvSpPr>
                <p:nvPr/>
              </p:nvSpPr>
              <p:spPr bwMode="auto">
                <a:xfrm>
                  <a:off x="4356" y="4211"/>
                  <a:ext cx="19" cy="42"/>
                </a:xfrm>
                <a:custGeom>
                  <a:avLst/>
                  <a:gdLst>
                    <a:gd name="T0" fmla="*/ 0 w 65"/>
                    <a:gd name="T1" fmla="*/ 0 h 261"/>
                    <a:gd name="T2" fmla="*/ 0 w 65"/>
                    <a:gd name="T3" fmla="*/ 0 h 261"/>
                    <a:gd name="T4" fmla="*/ 0 w 65"/>
                    <a:gd name="T5" fmla="*/ 0 h 261"/>
                    <a:gd name="T6" fmla="*/ 0 w 65"/>
                    <a:gd name="T7" fmla="*/ 0 h 261"/>
                    <a:gd name="T8" fmla="*/ 0 w 65"/>
                    <a:gd name="T9" fmla="*/ 0 h 261"/>
                    <a:gd name="T10" fmla="*/ 0 w 65"/>
                    <a:gd name="T11" fmla="*/ 0 h 261"/>
                    <a:gd name="T12" fmla="*/ 0 w 65"/>
                    <a:gd name="T13" fmla="*/ 0 h 261"/>
                    <a:gd name="T14" fmla="*/ 0 w 65"/>
                    <a:gd name="T15" fmla="*/ 0 h 261"/>
                    <a:gd name="T16" fmla="*/ 0 w 65"/>
                    <a:gd name="T17" fmla="*/ 0 h 261"/>
                    <a:gd name="T18" fmla="*/ 0 w 65"/>
                    <a:gd name="T19" fmla="*/ 0 h 261"/>
                    <a:gd name="T20" fmla="*/ 0 w 65"/>
                    <a:gd name="T21" fmla="*/ 0 h 261"/>
                    <a:gd name="T22" fmla="*/ 0 w 65"/>
                    <a:gd name="T23" fmla="*/ 0 h 261"/>
                    <a:gd name="T24" fmla="*/ 0 w 65"/>
                    <a:gd name="T25" fmla="*/ 0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5" name="Freeform 139">
                  <a:extLst>
                    <a:ext uri="{FF2B5EF4-FFF2-40B4-BE49-F238E27FC236}">
                      <a16:creationId xmlns:a16="http://schemas.microsoft.com/office/drawing/2014/main" id="{5A3BEB9D-AB23-A864-3277-FEB363FD6B74}"/>
                    </a:ext>
                  </a:extLst>
                </p:cNvPr>
                <p:cNvSpPr>
                  <a:spLocks/>
                </p:cNvSpPr>
                <p:nvPr/>
              </p:nvSpPr>
              <p:spPr bwMode="auto">
                <a:xfrm>
                  <a:off x="5560" y="4211"/>
                  <a:ext cx="32" cy="42"/>
                </a:xfrm>
                <a:custGeom>
                  <a:avLst/>
                  <a:gdLst>
                    <a:gd name="T0" fmla="*/ 0 w 111"/>
                    <a:gd name="T1" fmla="*/ 0 h 261"/>
                    <a:gd name="T2" fmla="*/ 0 w 111"/>
                    <a:gd name="T3" fmla="*/ 0 h 261"/>
                    <a:gd name="T4" fmla="*/ 0 w 111"/>
                    <a:gd name="T5" fmla="*/ 0 h 261"/>
                    <a:gd name="T6" fmla="*/ 0 w 111"/>
                    <a:gd name="T7" fmla="*/ 0 h 261"/>
                    <a:gd name="T8" fmla="*/ 0 w 111"/>
                    <a:gd name="T9" fmla="*/ 0 h 261"/>
                    <a:gd name="T10" fmla="*/ 0 w 111"/>
                    <a:gd name="T11" fmla="*/ 0 h 261"/>
                    <a:gd name="T12" fmla="*/ 0 w 111"/>
                    <a:gd name="T13" fmla="*/ 0 h 261"/>
                    <a:gd name="T14" fmla="*/ 0 w 111"/>
                    <a:gd name="T15" fmla="*/ 0 h 261"/>
                    <a:gd name="T16" fmla="*/ 0 w 111"/>
                    <a:gd name="T17" fmla="*/ 0 h 261"/>
                    <a:gd name="T18" fmla="*/ 0 w 111"/>
                    <a:gd name="T19" fmla="*/ 0 h 261"/>
                    <a:gd name="T20" fmla="*/ 0 w 111"/>
                    <a:gd name="T21" fmla="*/ 0 h 261"/>
                    <a:gd name="T22" fmla="*/ 0 w 111"/>
                    <a:gd name="T23" fmla="*/ 0 h 261"/>
                    <a:gd name="T24" fmla="*/ 0 w 111"/>
                    <a:gd name="T25" fmla="*/ 0 h 261"/>
                    <a:gd name="T26" fmla="*/ 0 w 111"/>
                    <a:gd name="T27" fmla="*/ 0 h 261"/>
                    <a:gd name="T28" fmla="*/ 0 w 111"/>
                    <a:gd name="T29" fmla="*/ 0 h 261"/>
                    <a:gd name="T30" fmla="*/ 0 w 111"/>
                    <a:gd name="T31" fmla="*/ 0 h 261"/>
                    <a:gd name="T32" fmla="*/ 0 w 111"/>
                    <a:gd name="T33" fmla="*/ 0 h 261"/>
                    <a:gd name="T34" fmla="*/ 0 w 111"/>
                    <a:gd name="T35" fmla="*/ 0 h 261"/>
                    <a:gd name="T36" fmla="*/ 0 w 111"/>
                    <a:gd name="T37" fmla="*/ 0 h 261"/>
                    <a:gd name="T38" fmla="*/ 0 w 111"/>
                    <a:gd name="T39" fmla="*/ 0 h 261"/>
                    <a:gd name="T40" fmla="*/ 0 w 111"/>
                    <a:gd name="T41" fmla="*/ 0 h 261"/>
                    <a:gd name="T42" fmla="*/ 0 w 111"/>
                    <a:gd name="T43" fmla="*/ 0 h 261"/>
                    <a:gd name="T44" fmla="*/ 0 w 111"/>
                    <a:gd name="T45" fmla="*/ 0 h 261"/>
                    <a:gd name="T46" fmla="*/ 0 w 111"/>
                    <a:gd name="T47" fmla="*/ 0 h 261"/>
                    <a:gd name="T48" fmla="*/ 0 w 111"/>
                    <a:gd name="T49" fmla="*/ 0 h 261"/>
                    <a:gd name="T50" fmla="*/ 0 w 111"/>
                    <a:gd name="T51" fmla="*/ 0 h 261"/>
                    <a:gd name="T52" fmla="*/ 0 w 111"/>
                    <a:gd name="T53" fmla="*/ 0 h 261"/>
                    <a:gd name="T54" fmla="*/ 0 w 111"/>
                    <a:gd name="T55" fmla="*/ 0 h 261"/>
                    <a:gd name="T56" fmla="*/ 0 w 111"/>
                    <a:gd name="T57" fmla="*/ 0 h 261"/>
                    <a:gd name="T58" fmla="*/ 0 w 111"/>
                    <a:gd name="T59" fmla="*/ 0 h 261"/>
                    <a:gd name="T60" fmla="*/ 0 w 111"/>
                    <a:gd name="T61" fmla="*/ 0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6" name="Freeform 140">
                  <a:extLst>
                    <a:ext uri="{FF2B5EF4-FFF2-40B4-BE49-F238E27FC236}">
                      <a16:creationId xmlns:a16="http://schemas.microsoft.com/office/drawing/2014/main" id="{7AF46AD7-FADE-2326-80AD-10F30C5C0C99}"/>
                    </a:ext>
                  </a:extLst>
                </p:cNvPr>
                <p:cNvSpPr>
                  <a:spLocks/>
                </p:cNvSpPr>
                <p:nvPr/>
              </p:nvSpPr>
              <p:spPr bwMode="auto">
                <a:xfrm>
                  <a:off x="5574" y="4248"/>
                  <a:ext cx="4" cy="5"/>
                </a:xfrm>
                <a:custGeom>
                  <a:avLst/>
                  <a:gdLst>
                    <a:gd name="T0" fmla="*/ 0 w 15"/>
                    <a:gd name="T1" fmla="*/ 0 h 29"/>
                    <a:gd name="T2" fmla="*/ 0 w 15"/>
                    <a:gd name="T3" fmla="*/ 0 h 29"/>
                    <a:gd name="T4" fmla="*/ 0 w 15"/>
                    <a:gd name="T5" fmla="*/ 0 h 29"/>
                    <a:gd name="T6" fmla="*/ 0 60000 65536"/>
                    <a:gd name="T7" fmla="*/ 0 60000 65536"/>
                    <a:gd name="T8" fmla="*/ 0 60000 65536"/>
                  </a:gdLst>
                  <a:ahLst/>
                  <a:cxnLst>
                    <a:cxn ang="T6">
                      <a:pos x="T0" y="T1"/>
                    </a:cxn>
                    <a:cxn ang="T7">
                      <a:pos x="T2" y="T3"/>
                    </a:cxn>
                    <a:cxn ang="T8">
                      <a:pos x="T4" y="T5"/>
                    </a:cxn>
                  </a:cxnLst>
                  <a:rect l="0" t="0" r="r" b="b"/>
                  <a:pathLst>
                    <a:path w="15" h="29">
                      <a:moveTo>
                        <a:pt x="0" y="0"/>
                      </a:moveTo>
                      <a:lnTo>
                        <a:pt x="15" y="29"/>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7" name="Freeform 141">
                  <a:extLst>
                    <a:ext uri="{FF2B5EF4-FFF2-40B4-BE49-F238E27FC236}">
                      <a16:creationId xmlns:a16="http://schemas.microsoft.com/office/drawing/2014/main" id="{AD2F6403-C13A-9EDA-9410-678E32FF2551}"/>
                    </a:ext>
                  </a:extLst>
                </p:cNvPr>
                <p:cNvSpPr>
                  <a:spLocks/>
                </p:cNvSpPr>
                <p:nvPr/>
              </p:nvSpPr>
              <p:spPr bwMode="auto">
                <a:xfrm>
                  <a:off x="4389" y="4218"/>
                  <a:ext cx="6" cy="30"/>
                </a:xfrm>
                <a:custGeom>
                  <a:avLst/>
                  <a:gdLst>
                    <a:gd name="T0" fmla="*/ 0 w 16"/>
                    <a:gd name="T1" fmla="*/ 0 h 188"/>
                    <a:gd name="T2" fmla="*/ 0 w 16"/>
                    <a:gd name="T3" fmla="*/ 0 h 188"/>
                    <a:gd name="T4" fmla="*/ 0 w 16"/>
                    <a:gd name="T5" fmla="*/ 0 h 188"/>
                    <a:gd name="T6" fmla="*/ 0 w 16"/>
                    <a:gd name="T7" fmla="*/ 0 h 188"/>
                    <a:gd name="T8" fmla="*/ 0 w 16"/>
                    <a:gd name="T9" fmla="*/ 0 h 188"/>
                    <a:gd name="T10" fmla="*/ 0 w 16"/>
                    <a:gd name="T11" fmla="*/ 0 h 188"/>
                    <a:gd name="T12" fmla="*/ 0 w 16"/>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8">
                      <a:moveTo>
                        <a:pt x="0" y="173"/>
                      </a:moveTo>
                      <a:lnTo>
                        <a:pt x="0" y="0"/>
                      </a:lnTo>
                      <a:lnTo>
                        <a:pt x="16" y="30"/>
                      </a:lnTo>
                      <a:lnTo>
                        <a:pt x="16" y="86"/>
                      </a:lnTo>
                      <a:lnTo>
                        <a:pt x="16" y="173"/>
                      </a:lnTo>
                      <a:lnTo>
                        <a:pt x="0" y="188"/>
                      </a:lnTo>
                      <a:lnTo>
                        <a:pt x="0" y="17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8" name="Freeform 142">
                  <a:extLst>
                    <a:ext uri="{FF2B5EF4-FFF2-40B4-BE49-F238E27FC236}">
                      <a16:creationId xmlns:a16="http://schemas.microsoft.com/office/drawing/2014/main" id="{ECD13B99-6333-ED58-874A-E09C4B4E2EEA}"/>
                    </a:ext>
                  </a:extLst>
                </p:cNvPr>
                <p:cNvSpPr>
                  <a:spLocks/>
                </p:cNvSpPr>
                <p:nvPr/>
              </p:nvSpPr>
              <p:spPr bwMode="auto">
                <a:xfrm>
                  <a:off x="4337" y="4218"/>
                  <a:ext cx="9" cy="28"/>
                </a:xfrm>
                <a:custGeom>
                  <a:avLst/>
                  <a:gdLst>
                    <a:gd name="T0" fmla="*/ 0 w 34"/>
                    <a:gd name="T1" fmla="*/ 0 h 173"/>
                    <a:gd name="T2" fmla="*/ 0 w 34"/>
                    <a:gd name="T3" fmla="*/ 0 h 173"/>
                    <a:gd name="T4" fmla="*/ 0 w 34"/>
                    <a:gd name="T5" fmla="*/ 0 h 173"/>
                    <a:gd name="T6" fmla="*/ 0 w 34"/>
                    <a:gd name="T7" fmla="*/ 0 h 173"/>
                    <a:gd name="T8" fmla="*/ 0 w 34"/>
                    <a:gd name="T9" fmla="*/ 0 h 173"/>
                    <a:gd name="T10" fmla="*/ 0 w 34"/>
                    <a:gd name="T11" fmla="*/ 0 h 173"/>
                    <a:gd name="T12" fmla="*/ 0 w 34"/>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73">
                      <a:moveTo>
                        <a:pt x="0" y="15"/>
                      </a:moveTo>
                      <a:lnTo>
                        <a:pt x="17" y="0"/>
                      </a:lnTo>
                      <a:lnTo>
                        <a:pt x="34" y="15"/>
                      </a:lnTo>
                      <a:lnTo>
                        <a:pt x="34" y="160"/>
                      </a:lnTo>
                      <a:lnTo>
                        <a:pt x="17" y="173"/>
                      </a:lnTo>
                      <a:lnTo>
                        <a:pt x="0" y="160"/>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9" name="Freeform 143">
                  <a:extLst>
                    <a:ext uri="{FF2B5EF4-FFF2-40B4-BE49-F238E27FC236}">
                      <a16:creationId xmlns:a16="http://schemas.microsoft.com/office/drawing/2014/main" id="{8DAD09B4-D4C8-4F5F-5E01-2E69A7C7E60F}"/>
                    </a:ext>
                  </a:extLst>
                </p:cNvPr>
                <p:cNvSpPr>
                  <a:spLocks/>
                </p:cNvSpPr>
                <p:nvPr/>
              </p:nvSpPr>
              <p:spPr bwMode="auto">
                <a:xfrm>
                  <a:off x="4576" y="4218"/>
                  <a:ext cx="52" cy="28"/>
                </a:xfrm>
                <a:custGeom>
                  <a:avLst/>
                  <a:gdLst>
                    <a:gd name="T0" fmla="*/ 0 w 177"/>
                    <a:gd name="T1" fmla="*/ 0 h 173"/>
                    <a:gd name="T2" fmla="*/ 0 w 177"/>
                    <a:gd name="T3" fmla="*/ 0 h 173"/>
                    <a:gd name="T4" fmla="*/ 0 w 177"/>
                    <a:gd name="T5" fmla="*/ 0 h 173"/>
                    <a:gd name="T6" fmla="*/ 0 w 177"/>
                    <a:gd name="T7" fmla="*/ 0 h 173"/>
                    <a:gd name="T8" fmla="*/ 0 w 177"/>
                    <a:gd name="T9" fmla="*/ 0 h 173"/>
                    <a:gd name="T10" fmla="*/ 0 w 177"/>
                    <a:gd name="T11" fmla="*/ 0 h 173"/>
                    <a:gd name="T12" fmla="*/ 0 w 177"/>
                    <a:gd name="T13" fmla="*/ 0 h 173"/>
                    <a:gd name="T14" fmla="*/ 0 w 177"/>
                    <a:gd name="T15" fmla="*/ 0 h 173"/>
                    <a:gd name="T16" fmla="*/ 0 w 177"/>
                    <a:gd name="T17" fmla="*/ 0 h 173"/>
                    <a:gd name="T18" fmla="*/ 0 w 177"/>
                    <a:gd name="T19" fmla="*/ 0 h 173"/>
                    <a:gd name="T20" fmla="*/ 0 w 177"/>
                    <a:gd name="T21" fmla="*/ 0 h 173"/>
                    <a:gd name="T22" fmla="*/ 0 w 177"/>
                    <a:gd name="T23" fmla="*/ 0 h 173"/>
                    <a:gd name="T24" fmla="*/ 0 w 177"/>
                    <a:gd name="T25" fmla="*/ 0 h 173"/>
                    <a:gd name="T26" fmla="*/ 0 w 177"/>
                    <a:gd name="T27" fmla="*/ 0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0" name="Freeform 144">
                  <a:extLst>
                    <a:ext uri="{FF2B5EF4-FFF2-40B4-BE49-F238E27FC236}">
                      <a16:creationId xmlns:a16="http://schemas.microsoft.com/office/drawing/2014/main" id="{F8DC7FE2-6754-E948-E6D3-3555372D6556}"/>
                    </a:ext>
                  </a:extLst>
                </p:cNvPr>
                <p:cNvSpPr>
                  <a:spLocks/>
                </p:cNvSpPr>
                <p:nvPr/>
              </p:nvSpPr>
              <p:spPr bwMode="auto">
                <a:xfrm>
                  <a:off x="5641" y="4239"/>
                  <a:ext cx="5" cy="5"/>
                </a:xfrm>
                <a:custGeom>
                  <a:avLst/>
                  <a:gdLst>
                    <a:gd name="T0" fmla="*/ 0 w 16"/>
                    <a:gd name="T1" fmla="*/ 0 h 30"/>
                    <a:gd name="T2" fmla="*/ 0 w 16"/>
                    <a:gd name="T3" fmla="*/ 0 h 30"/>
                    <a:gd name="T4" fmla="*/ 0 w 16"/>
                    <a:gd name="T5" fmla="*/ 0 h 30"/>
                    <a:gd name="T6" fmla="*/ 0 w 16"/>
                    <a:gd name="T7" fmla="*/ 0 h 30"/>
                    <a:gd name="T8" fmla="*/ 0 w 16"/>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0">
                      <a:moveTo>
                        <a:pt x="16" y="0"/>
                      </a:moveTo>
                      <a:lnTo>
                        <a:pt x="16" y="15"/>
                      </a:lnTo>
                      <a:lnTo>
                        <a:pt x="16" y="30"/>
                      </a:lnTo>
                      <a:lnTo>
                        <a:pt x="0" y="15"/>
                      </a:lnTo>
                      <a:lnTo>
                        <a:pt x="16"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1" name="Freeform 145">
                  <a:extLst>
                    <a:ext uri="{FF2B5EF4-FFF2-40B4-BE49-F238E27FC236}">
                      <a16:creationId xmlns:a16="http://schemas.microsoft.com/office/drawing/2014/main" id="{83367C98-72B6-221C-5218-7A24E7F03176}"/>
                    </a:ext>
                  </a:extLst>
                </p:cNvPr>
                <p:cNvSpPr>
                  <a:spLocks/>
                </p:cNvSpPr>
                <p:nvPr/>
              </p:nvSpPr>
              <p:spPr bwMode="auto">
                <a:xfrm>
                  <a:off x="4628" y="4239"/>
                  <a:ext cx="922" cy="5"/>
                </a:xfrm>
                <a:custGeom>
                  <a:avLst/>
                  <a:gdLst>
                    <a:gd name="T0" fmla="*/ 0 w 3093"/>
                    <a:gd name="T1" fmla="*/ 0 h 30"/>
                    <a:gd name="T2" fmla="*/ 0 w 3093"/>
                    <a:gd name="T3" fmla="*/ 0 h 30"/>
                    <a:gd name="T4" fmla="*/ 0 w 3093"/>
                    <a:gd name="T5" fmla="*/ 0 h 30"/>
                    <a:gd name="T6" fmla="*/ 0 w 3093"/>
                    <a:gd name="T7" fmla="*/ 0 h 30"/>
                    <a:gd name="T8" fmla="*/ 0 w 3093"/>
                    <a:gd name="T9" fmla="*/ 0 h 30"/>
                    <a:gd name="T10" fmla="*/ 0 w 3093"/>
                    <a:gd name="T11" fmla="*/ 0 h 30"/>
                    <a:gd name="T12" fmla="*/ 0 w 3093"/>
                    <a:gd name="T13" fmla="*/ 0 h 30"/>
                    <a:gd name="T14" fmla="*/ 0 w 3093"/>
                    <a:gd name="T15" fmla="*/ 0 h 30"/>
                    <a:gd name="T16" fmla="*/ 0 w 3093"/>
                    <a:gd name="T17" fmla="*/ 0 h 30"/>
                    <a:gd name="T18" fmla="*/ 0 w 3093"/>
                    <a:gd name="T19" fmla="*/ 0 h 30"/>
                    <a:gd name="T20" fmla="*/ 0 w 3093"/>
                    <a:gd name="T21" fmla="*/ 0 h 30"/>
                    <a:gd name="T22" fmla="*/ 0 w 3093"/>
                    <a:gd name="T23" fmla="*/ 0 h 30"/>
                    <a:gd name="T24" fmla="*/ 0 w 3093"/>
                    <a:gd name="T25" fmla="*/ 0 h 30"/>
                    <a:gd name="T26" fmla="*/ 0 w 3093"/>
                    <a:gd name="T27" fmla="*/ 0 h 30"/>
                    <a:gd name="T28" fmla="*/ 0 w 3093"/>
                    <a:gd name="T29" fmla="*/ 0 h 30"/>
                    <a:gd name="T30" fmla="*/ 0 w 3093"/>
                    <a:gd name="T31" fmla="*/ 0 h 30"/>
                    <a:gd name="T32" fmla="*/ 0 w 3093"/>
                    <a:gd name="T33" fmla="*/ 0 h 30"/>
                    <a:gd name="T34" fmla="*/ 0 w 3093"/>
                    <a:gd name="T35" fmla="*/ 0 h 30"/>
                    <a:gd name="T36" fmla="*/ 0 w 3093"/>
                    <a:gd name="T37" fmla="*/ 0 h 30"/>
                    <a:gd name="T38" fmla="*/ 0 w 3093"/>
                    <a:gd name="T39" fmla="*/ 0 h 30"/>
                    <a:gd name="T40" fmla="*/ 0 w 3093"/>
                    <a:gd name="T41" fmla="*/ 0 h 30"/>
                    <a:gd name="T42" fmla="*/ 0 w 3093"/>
                    <a:gd name="T43" fmla="*/ 0 h 30"/>
                    <a:gd name="T44" fmla="*/ 0 w 3093"/>
                    <a:gd name="T45" fmla="*/ 0 h 30"/>
                    <a:gd name="T46" fmla="*/ 0 w 3093"/>
                    <a:gd name="T47" fmla="*/ 0 h 30"/>
                    <a:gd name="T48" fmla="*/ 0 w 3093"/>
                    <a:gd name="T49" fmla="*/ 0 h 30"/>
                    <a:gd name="T50" fmla="*/ 0 w 3093"/>
                    <a:gd name="T51" fmla="*/ 0 h 30"/>
                    <a:gd name="T52" fmla="*/ 0 w 3093"/>
                    <a:gd name="T53" fmla="*/ 0 h 30"/>
                    <a:gd name="T54" fmla="*/ 0 w 3093"/>
                    <a:gd name="T55" fmla="*/ 0 h 30"/>
                    <a:gd name="T56" fmla="*/ 0 w 3093"/>
                    <a:gd name="T57" fmla="*/ 0 h 30"/>
                    <a:gd name="T58" fmla="*/ 0 w 3093"/>
                    <a:gd name="T59" fmla="*/ 0 h 30"/>
                    <a:gd name="T60" fmla="*/ 0 w 3093"/>
                    <a:gd name="T61" fmla="*/ 0 h 30"/>
                    <a:gd name="T62" fmla="*/ 0 w 3093"/>
                    <a:gd name="T63" fmla="*/ 0 h 30"/>
                    <a:gd name="T64" fmla="*/ 0 w 3093"/>
                    <a:gd name="T65" fmla="*/ 0 h 30"/>
                    <a:gd name="T66" fmla="*/ 0 w 3093"/>
                    <a:gd name="T67" fmla="*/ 0 h 30"/>
                    <a:gd name="T68" fmla="*/ 0 w 3093"/>
                    <a:gd name="T69" fmla="*/ 0 h 30"/>
                    <a:gd name="T70" fmla="*/ 0 w 3093"/>
                    <a:gd name="T71" fmla="*/ 0 h 30"/>
                    <a:gd name="T72" fmla="*/ 0 w 3093"/>
                    <a:gd name="T73" fmla="*/ 0 h 30"/>
                    <a:gd name="T74" fmla="*/ 0 w 3093"/>
                    <a:gd name="T75" fmla="*/ 0 h 30"/>
                    <a:gd name="T76" fmla="*/ 0 w 3093"/>
                    <a:gd name="T77" fmla="*/ 0 h 30"/>
                    <a:gd name="T78" fmla="*/ 0 w 3093"/>
                    <a:gd name="T79" fmla="*/ 0 h 30"/>
                    <a:gd name="T80" fmla="*/ 0 w 3093"/>
                    <a:gd name="T81" fmla="*/ 0 h 30"/>
                    <a:gd name="T82" fmla="*/ 0 w 3093"/>
                    <a:gd name="T83" fmla="*/ 0 h 30"/>
                    <a:gd name="T84" fmla="*/ 0 w 3093"/>
                    <a:gd name="T85" fmla="*/ 0 h 30"/>
                    <a:gd name="T86" fmla="*/ 0 w 3093"/>
                    <a:gd name="T87" fmla="*/ 0 h 30"/>
                    <a:gd name="T88" fmla="*/ 0 w 3093"/>
                    <a:gd name="T89" fmla="*/ 0 h 30"/>
                    <a:gd name="T90" fmla="*/ 0 w 3093"/>
                    <a:gd name="T91" fmla="*/ 0 h 30"/>
                    <a:gd name="T92" fmla="*/ 0 w 3093"/>
                    <a:gd name="T93" fmla="*/ 0 h 30"/>
                    <a:gd name="T94" fmla="*/ 0 w 3093"/>
                    <a:gd name="T95" fmla="*/ 0 h 30"/>
                    <a:gd name="T96" fmla="*/ 0 w 3093"/>
                    <a:gd name="T97" fmla="*/ 0 h 30"/>
                    <a:gd name="T98" fmla="*/ 0 w 3093"/>
                    <a:gd name="T99" fmla="*/ 0 h 30"/>
                    <a:gd name="T100" fmla="*/ 0 w 3093"/>
                    <a:gd name="T101" fmla="*/ 0 h 30"/>
                    <a:gd name="T102" fmla="*/ 0 w 3093"/>
                    <a:gd name="T103" fmla="*/ 0 h 30"/>
                    <a:gd name="T104" fmla="*/ 0 w 3093"/>
                    <a:gd name="T105" fmla="*/ 0 h 30"/>
                    <a:gd name="T106" fmla="*/ 0 w 3093"/>
                    <a:gd name="T107" fmla="*/ 0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2" name="Freeform 146">
                  <a:extLst>
                    <a:ext uri="{FF2B5EF4-FFF2-40B4-BE49-F238E27FC236}">
                      <a16:creationId xmlns:a16="http://schemas.microsoft.com/office/drawing/2014/main" id="{A5CD6E77-EDA7-52F9-F371-FB369A72234A}"/>
                    </a:ext>
                  </a:extLst>
                </p:cNvPr>
                <p:cNvSpPr>
                  <a:spLocks/>
                </p:cNvSpPr>
                <p:nvPr/>
              </p:nvSpPr>
              <p:spPr bwMode="auto">
                <a:xfrm>
                  <a:off x="4409" y="4223"/>
                  <a:ext cx="29" cy="16"/>
                </a:xfrm>
                <a:custGeom>
                  <a:avLst/>
                  <a:gdLst>
                    <a:gd name="T0" fmla="*/ 0 w 96"/>
                    <a:gd name="T1" fmla="*/ 0 h 100"/>
                    <a:gd name="T2" fmla="*/ 0 w 96"/>
                    <a:gd name="T3" fmla="*/ 0 h 100"/>
                    <a:gd name="T4" fmla="*/ 0 w 96"/>
                    <a:gd name="T5" fmla="*/ 0 h 100"/>
                    <a:gd name="T6" fmla="*/ 0 w 96"/>
                    <a:gd name="T7" fmla="*/ 0 h 100"/>
                    <a:gd name="T8" fmla="*/ 0 w 96"/>
                    <a:gd name="T9" fmla="*/ 0 h 100"/>
                    <a:gd name="T10" fmla="*/ 0 w 96"/>
                    <a:gd name="T11" fmla="*/ 0 h 100"/>
                    <a:gd name="T12" fmla="*/ 0 w 96"/>
                    <a:gd name="T13" fmla="*/ 0 h 100"/>
                    <a:gd name="T14" fmla="*/ 0 w 96"/>
                    <a:gd name="T15" fmla="*/ 0 h 100"/>
                    <a:gd name="T16" fmla="*/ 0 w 96"/>
                    <a:gd name="T17" fmla="*/ 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3" name="Freeform 147">
                  <a:extLst>
                    <a:ext uri="{FF2B5EF4-FFF2-40B4-BE49-F238E27FC236}">
                      <a16:creationId xmlns:a16="http://schemas.microsoft.com/office/drawing/2014/main" id="{0BAAFC78-00ED-B260-ED2D-0446C51DA855}"/>
                    </a:ext>
                  </a:extLst>
                </p:cNvPr>
                <p:cNvSpPr>
                  <a:spLocks/>
                </p:cNvSpPr>
                <p:nvPr/>
              </p:nvSpPr>
              <p:spPr bwMode="auto">
                <a:xfrm>
                  <a:off x="4538" y="4223"/>
                  <a:ext cx="62" cy="16"/>
                </a:xfrm>
                <a:custGeom>
                  <a:avLst/>
                  <a:gdLst>
                    <a:gd name="T0" fmla="*/ 0 w 208"/>
                    <a:gd name="T1" fmla="*/ 0 h 100"/>
                    <a:gd name="T2" fmla="*/ 0 w 208"/>
                    <a:gd name="T3" fmla="*/ 0 h 100"/>
                    <a:gd name="T4" fmla="*/ 0 w 208"/>
                    <a:gd name="T5" fmla="*/ 0 h 100"/>
                    <a:gd name="T6" fmla="*/ 0 w 208"/>
                    <a:gd name="T7" fmla="*/ 0 h 100"/>
                    <a:gd name="T8" fmla="*/ 0 w 208"/>
                    <a:gd name="T9" fmla="*/ 0 h 100"/>
                    <a:gd name="T10" fmla="*/ 0 w 208"/>
                    <a:gd name="T11" fmla="*/ 0 h 100"/>
                    <a:gd name="T12" fmla="*/ 0 w 208"/>
                    <a:gd name="T13" fmla="*/ 0 h 100"/>
                    <a:gd name="T14" fmla="*/ 0 w 208"/>
                    <a:gd name="T15" fmla="*/ 0 h 100"/>
                    <a:gd name="T16" fmla="*/ 0 w 208"/>
                    <a:gd name="T17" fmla="*/ 0 h 100"/>
                    <a:gd name="T18" fmla="*/ 0 w 208"/>
                    <a:gd name="T19" fmla="*/ 0 h 100"/>
                    <a:gd name="T20" fmla="*/ 0 w 208"/>
                    <a:gd name="T21" fmla="*/ 0 h 100"/>
                    <a:gd name="T22" fmla="*/ 0 w 208"/>
                    <a:gd name="T23" fmla="*/ 0 h 100"/>
                    <a:gd name="T24" fmla="*/ 0 w 208"/>
                    <a:gd name="T25" fmla="*/ 0 h 100"/>
                    <a:gd name="T26" fmla="*/ 0 w 208"/>
                    <a:gd name="T27" fmla="*/ 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4" name="Freeform 148">
                  <a:extLst>
                    <a:ext uri="{FF2B5EF4-FFF2-40B4-BE49-F238E27FC236}">
                      <a16:creationId xmlns:a16="http://schemas.microsoft.com/office/drawing/2014/main" id="{81E4BF21-E742-AF16-818A-85E5CE95E4C6}"/>
                    </a:ext>
                  </a:extLst>
                </p:cNvPr>
                <p:cNvSpPr>
                  <a:spLocks/>
                </p:cNvSpPr>
                <p:nvPr/>
              </p:nvSpPr>
              <p:spPr bwMode="auto">
                <a:xfrm>
                  <a:off x="5002" y="3903"/>
                  <a:ext cx="672" cy="331"/>
                </a:xfrm>
                <a:custGeom>
                  <a:avLst/>
                  <a:gdLst>
                    <a:gd name="T0" fmla="*/ 0 w 2259"/>
                    <a:gd name="T1" fmla="*/ 0 h 2042"/>
                    <a:gd name="T2" fmla="*/ 0 w 2259"/>
                    <a:gd name="T3" fmla="*/ 0 h 2042"/>
                    <a:gd name="T4" fmla="*/ 0 w 2259"/>
                    <a:gd name="T5" fmla="*/ 0 h 2042"/>
                    <a:gd name="T6" fmla="*/ 0 w 2259"/>
                    <a:gd name="T7" fmla="*/ 0 h 2042"/>
                    <a:gd name="T8" fmla="*/ 0 w 2259"/>
                    <a:gd name="T9" fmla="*/ 0 h 2042"/>
                    <a:gd name="T10" fmla="*/ 0 w 2259"/>
                    <a:gd name="T11" fmla="*/ 0 h 2042"/>
                    <a:gd name="T12" fmla="*/ 0 w 2259"/>
                    <a:gd name="T13" fmla="*/ 0 h 2042"/>
                    <a:gd name="T14" fmla="*/ 0 w 2259"/>
                    <a:gd name="T15" fmla="*/ 0 h 2042"/>
                    <a:gd name="T16" fmla="*/ 0 w 2259"/>
                    <a:gd name="T17" fmla="*/ 0 h 2042"/>
                    <a:gd name="T18" fmla="*/ 0 w 2259"/>
                    <a:gd name="T19" fmla="*/ 0 h 2042"/>
                    <a:gd name="T20" fmla="*/ 0 w 2259"/>
                    <a:gd name="T21" fmla="*/ 0 h 2042"/>
                    <a:gd name="T22" fmla="*/ 0 w 2259"/>
                    <a:gd name="T23" fmla="*/ 0 h 2042"/>
                    <a:gd name="T24" fmla="*/ 0 w 2259"/>
                    <a:gd name="T25" fmla="*/ 0 h 2042"/>
                    <a:gd name="T26" fmla="*/ 0 w 2259"/>
                    <a:gd name="T27" fmla="*/ 0 h 2042"/>
                    <a:gd name="T28" fmla="*/ 0 w 2259"/>
                    <a:gd name="T29" fmla="*/ 0 h 2042"/>
                    <a:gd name="T30" fmla="*/ 0 w 2259"/>
                    <a:gd name="T31" fmla="*/ 0 h 2042"/>
                    <a:gd name="T32" fmla="*/ 0 w 2259"/>
                    <a:gd name="T33" fmla="*/ 0 h 2042"/>
                    <a:gd name="T34" fmla="*/ 0 w 2259"/>
                    <a:gd name="T35" fmla="*/ 0 h 2042"/>
                    <a:gd name="T36" fmla="*/ 0 w 2259"/>
                    <a:gd name="T37" fmla="*/ 0 h 2042"/>
                    <a:gd name="T38" fmla="*/ 0 w 2259"/>
                    <a:gd name="T39" fmla="*/ 0 h 2042"/>
                    <a:gd name="T40" fmla="*/ 0 w 2259"/>
                    <a:gd name="T41" fmla="*/ 0 h 2042"/>
                    <a:gd name="T42" fmla="*/ 0 w 2259"/>
                    <a:gd name="T43" fmla="*/ 0 h 2042"/>
                    <a:gd name="T44" fmla="*/ 0 w 2259"/>
                    <a:gd name="T45" fmla="*/ 0 h 2042"/>
                    <a:gd name="T46" fmla="*/ 0 w 2259"/>
                    <a:gd name="T47" fmla="*/ 0 h 2042"/>
                    <a:gd name="T48" fmla="*/ 0 w 2259"/>
                    <a:gd name="T49" fmla="*/ 0 h 2042"/>
                    <a:gd name="T50" fmla="*/ 0 w 2259"/>
                    <a:gd name="T51" fmla="*/ 0 h 2042"/>
                    <a:gd name="T52" fmla="*/ 0 w 2259"/>
                    <a:gd name="T53" fmla="*/ 0 h 2042"/>
                    <a:gd name="T54" fmla="*/ 0 w 2259"/>
                    <a:gd name="T55" fmla="*/ 0 h 2042"/>
                    <a:gd name="T56" fmla="*/ 0 w 2259"/>
                    <a:gd name="T57" fmla="*/ 0 h 2042"/>
                    <a:gd name="T58" fmla="*/ 0 w 2259"/>
                    <a:gd name="T59" fmla="*/ 0 h 2042"/>
                    <a:gd name="T60" fmla="*/ 0 w 2259"/>
                    <a:gd name="T61" fmla="*/ 0 h 2042"/>
                    <a:gd name="T62" fmla="*/ 0 w 2259"/>
                    <a:gd name="T63" fmla="*/ 0 h 2042"/>
                    <a:gd name="T64" fmla="*/ 0 w 2259"/>
                    <a:gd name="T65" fmla="*/ 0 h 2042"/>
                    <a:gd name="T66" fmla="*/ 0 w 2259"/>
                    <a:gd name="T67" fmla="*/ 0 h 2042"/>
                    <a:gd name="T68" fmla="*/ 0 w 2259"/>
                    <a:gd name="T69" fmla="*/ 0 h 2042"/>
                    <a:gd name="T70" fmla="*/ 0 w 2259"/>
                    <a:gd name="T71" fmla="*/ 0 h 2042"/>
                    <a:gd name="T72" fmla="*/ 0 w 2259"/>
                    <a:gd name="T73" fmla="*/ 0 h 2042"/>
                    <a:gd name="T74" fmla="*/ 0 w 2259"/>
                    <a:gd name="T75" fmla="*/ 0 h 2042"/>
                    <a:gd name="T76" fmla="*/ 0 w 2259"/>
                    <a:gd name="T77" fmla="*/ 0 h 2042"/>
                    <a:gd name="T78" fmla="*/ 0 w 2259"/>
                    <a:gd name="T79" fmla="*/ 0 h 2042"/>
                    <a:gd name="T80" fmla="*/ 0 w 2259"/>
                    <a:gd name="T81" fmla="*/ 0 h 2042"/>
                    <a:gd name="T82" fmla="*/ 0 w 2259"/>
                    <a:gd name="T83" fmla="*/ 0 h 2042"/>
                    <a:gd name="T84" fmla="*/ 0 w 2259"/>
                    <a:gd name="T85" fmla="*/ 0 h 2042"/>
                    <a:gd name="T86" fmla="*/ 0 w 2259"/>
                    <a:gd name="T87" fmla="*/ 0 h 2042"/>
                    <a:gd name="T88" fmla="*/ 0 w 2259"/>
                    <a:gd name="T89" fmla="*/ 0 h 2042"/>
                    <a:gd name="T90" fmla="*/ 0 w 2259"/>
                    <a:gd name="T91" fmla="*/ 0 h 2042"/>
                    <a:gd name="T92" fmla="*/ 0 w 2259"/>
                    <a:gd name="T93" fmla="*/ 0 h 2042"/>
                    <a:gd name="T94" fmla="*/ 0 w 2259"/>
                    <a:gd name="T95" fmla="*/ 0 h 2042"/>
                    <a:gd name="T96" fmla="*/ 0 w 2259"/>
                    <a:gd name="T97" fmla="*/ 0 h 2042"/>
                    <a:gd name="T98" fmla="*/ 0 w 2259"/>
                    <a:gd name="T99" fmla="*/ 0 h 2042"/>
                    <a:gd name="T100" fmla="*/ 0 w 2259"/>
                    <a:gd name="T101" fmla="*/ 0 h 2042"/>
                    <a:gd name="T102" fmla="*/ 0 w 2259"/>
                    <a:gd name="T103" fmla="*/ 0 h 2042"/>
                    <a:gd name="T104" fmla="*/ 0 w 2259"/>
                    <a:gd name="T105" fmla="*/ 0 h 2042"/>
                    <a:gd name="T106" fmla="*/ 0 w 2259"/>
                    <a:gd name="T107" fmla="*/ 0 h 2042"/>
                    <a:gd name="T108" fmla="*/ 0 w 2259"/>
                    <a:gd name="T109" fmla="*/ 0 h 2042"/>
                    <a:gd name="T110" fmla="*/ 0 w 2259"/>
                    <a:gd name="T111" fmla="*/ 0 h 2042"/>
                    <a:gd name="T112" fmla="*/ 0 w 2259"/>
                    <a:gd name="T113" fmla="*/ 0 h 2042"/>
                    <a:gd name="T114" fmla="*/ 0 w 2259"/>
                    <a:gd name="T115" fmla="*/ 0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5" name="Freeform 149">
                  <a:extLst>
                    <a:ext uri="{FF2B5EF4-FFF2-40B4-BE49-F238E27FC236}">
                      <a16:creationId xmlns:a16="http://schemas.microsoft.com/office/drawing/2014/main" id="{A4A6C2DF-833B-68C3-5485-7A5C5D7ED11C}"/>
                    </a:ext>
                  </a:extLst>
                </p:cNvPr>
                <p:cNvSpPr>
                  <a:spLocks/>
                </p:cNvSpPr>
                <p:nvPr/>
              </p:nvSpPr>
              <p:spPr bwMode="auto">
                <a:xfrm>
                  <a:off x="4633" y="4103"/>
                  <a:ext cx="654" cy="127"/>
                </a:xfrm>
                <a:custGeom>
                  <a:avLst/>
                  <a:gdLst>
                    <a:gd name="T0" fmla="*/ 0 w 2197"/>
                    <a:gd name="T1" fmla="*/ 0 h 783"/>
                    <a:gd name="T2" fmla="*/ 0 w 2197"/>
                    <a:gd name="T3" fmla="*/ 0 h 783"/>
                    <a:gd name="T4" fmla="*/ 0 w 2197"/>
                    <a:gd name="T5" fmla="*/ 0 h 783"/>
                    <a:gd name="T6" fmla="*/ 0 w 2197"/>
                    <a:gd name="T7" fmla="*/ 0 h 783"/>
                    <a:gd name="T8" fmla="*/ 0 w 2197"/>
                    <a:gd name="T9" fmla="*/ 0 h 783"/>
                    <a:gd name="T10" fmla="*/ 0 w 2197"/>
                    <a:gd name="T11" fmla="*/ 0 h 783"/>
                    <a:gd name="T12" fmla="*/ 0 w 2197"/>
                    <a:gd name="T13" fmla="*/ 0 h 783"/>
                    <a:gd name="T14" fmla="*/ 0 w 2197"/>
                    <a:gd name="T15" fmla="*/ 0 h 783"/>
                    <a:gd name="T16" fmla="*/ 0 w 2197"/>
                    <a:gd name="T17" fmla="*/ 0 h 783"/>
                    <a:gd name="T18" fmla="*/ 0 w 2197"/>
                    <a:gd name="T19" fmla="*/ 0 h 783"/>
                    <a:gd name="T20" fmla="*/ 0 w 2197"/>
                    <a:gd name="T21" fmla="*/ 0 h 783"/>
                    <a:gd name="T22" fmla="*/ 0 w 2197"/>
                    <a:gd name="T23" fmla="*/ 0 h 783"/>
                    <a:gd name="T24" fmla="*/ 0 w 2197"/>
                    <a:gd name="T25" fmla="*/ 0 h 783"/>
                    <a:gd name="T26" fmla="*/ 0 w 2197"/>
                    <a:gd name="T27" fmla="*/ 0 h 783"/>
                    <a:gd name="T28" fmla="*/ 0 w 2197"/>
                    <a:gd name="T29" fmla="*/ 0 h 783"/>
                    <a:gd name="T30" fmla="*/ 0 w 2197"/>
                    <a:gd name="T31" fmla="*/ 0 h 783"/>
                    <a:gd name="T32" fmla="*/ 0 w 2197"/>
                    <a:gd name="T33" fmla="*/ 0 h 783"/>
                    <a:gd name="T34" fmla="*/ 0 w 2197"/>
                    <a:gd name="T35" fmla="*/ 0 h 783"/>
                    <a:gd name="T36" fmla="*/ 0 w 2197"/>
                    <a:gd name="T37" fmla="*/ 0 h 783"/>
                    <a:gd name="T38" fmla="*/ 0 w 2197"/>
                    <a:gd name="T39" fmla="*/ 0 h 783"/>
                    <a:gd name="T40" fmla="*/ 0 w 2197"/>
                    <a:gd name="T41" fmla="*/ 0 h 783"/>
                    <a:gd name="T42" fmla="*/ 0 w 2197"/>
                    <a:gd name="T43" fmla="*/ 0 h 783"/>
                    <a:gd name="T44" fmla="*/ 0 w 2197"/>
                    <a:gd name="T45" fmla="*/ 0 h 783"/>
                    <a:gd name="T46" fmla="*/ 0 w 2197"/>
                    <a:gd name="T47" fmla="*/ 0 h 783"/>
                    <a:gd name="T48" fmla="*/ 0 w 2197"/>
                    <a:gd name="T49" fmla="*/ 0 h 783"/>
                    <a:gd name="T50" fmla="*/ 0 w 2197"/>
                    <a:gd name="T51" fmla="*/ 0 h 783"/>
                    <a:gd name="T52" fmla="*/ 0 w 2197"/>
                    <a:gd name="T53" fmla="*/ 0 h 783"/>
                    <a:gd name="T54" fmla="*/ 0 w 2197"/>
                    <a:gd name="T55" fmla="*/ 0 h 783"/>
                    <a:gd name="T56" fmla="*/ 0 w 2197"/>
                    <a:gd name="T57" fmla="*/ 0 h 783"/>
                    <a:gd name="T58" fmla="*/ 0 w 2197"/>
                    <a:gd name="T59" fmla="*/ 0 h 783"/>
                    <a:gd name="T60" fmla="*/ 0 w 2197"/>
                    <a:gd name="T61" fmla="*/ 0 h 783"/>
                    <a:gd name="T62" fmla="*/ 0 w 2197"/>
                    <a:gd name="T63" fmla="*/ 0 h 783"/>
                    <a:gd name="T64" fmla="*/ 0 w 2197"/>
                    <a:gd name="T65" fmla="*/ 0 h 783"/>
                    <a:gd name="T66" fmla="*/ 0 w 2197"/>
                    <a:gd name="T67" fmla="*/ 0 h 783"/>
                    <a:gd name="T68" fmla="*/ 0 w 2197"/>
                    <a:gd name="T69" fmla="*/ 0 h 783"/>
                    <a:gd name="T70" fmla="*/ 0 w 2197"/>
                    <a:gd name="T71" fmla="*/ 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6" name="Freeform 150">
                  <a:extLst>
                    <a:ext uri="{FF2B5EF4-FFF2-40B4-BE49-F238E27FC236}">
                      <a16:creationId xmlns:a16="http://schemas.microsoft.com/office/drawing/2014/main" id="{0ABB72BC-E81E-34B7-7226-C2FA2637D4F6}"/>
                    </a:ext>
                  </a:extLst>
                </p:cNvPr>
                <p:cNvSpPr>
                  <a:spLocks/>
                </p:cNvSpPr>
                <p:nvPr/>
              </p:nvSpPr>
              <p:spPr bwMode="auto">
                <a:xfrm>
                  <a:off x="5698" y="4225"/>
                  <a:ext cx="15" cy="3"/>
                </a:xfrm>
                <a:custGeom>
                  <a:avLst/>
                  <a:gdLst>
                    <a:gd name="T0" fmla="*/ 0 w 48"/>
                    <a:gd name="T1" fmla="*/ 0 h 15"/>
                    <a:gd name="T2" fmla="*/ 0 w 48"/>
                    <a:gd name="T3" fmla="*/ 0 h 15"/>
                    <a:gd name="T4" fmla="*/ 0 w 48"/>
                    <a:gd name="T5" fmla="*/ 0 h 15"/>
                    <a:gd name="T6" fmla="*/ 0 w 48"/>
                    <a:gd name="T7" fmla="*/ 0 h 15"/>
                    <a:gd name="T8" fmla="*/ 0 w 4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5">
                      <a:moveTo>
                        <a:pt x="0" y="0"/>
                      </a:moveTo>
                      <a:lnTo>
                        <a:pt x="16" y="0"/>
                      </a:lnTo>
                      <a:lnTo>
                        <a:pt x="48" y="0"/>
                      </a:lnTo>
                      <a:lnTo>
                        <a:pt x="33"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7" name="Freeform 151">
                  <a:extLst>
                    <a:ext uri="{FF2B5EF4-FFF2-40B4-BE49-F238E27FC236}">
                      <a16:creationId xmlns:a16="http://schemas.microsoft.com/office/drawing/2014/main" id="{24C1D8AC-4FD4-6578-AE4C-F9AA6E6E1105}"/>
                    </a:ext>
                  </a:extLst>
                </p:cNvPr>
                <p:cNvSpPr>
                  <a:spLocks/>
                </p:cNvSpPr>
                <p:nvPr/>
              </p:nvSpPr>
              <p:spPr bwMode="auto">
                <a:xfrm>
                  <a:off x="4604" y="4060"/>
                  <a:ext cx="674" cy="160"/>
                </a:xfrm>
                <a:custGeom>
                  <a:avLst/>
                  <a:gdLst>
                    <a:gd name="T0" fmla="*/ 0 w 2261"/>
                    <a:gd name="T1" fmla="*/ 0 h 985"/>
                    <a:gd name="T2" fmla="*/ 0 w 2261"/>
                    <a:gd name="T3" fmla="*/ 0 h 985"/>
                    <a:gd name="T4" fmla="*/ 0 w 2261"/>
                    <a:gd name="T5" fmla="*/ 0 h 985"/>
                    <a:gd name="T6" fmla="*/ 0 w 2261"/>
                    <a:gd name="T7" fmla="*/ 0 h 985"/>
                    <a:gd name="T8" fmla="*/ 0 w 2261"/>
                    <a:gd name="T9" fmla="*/ 0 h 985"/>
                    <a:gd name="T10" fmla="*/ 0 w 2261"/>
                    <a:gd name="T11" fmla="*/ 0 h 985"/>
                    <a:gd name="T12" fmla="*/ 0 w 2261"/>
                    <a:gd name="T13" fmla="*/ 0 h 985"/>
                    <a:gd name="T14" fmla="*/ 0 w 2261"/>
                    <a:gd name="T15" fmla="*/ 0 h 985"/>
                    <a:gd name="T16" fmla="*/ 0 w 2261"/>
                    <a:gd name="T17" fmla="*/ 0 h 985"/>
                    <a:gd name="T18" fmla="*/ 0 w 2261"/>
                    <a:gd name="T19" fmla="*/ 0 h 985"/>
                    <a:gd name="T20" fmla="*/ 0 w 2261"/>
                    <a:gd name="T21" fmla="*/ 0 h 985"/>
                    <a:gd name="T22" fmla="*/ 0 w 2261"/>
                    <a:gd name="T23" fmla="*/ 0 h 985"/>
                    <a:gd name="T24" fmla="*/ 0 w 2261"/>
                    <a:gd name="T25" fmla="*/ 0 h 985"/>
                    <a:gd name="T26" fmla="*/ 0 w 2261"/>
                    <a:gd name="T27" fmla="*/ 0 h 985"/>
                    <a:gd name="T28" fmla="*/ 0 w 2261"/>
                    <a:gd name="T29" fmla="*/ 0 h 985"/>
                    <a:gd name="T30" fmla="*/ 0 w 2261"/>
                    <a:gd name="T31" fmla="*/ 0 h 985"/>
                    <a:gd name="T32" fmla="*/ 0 w 2261"/>
                    <a:gd name="T33" fmla="*/ 0 h 985"/>
                    <a:gd name="T34" fmla="*/ 0 w 2261"/>
                    <a:gd name="T35" fmla="*/ 0 h 985"/>
                    <a:gd name="T36" fmla="*/ 0 w 2261"/>
                    <a:gd name="T37" fmla="*/ 0 h 985"/>
                    <a:gd name="T38" fmla="*/ 0 w 2261"/>
                    <a:gd name="T39" fmla="*/ 0 h 985"/>
                    <a:gd name="T40" fmla="*/ 0 w 2261"/>
                    <a:gd name="T41" fmla="*/ 0 h 985"/>
                    <a:gd name="T42" fmla="*/ 0 w 2261"/>
                    <a:gd name="T43" fmla="*/ 0 h 985"/>
                    <a:gd name="T44" fmla="*/ 0 w 2261"/>
                    <a:gd name="T45" fmla="*/ 0 h 985"/>
                    <a:gd name="T46" fmla="*/ 0 w 2261"/>
                    <a:gd name="T47" fmla="*/ 0 h 985"/>
                    <a:gd name="T48" fmla="*/ 0 w 2261"/>
                    <a:gd name="T49" fmla="*/ 0 h 985"/>
                    <a:gd name="T50" fmla="*/ 0 w 2261"/>
                    <a:gd name="T51" fmla="*/ 0 h 985"/>
                    <a:gd name="T52" fmla="*/ 0 w 2261"/>
                    <a:gd name="T53" fmla="*/ 0 h 985"/>
                    <a:gd name="T54" fmla="*/ 0 w 2261"/>
                    <a:gd name="T55" fmla="*/ 0 h 985"/>
                    <a:gd name="T56" fmla="*/ 0 w 2261"/>
                    <a:gd name="T57" fmla="*/ 0 h 985"/>
                    <a:gd name="T58" fmla="*/ 0 w 2261"/>
                    <a:gd name="T59" fmla="*/ 0 h 985"/>
                    <a:gd name="T60" fmla="*/ 0 w 2261"/>
                    <a:gd name="T61" fmla="*/ 0 h 985"/>
                    <a:gd name="T62" fmla="*/ 0 w 2261"/>
                    <a:gd name="T63" fmla="*/ 0 h 985"/>
                    <a:gd name="T64" fmla="*/ 0 w 2261"/>
                    <a:gd name="T65" fmla="*/ 0 h 985"/>
                    <a:gd name="T66" fmla="*/ 0 w 2261"/>
                    <a:gd name="T67" fmla="*/ 0 h 985"/>
                    <a:gd name="T68" fmla="*/ 0 w 2261"/>
                    <a:gd name="T69" fmla="*/ 0 h 985"/>
                    <a:gd name="T70" fmla="*/ 0 w 2261"/>
                    <a:gd name="T71" fmla="*/ 0 h 985"/>
                    <a:gd name="T72" fmla="*/ 0 w 2261"/>
                    <a:gd name="T73" fmla="*/ 0 h 985"/>
                    <a:gd name="T74" fmla="*/ 0 w 2261"/>
                    <a:gd name="T75" fmla="*/ 0 h 985"/>
                    <a:gd name="T76" fmla="*/ 0 w 2261"/>
                    <a:gd name="T77" fmla="*/ 0 h 985"/>
                    <a:gd name="T78" fmla="*/ 0 w 2261"/>
                    <a:gd name="T79" fmla="*/ 0 h 985"/>
                    <a:gd name="T80" fmla="*/ 0 w 2261"/>
                    <a:gd name="T81" fmla="*/ 0 h 985"/>
                    <a:gd name="T82" fmla="*/ 0 w 2261"/>
                    <a:gd name="T83" fmla="*/ 0 h 985"/>
                    <a:gd name="T84" fmla="*/ 0 w 2261"/>
                    <a:gd name="T85" fmla="*/ 0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8" name="Freeform 152">
                  <a:extLst>
                    <a:ext uri="{FF2B5EF4-FFF2-40B4-BE49-F238E27FC236}">
                      <a16:creationId xmlns:a16="http://schemas.microsoft.com/office/drawing/2014/main" id="{E402C753-69C7-7EE5-9038-1B12E2045A14}"/>
                    </a:ext>
                  </a:extLst>
                </p:cNvPr>
                <p:cNvSpPr>
                  <a:spLocks/>
                </p:cNvSpPr>
                <p:nvPr/>
              </p:nvSpPr>
              <p:spPr bwMode="auto">
                <a:xfrm>
                  <a:off x="5732" y="4168"/>
                  <a:ext cx="19" cy="46"/>
                </a:xfrm>
                <a:custGeom>
                  <a:avLst/>
                  <a:gdLst>
                    <a:gd name="T0" fmla="*/ 0 w 64"/>
                    <a:gd name="T1" fmla="*/ 0 h 275"/>
                    <a:gd name="T2" fmla="*/ 0 w 64"/>
                    <a:gd name="T3" fmla="*/ 0 h 275"/>
                    <a:gd name="T4" fmla="*/ 0 w 64"/>
                    <a:gd name="T5" fmla="*/ 0 h 275"/>
                    <a:gd name="T6" fmla="*/ 0 w 64"/>
                    <a:gd name="T7" fmla="*/ 0 h 275"/>
                    <a:gd name="T8" fmla="*/ 0 w 64"/>
                    <a:gd name="T9" fmla="*/ 0 h 275"/>
                    <a:gd name="T10" fmla="*/ 0 w 64"/>
                    <a:gd name="T11" fmla="*/ 0 h 275"/>
                    <a:gd name="T12" fmla="*/ 0 w 64"/>
                    <a:gd name="T13" fmla="*/ 0 h 275"/>
                    <a:gd name="T14" fmla="*/ 0 w 64"/>
                    <a:gd name="T15" fmla="*/ 0 h 275"/>
                    <a:gd name="T16" fmla="*/ 0 w 64"/>
                    <a:gd name="T17" fmla="*/ 0 h 275"/>
                    <a:gd name="T18" fmla="*/ 0 w 64"/>
                    <a:gd name="T19" fmla="*/ 0 h 275"/>
                    <a:gd name="T20" fmla="*/ 0 w 64"/>
                    <a:gd name="T21" fmla="*/ 0 h 275"/>
                    <a:gd name="T22" fmla="*/ 0 w 64"/>
                    <a:gd name="T23" fmla="*/ 0 h 275"/>
                    <a:gd name="T24" fmla="*/ 0 w 64"/>
                    <a:gd name="T25" fmla="*/ 0 h 275"/>
                    <a:gd name="T26" fmla="*/ 0 w 64"/>
                    <a:gd name="T27" fmla="*/ 0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9" name="Freeform 153">
                  <a:extLst>
                    <a:ext uri="{FF2B5EF4-FFF2-40B4-BE49-F238E27FC236}">
                      <a16:creationId xmlns:a16="http://schemas.microsoft.com/office/drawing/2014/main" id="{B59ED674-F5D9-FF25-762B-8781EB50541B}"/>
                    </a:ext>
                  </a:extLst>
                </p:cNvPr>
                <p:cNvSpPr>
                  <a:spLocks/>
                </p:cNvSpPr>
                <p:nvPr/>
              </p:nvSpPr>
              <p:spPr bwMode="auto">
                <a:xfrm>
                  <a:off x="5469" y="4129"/>
                  <a:ext cx="172" cy="85"/>
                </a:xfrm>
                <a:custGeom>
                  <a:avLst/>
                  <a:gdLst>
                    <a:gd name="T0" fmla="*/ 0 w 577"/>
                    <a:gd name="T1" fmla="*/ 0 h 522"/>
                    <a:gd name="T2" fmla="*/ 0 w 577"/>
                    <a:gd name="T3" fmla="*/ 0 h 522"/>
                    <a:gd name="T4" fmla="*/ 0 w 577"/>
                    <a:gd name="T5" fmla="*/ 0 h 522"/>
                    <a:gd name="T6" fmla="*/ 0 w 577"/>
                    <a:gd name="T7" fmla="*/ 0 h 522"/>
                    <a:gd name="T8" fmla="*/ 0 w 577"/>
                    <a:gd name="T9" fmla="*/ 0 h 522"/>
                    <a:gd name="T10" fmla="*/ 0 w 577"/>
                    <a:gd name="T11" fmla="*/ 0 h 522"/>
                    <a:gd name="T12" fmla="*/ 0 w 577"/>
                    <a:gd name="T13" fmla="*/ 0 h 522"/>
                    <a:gd name="T14" fmla="*/ 0 w 577"/>
                    <a:gd name="T15" fmla="*/ 0 h 522"/>
                    <a:gd name="T16" fmla="*/ 0 w 577"/>
                    <a:gd name="T17" fmla="*/ 0 h 522"/>
                    <a:gd name="T18" fmla="*/ 0 w 577"/>
                    <a:gd name="T19" fmla="*/ 0 h 522"/>
                    <a:gd name="T20" fmla="*/ 0 w 577"/>
                    <a:gd name="T21" fmla="*/ 0 h 522"/>
                    <a:gd name="T22" fmla="*/ 0 w 577"/>
                    <a:gd name="T23" fmla="*/ 0 h 522"/>
                    <a:gd name="T24" fmla="*/ 0 w 577"/>
                    <a:gd name="T25" fmla="*/ 0 h 522"/>
                    <a:gd name="T26" fmla="*/ 0 w 577"/>
                    <a:gd name="T27" fmla="*/ 0 h 522"/>
                    <a:gd name="T28" fmla="*/ 0 w 577"/>
                    <a:gd name="T29" fmla="*/ 0 h 522"/>
                    <a:gd name="T30" fmla="*/ 0 w 577"/>
                    <a:gd name="T31" fmla="*/ 0 h 522"/>
                    <a:gd name="T32" fmla="*/ 0 w 577"/>
                    <a:gd name="T33" fmla="*/ 0 h 522"/>
                    <a:gd name="T34" fmla="*/ 0 w 577"/>
                    <a:gd name="T35" fmla="*/ 0 h 522"/>
                    <a:gd name="T36" fmla="*/ 0 w 577"/>
                    <a:gd name="T37" fmla="*/ 0 h 522"/>
                    <a:gd name="T38" fmla="*/ 0 w 577"/>
                    <a:gd name="T39" fmla="*/ 0 h 522"/>
                    <a:gd name="T40" fmla="*/ 0 w 577"/>
                    <a:gd name="T41" fmla="*/ 0 h 522"/>
                    <a:gd name="T42" fmla="*/ 0 w 577"/>
                    <a:gd name="T43" fmla="*/ 0 h 522"/>
                    <a:gd name="T44" fmla="*/ 0 w 577"/>
                    <a:gd name="T45" fmla="*/ 0 h 522"/>
                    <a:gd name="T46" fmla="*/ 0 w 577"/>
                    <a:gd name="T47" fmla="*/ 0 h 522"/>
                    <a:gd name="T48" fmla="*/ 0 w 577"/>
                    <a:gd name="T49" fmla="*/ 0 h 522"/>
                    <a:gd name="T50" fmla="*/ 0 w 577"/>
                    <a:gd name="T51" fmla="*/ 0 h 522"/>
                    <a:gd name="T52" fmla="*/ 0 w 577"/>
                    <a:gd name="T53" fmla="*/ 0 h 522"/>
                    <a:gd name="T54" fmla="*/ 0 w 577"/>
                    <a:gd name="T55" fmla="*/ 0 h 522"/>
                    <a:gd name="T56" fmla="*/ 0 w 577"/>
                    <a:gd name="T57" fmla="*/ 0 h 522"/>
                    <a:gd name="T58" fmla="*/ 0 w 577"/>
                    <a:gd name="T59" fmla="*/ 0 h 522"/>
                    <a:gd name="T60" fmla="*/ 0 w 577"/>
                    <a:gd name="T61" fmla="*/ 0 h 522"/>
                    <a:gd name="T62" fmla="*/ 0 w 577"/>
                    <a:gd name="T63" fmla="*/ 0 h 522"/>
                    <a:gd name="T64" fmla="*/ 0 w 577"/>
                    <a:gd name="T65" fmla="*/ 0 h 522"/>
                    <a:gd name="T66" fmla="*/ 0 w 577"/>
                    <a:gd name="T67" fmla="*/ 0 h 522"/>
                    <a:gd name="T68" fmla="*/ 0 w 577"/>
                    <a:gd name="T69" fmla="*/ 0 h 522"/>
                    <a:gd name="T70" fmla="*/ 0 w 577"/>
                    <a:gd name="T71" fmla="*/ 0 h 522"/>
                    <a:gd name="T72" fmla="*/ 0 w 577"/>
                    <a:gd name="T73" fmla="*/ 0 h 522"/>
                    <a:gd name="T74" fmla="*/ 0 w 577"/>
                    <a:gd name="T75" fmla="*/ 0 h 522"/>
                    <a:gd name="T76" fmla="*/ 0 w 577"/>
                    <a:gd name="T77" fmla="*/ 0 h 522"/>
                    <a:gd name="T78" fmla="*/ 0 w 577"/>
                    <a:gd name="T79" fmla="*/ 0 h 522"/>
                    <a:gd name="T80" fmla="*/ 0 w 577"/>
                    <a:gd name="T81" fmla="*/ 0 h 522"/>
                    <a:gd name="T82" fmla="*/ 0 w 577"/>
                    <a:gd name="T83" fmla="*/ 0 h 522"/>
                    <a:gd name="T84" fmla="*/ 0 w 577"/>
                    <a:gd name="T85" fmla="*/ 0 h 522"/>
                    <a:gd name="T86" fmla="*/ 0 w 577"/>
                    <a:gd name="T87" fmla="*/ 0 h 522"/>
                    <a:gd name="T88" fmla="*/ 0 w 577"/>
                    <a:gd name="T89" fmla="*/ 0 h 522"/>
                    <a:gd name="T90" fmla="*/ 0 w 577"/>
                    <a:gd name="T91" fmla="*/ 0 h 522"/>
                    <a:gd name="T92" fmla="*/ 0 w 577"/>
                    <a:gd name="T93" fmla="*/ 0 h 522"/>
                    <a:gd name="T94" fmla="*/ 0 w 577"/>
                    <a:gd name="T95" fmla="*/ 0 h 522"/>
                    <a:gd name="T96" fmla="*/ 0 w 577"/>
                    <a:gd name="T97" fmla="*/ 0 h 522"/>
                    <a:gd name="T98" fmla="*/ 0 w 577"/>
                    <a:gd name="T99" fmla="*/ 0 h 522"/>
                    <a:gd name="T100" fmla="*/ 0 w 577"/>
                    <a:gd name="T101" fmla="*/ 0 h 522"/>
                    <a:gd name="T102" fmla="*/ 0 w 577"/>
                    <a:gd name="T103" fmla="*/ 0 h 522"/>
                    <a:gd name="T104" fmla="*/ 0 w 577"/>
                    <a:gd name="T105" fmla="*/ 0 h 522"/>
                    <a:gd name="T106" fmla="*/ 0 w 577"/>
                    <a:gd name="T107" fmla="*/ 0 h 522"/>
                    <a:gd name="T108" fmla="*/ 0 w 577"/>
                    <a:gd name="T109" fmla="*/ 0 h 522"/>
                    <a:gd name="T110" fmla="*/ 0 w 577"/>
                    <a:gd name="T111" fmla="*/ 0 h 522"/>
                    <a:gd name="T112" fmla="*/ 0 w 577"/>
                    <a:gd name="T113" fmla="*/ 0 h 522"/>
                    <a:gd name="T114" fmla="*/ 0 w 577"/>
                    <a:gd name="T115" fmla="*/ 0 h 522"/>
                    <a:gd name="T116" fmla="*/ 0 w 577"/>
                    <a:gd name="T117" fmla="*/ 0 h 522"/>
                    <a:gd name="T118" fmla="*/ 0 w 577"/>
                    <a:gd name="T119" fmla="*/ 0 h 522"/>
                    <a:gd name="T120" fmla="*/ 0 w 577"/>
                    <a:gd name="T121" fmla="*/ 0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0" name="Freeform 154">
                  <a:extLst>
                    <a:ext uri="{FF2B5EF4-FFF2-40B4-BE49-F238E27FC236}">
                      <a16:creationId xmlns:a16="http://schemas.microsoft.com/office/drawing/2014/main" id="{729FD15A-0373-06E8-6683-C8D76CCE616C}"/>
                    </a:ext>
                  </a:extLst>
                </p:cNvPr>
                <p:cNvSpPr>
                  <a:spLocks/>
                </p:cNvSpPr>
                <p:nvPr/>
              </p:nvSpPr>
              <p:spPr bwMode="auto">
                <a:xfrm>
                  <a:off x="4581" y="4204"/>
                  <a:ext cx="19" cy="7"/>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43">
                      <a:moveTo>
                        <a:pt x="0" y="28"/>
                      </a:moveTo>
                      <a:lnTo>
                        <a:pt x="16" y="0"/>
                      </a:lnTo>
                      <a:lnTo>
                        <a:pt x="31" y="0"/>
                      </a:lnTo>
                      <a:lnTo>
                        <a:pt x="48" y="0"/>
                      </a:lnTo>
                      <a:lnTo>
                        <a:pt x="64" y="15"/>
                      </a:lnTo>
                      <a:lnTo>
                        <a:pt x="48" y="28"/>
                      </a:lnTo>
                      <a:lnTo>
                        <a:pt x="31" y="43"/>
                      </a:lnTo>
                      <a:lnTo>
                        <a:pt x="16" y="43"/>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1" name="Freeform 155">
                  <a:extLst>
                    <a:ext uri="{FF2B5EF4-FFF2-40B4-BE49-F238E27FC236}">
                      <a16:creationId xmlns:a16="http://schemas.microsoft.com/office/drawing/2014/main" id="{755CED4E-EA5C-7850-3FA7-42F6B650D318}"/>
                    </a:ext>
                  </a:extLst>
                </p:cNvPr>
                <p:cNvSpPr>
                  <a:spLocks/>
                </p:cNvSpPr>
                <p:nvPr/>
              </p:nvSpPr>
              <p:spPr bwMode="auto">
                <a:xfrm>
                  <a:off x="4857" y="4173"/>
                  <a:ext cx="39" cy="31"/>
                </a:xfrm>
                <a:custGeom>
                  <a:avLst/>
                  <a:gdLst>
                    <a:gd name="T0" fmla="*/ 0 w 129"/>
                    <a:gd name="T1" fmla="*/ 0 h 189"/>
                    <a:gd name="T2" fmla="*/ 0 w 129"/>
                    <a:gd name="T3" fmla="*/ 0 h 189"/>
                    <a:gd name="T4" fmla="*/ 0 w 129"/>
                    <a:gd name="T5" fmla="*/ 0 h 189"/>
                    <a:gd name="T6" fmla="*/ 0 w 129"/>
                    <a:gd name="T7" fmla="*/ 0 h 189"/>
                    <a:gd name="T8" fmla="*/ 0 w 129"/>
                    <a:gd name="T9" fmla="*/ 0 h 189"/>
                    <a:gd name="T10" fmla="*/ 0 w 129"/>
                    <a:gd name="T11" fmla="*/ 0 h 189"/>
                    <a:gd name="T12" fmla="*/ 0 w 129"/>
                    <a:gd name="T13" fmla="*/ 0 h 189"/>
                    <a:gd name="T14" fmla="*/ 0 w 129"/>
                    <a:gd name="T15" fmla="*/ 0 h 189"/>
                    <a:gd name="T16" fmla="*/ 0 w 129"/>
                    <a:gd name="T17" fmla="*/ 0 h 189"/>
                    <a:gd name="T18" fmla="*/ 0 w 129"/>
                    <a:gd name="T19" fmla="*/ 0 h 189"/>
                    <a:gd name="T20" fmla="*/ 0 w 129"/>
                    <a:gd name="T21" fmla="*/ 0 h 189"/>
                    <a:gd name="T22" fmla="*/ 0 w 129"/>
                    <a:gd name="T23" fmla="*/ 0 h 189"/>
                    <a:gd name="T24" fmla="*/ 0 w 129"/>
                    <a:gd name="T25" fmla="*/ 0 h 189"/>
                    <a:gd name="T26" fmla="*/ 0 w 129"/>
                    <a:gd name="T27" fmla="*/ 0 h 189"/>
                    <a:gd name="T28" fmla="*/ 0 w 129"/>
                    <a:gd name="T29" fmla="*/ 0 h 189"/>
                    <a:gd name="T30" fmla="*/ 0 w 129"/>
                    <a:gd name="T31" fmla="*/ 0 h 189"/>
                    <a:gd name="T32" fmla="*/ 0 w 129"/>
                    <a:gd name="T33" fmla="*/ 0 h 189"/>
                    <a:gd name="T34" fmla="*/ 0 w 129"/>
                    <a:gd name="T35" fmla="*/ 0 h 189"/>
                    <a:gd name="T36" fmla="*/ 0 w 129"/>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2" name="Freeform 156">
                  <a:extLst>
                    <a:ext uri="{FF2B5EF4-FFF2-40B4-BE49-F238E27FC236}">
                      <a16:creationId xmlns:a16="http://schemas.microsoft.com/office/drawing/2014/main" id="{63590606-DD19-9917-C0EC-B450191C2517}"/>
                    </a:ext>
                  </a:extLst>
                </p:cNvPr>
                <p:cNvSpPr>
                  <a:spLocks/>
                </p:cNvSpPr>
                <p:nvPr/>
              </p:nvSpPr>
              <p:spPr bwMode="auto">
                <a:xfrm>
                  <a:off x="5708" y="4197"/>
                  <a:ext cx="19" cy="7"/>
                </a:xfrm>
                <a:custGeom>
                  <a:avLst/>
                  <a:gdLst>
                    <a:gd name="T0" fmla="*/ 0 w 63"/>
                    <a:gd name="T1" fmla="*/ 0 h 44"/>
                    <a:gd name="T2" fmla="*/ 0 w 63"/>
                    <a:gd name="T3" fmla="*/ 0 h 44"/>
                    <a:gd name="T4" fmla="*/ 0 w 63"/>
                    <a:gd name="T5" fmla="*/ 0 h 44"/>
                    <a:gd name="T6" fmla="*/ 0 w 63"/>
                    <a:gd name="T7" fmla="*/ 0 h 44"/>
                    <a:gd name="T8" fmla="*/ 0 w 63"/>
                    <a:gd name="T9" fmla="*/ 0 h 44"/>
                    <a:gd name="T10" fmla="*/ 0 w 63"/>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44">
                      <a:moveTo>
                        <a:pt x="0" y="0"/>
                      </a:moveTo>
                      <a:lnTo>
                        <a:pt x="15" y="0"/>
                      </a:lnTo>
                      <a:lnTo>
                        <a:pt x="31" y="0"/>
                      </a:lnTo>
                      <a:lnTo>
                        <a:pt x="63" y="29"/>
                      </a:lnTo>
                      <a:lnTo>
                        <a:pt x="63" y="44"/>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3" name="Freeform 157">
                  <a:extLst>
                    <a:ext uri="{FF2B5EF4-FFF2-40B4-BE49-F238E27FC236}">
                      <a16:creationId xmlns:a16="http://schemas.microsoft.com/office/drawing/2014/main" id="{3F31DCE5-7737-C274-BD17-6F46A6407982}"/>
                    </a:ext>
                  </a:extLst>
                </p:cNvPr>
                <p:cNvSpPr>
                  <a:spLocks/>
                </p:cNvSpPr>
                <p:nvPr/>
              </p:nvSpPr>
              <p:spPr bwMode="auto">
                <a:xfrm>
                  <a:off x="5202" y="4183"/>
                  <a:ext cx="42" cy="21"/>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w 144"/>
                    <a:gd name="T19" fmla="*/ 0 h 130"/>
                    <a:gd name="T20" fmla="*/ 0 w 144"/>
                    <a:gd name="T21" fmla="*/ 0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4" name="Freeform 158">
                  <a:extLst>
                    <a:ext uri="{FF2B5EF4-FFF2-40B4-BE49-F238E27FC236}">
                      <a16:creationId xmlns:a16="http://schemas.microsoft.com/office/drawing/2014/main" id="{6851A144-B6A0-FE1F-0454-AFB165DCEC68}"/>
                    </a:ext>
                  </a:extLst>
                </p:cNvPr>
                <p:cNvSpPr>
                  <a:spLocks/>
                </p:cNvSpPr>
                <p:nvPr/>
              </p:nvSpPr>
              <p:spPr bwMode="auto">
                <a:xfrm>
                  <a:off x="5335" y="4173"/>
                  <a:ext cx="34" cy="28"/>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5" name="Freeform 159">
                  <a:extLst>
                    <a:ext uri="{FF2B5EF4-FFF2-40B4-BE49-F238E27FC236}">
                      <a16:creationId xmlns:a16="http://schemas.microsoft.com/office/drawing/2014/main" id="{70052BE4-EE59-744A-B440-05FDD1A513CC}"/>
                    </a:ext>
                  </a:extLst>
                </p:cNvPr>
                <p:cNvSpPr>
                  <a:spLocks/>
                </p:cNvSpPr>
                <p:nvPr/>
              </p:nvSpPr>
              <p:spPr bwMode="auto">
                <a:xfrm>
                  <a:off x="5335" y="4173"/>
                  <a:ext cx="34" cy="28"/>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w 113"/>
                    <a:gd name="T39" fmla="*/ 0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6" name="Freeform 160">
                  <a:extLst>
                    <a:ext uri="{FF2B5EF4-FFF2-40B4-BE49-F238E27FC236}">
                      <a16:creationId xmlns:a16="http://schemas.microsoft.com/office/drawing/2014/main" id="{5D13D0E0-902E-755D-8024-E267A5D4CC78}"/>
                    </a:ext>
                  </a:extLst>
                </p:cNvPr>
                <p:cNvSpPr>
                  <a:spLocks/>
                </p:cNvSpPr>
                <p:nvPr/>
              </p:nvSpPr>
              <p:spPr bwMode="auto">
                <a:xfrm>
                  <a:off x="5373" y="4173"/>
                  <a:ext cx="33" cy="26"/>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7" name="Freeform 161">
                  <a:extLst>
                    <a:ext uri="{FF2B5EF4-FFF2-40B4-BE49-F238E27FC236}">
                      <a16:creationId xmlns:a16="http://schemas.microsoft.com/office/drawing/2014/main" id="{900C8E8C-E334-53FF-C754-D072DAC84DF6}"/>
                    </a:ext>
                  </a:extLst>
                </p:cNvPr>
                <p:cNvSpPr>
                  <a:spLocks/>
                </p:cNvSpPr>
                <p:nvPr/>
              </p:nvSpPr>
              <p:spPr bwMode="auto">
                <a:xfrm>
                  <a:off x="5373" y="4173"/>
                  <a:ext cx="33" cy="26"/>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8" name="Freeform 162">
                  <a:extLst>
                    <a:ext uri="{FF2B5EF4-FFF2-40B4-BE49-F238E27FC236}">
                      <a16:creationId xmlns:a16="http://schemas.microsoft.com/office/drawing/2014/main" id="{392C4F4F-5C7F-05AA-88D7-63293C4D07A9}"/>
                    </a:ext>
                  </a:extLst>
                </p:cNvPr>
                <p:cNvSpPr>
                  <a:spLocks/>
                </p:cNvSpPr>
                <p:nvPr/>
              </p:nvSpPr>
              <p:spPr bwMode="auto">
                <a:xfrm>
                  <a:off x="4824" y="4192"/>
                  <a:ext cx="18" cy="7"/>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43">
                      <a:moveTo>
                        <a:pt x="0" y="13"/>
                      </a:moveTo>
                      <a:lnTo>
                        <a:pt x="0" y="0"/>
                      </a:lnTo>
                      <a:lnTo>
                        <a:pt x="17" y="0"/>
                      </a:lnTo>
                      <a:lnTo>
                        <a:pt x="50" y="13"/>
                      </a:lnTo>
                      <a:lnTo>
                        <a:pt x="65" y="28"/>
                      </a:lnTo>
                      <a:lnTo>
                        <a:pt x="65" y="43"/>
                      </a:lnTo>
                      <a:lnTo>
                        <a:pt x="34" y="28"/>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29" name="Freeform 163">
                  <a:extLst>
                    <a:ext uri="{FF2B5EF4-FFF2-40B4-BE49-F238E27FC236}">
                      <a16:creationId xmlns:a16="http://schemas.microsoft.com/office/drawing/2014/main" id="{CBE23DE2-7888-D47C-9C5D-8571F519F23B}"/>
                    </a:ext>
                  </a:extLst>
                </p:cNvPr>
                <p:cNvSpPr>
                  <a:spLocks/>
                </p:cNvSpPr>
                <p:nvPr/>
              </p:nvSpPr>
              <p:spPr bwMode="auto">
                <a:xfrm>
                  <a:off x="5636" y="4176"/>
                  <a:ext cx="96" cy="19"/>
                </a:xfrm>
                <a:custGeom>
                  <a:avLst/>
                  <a:gdLst>
                    <a:gd name="T0" fmla="*/ 0 w 320"/>
                    <a:gd name="T1" fmla="*/ 0 h 115"/>
                    <a:gd name="T2" fmla="*/ 0 w 320"/>
                    <a:gd name="T3" fmla="*/ 0 h 115"/>
                    <a:gd name="T4" fmla="*/ 0 w 320"/>
                    <a:gd name="T5" fmla="*/ 0 h 115"/>
                    <a:gd name="T6" fmla="*/ 0 w 320"/>
                    <a:gd name="T7" fmla="*/ 0 h 115"/>
                    <a:gd name="T8" fmla="*/ 0 w 320"/>
                    <a:gd name="T9" fmla="*/ 0 h 115"/>
                    <a:gd name="T10" fmla="*/ 0 w 320"/>
                    <a:gd name="T11" fmla="*/ 0 h 115"/>
                    <a:gd name="T12" fmla="*/ 0 w 320"/>
                    <a:gd name="T13" fmla="*/ 0 h 115"/>
                    <a:gd name="T14" fmla="*/ 0 w 320"/>
                    <a:gd name="T15" fmla="*/ 0 h 115"/>
                    <a:gd name="T16" fmla="*/ 0 w 320"/>
                    <a:gd name="T17" fmla="*/ 0 h 115"/>
                    <a:gd name="T18" fmla="*/ 0 w 320"/>
                    <a:gd name="T19" fmla="*/ 0 h 115"/>
                    <a:gd name="T20" fmla="*/ 0 w 320"/>
                    <a:gd name="T21" fmla="*/ 0 h 115"/>
                    <a:gd name="T22" fmla="*/ 0 w 320"/>
                    <a:gd name="T23" fmla="*/ 0 h 115"/>
                    <a:gd name="T24" fmla="*/ 0 w 320"/>
                    <a:gd name="T25" fmla="*/ 0 h 115"/>
                    <a:gd name="T26" fmla="*/ 0 w 320"/>
                    <a:gd name="T27" fmla="*/ 0 h 115"/>
                    <a:gd name="T28" fmla="*/ 0 w 320"/>
                    <a:gd name="T29" fmla="*/ 0 h 115"/>
                    <a:gd name="T30" fmla="*/ 0 w 320"/>
                    <a:gd name="T31" fmla="*/ 0 h 115"/>
                    <a:gd name="T32" fmla="*/ 0 w 320"/>
                    <a:gd name="T33" fmla="*/ 0 h 115"/>
                    <a:gd name="T34" fmla="*/ 0 w 320"/>
                    <a:gd name="T35" fmla="*/ 0 h 115"/>
                    <a:gd name="T36" fmla="*/ 0 w 320"/>
                    <a:gd name="T37" fmla="*/ 0 h 115"/>
                    <a:gd name="T38" fmla="*/ 0 w 320"/>
                    <a:gd name="T39" fmla="*/ 0 h 115"/>
                    <a:gd name="T40" fmla="*/ 0 w 320"/>
                    <a:gd name="T41" fmla="*/ 0 h 115"/>
                    <a:gd name="T42" fmla="*/ 0 w 320"/>
                    <a:gd name="T43" fmla="*/ 0 h 115"/>
                    <a:gd name="T44" fmla="*/ 0 w 320"/>
                    <a:gd name="T45" fmla="*/ 0 h 115"/>
                    <a:gd name="T46" fmla="*/ 0 w 320"/>
                    <a:gd name="T47" fmla="*/ 0 h 115"/>
                    <a:gd name="T48" fmla="*/ 0 w 320"/>
                    <a:gd name="T49" fmla="*/ 0 h 115"/>
                    <a:gd name="T50" fmla="*/ 0 w 320"/>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0" name="Freeform 164">
                  <a:extLst>
                    <a:ext uri="{FF2B5EF4-FFF2-40B4-BE49-F238E27FC236}">
                      <a16:creationId xmlns:a16="http://schemas.microsoft.com/office/drawing/2014/main" id="{5DC65DA6-CF7E-6121-C88C-2EF96E31B7AD}"/>
                    </a:ext>
                  </a:extLst>
                </p:cNvPr>
                <p:cNvSpPr>
                  <a:spLocks/>
                </p:cNvSpPr>
                <p:nvPr/>
              </p:nvSpPr>
              <p:spPr bwMode="auto">
                <a:xfrm>
                  <a:off x="4910" y="4185"/>
                  <a:ext cx="14" cy="7"/>
                </a:xfrm>
                <a:custGeom>
                  <a:avLst/>
                  <a:gdLst>
                    <a:gd name="T0" fmla="*/ 0 w 48"/>
                    <a:gd name="T1" fmla="*/ 0 h 43"/>
                    <a:gd name="T2" fmla="*/ 0 w 48"/>
                    <a:gd name="T3" fmla="*/ 0 h 43"/>
                    <a:gd name="T4" fmla="*/ 0 w 48"/>
                    <a:gd name="T5" fmla="*/ 0 h 43"/>
                    <a:gd name="T6" fmla="*/ 0 w 48"/>
                    <a:gd name="T7" fmla="*/ 0 h 43"/>
                    <a:gd name="T8" fmla="*/ 0 w 48"/>
                    <a:gd name="T9" fmla="*/ 0 h 43"/>
                    <a:gd name="T10" fmla="*/ 0 w 48"/>
                    <a:gd name="T11" fmla="*/ 0 h 43"/>
                    <a:gd name="T12" fmla="*/ 0 w 48"/>
                    <a:gd name="T13" fmla="*/ 0 h 43"/>
                    <a:gd name="T14" fmla="*/ 0 w 48"/>
                    <a:gd name="T15" fmla="*/ 0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43">
                      <a:moveTo>
                        <a:pt x="0" y="13"/>
                      </a:moveTo>
                      <a:lnTo>
                        <a:pt x="0" y="0"/>
                      </a:lnTo>
                      <a:lnTo>
                        <a:pt x="15" y="0"/>
                      </a:lnTo>
                      <a:lnTo>
                        <a:pt x="32" y="0"/>
                      </a:lnTo>
                      <a:lnTo>
                        <a:pt x="48" y="13"/>
                      </a:lnTo>
                      <a:lnTo>
                        <a:pt x="48" y="28"/>
                      </a:lnTo>
                      <a:lnTo>
                        <a:pt x="32" y="43"/>
                      </a:lnTo>
                      <a:lnTo>
                        <a:pt x="0" y="43"/>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1" name="Freeform 165">
                  <a:extLst>
                    <a:ext uri="{FF2B5EF4-FFF2-40B4-BE49-F238E27FC236}">
                      <a16:creationId xmlns:a16="http://schemas.microsoft.com/office/drawing/2014/main" id="{E20F17EB-A2BA-4B93-5C6C-99188937538E}"/>
                    </a:ext>
                  </a:extLst>
                </p:cNvPr>
                <p:cNvSpPr>
                  <a:spLocks/>
                </p:cNvSpPr>
                <p:nvPr/>
              </p:nvSpPr>
              <p:spPr bwMode="auto">
                <a:xfrm>
                  <a:off x="4800" y="4183"/>
                  <a:ext cx="20" cy="9"/>
                </a:xfrm>
                <a:custGeom>
                  <a:avLst/>
                  <a:gdLst>
                    <a:gd name="T0" fmla="*/ 0 w 65"/>
                    <a:gd name="T1" fmla="*/ 0 h 58"/>
                    <a:gd name="T2" fmla="*/ 0 w 65"/>
                    <a:gd name="T3" fmla="*/ 0 h 58"/>
                    <a:gd name="T4" fmla="*/ 0 w 65"/>
                    <a:gd name="T5" fmla="*/ 0 h 58"/>
                    <a:gd name="T6" fmla="*/ 0 w 65"/>
                    <a:gd name="T7" fmla="*/ 0 h 58"/>
                    <a:gd name="T8" fmla="*/ 0 w 65"/>
                    <a:gd name="T9" fmla="*/ 0 h 58"/>
                    <a:gd name="T10" fmla="*/ 0 w 65"/>
                    <a:gd name="T11" fmla="*/ 0 h 58"/>
                    <a:gd name="T12" fmla="*/ 0 w 65"/>
                    <a:gd name="T13" fmla="*/ 0 h 58"/>
                    <a:gd name="T14" fmla="*/ 0 w 65"/>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58">
                      <a:moveTo>
                        <a:pt x="0" y="28"/>
                      </a:moveTo>
                      <a:lnTo>
                        <a:pt x="16" y="15"/>
                      </a:lnTo>
                      <a:lnTo>
                        <a:pt x="48" y="0"/>
                      </a:lnTo>
                      <a:lnTo>
                        <a:pt x="48" y="15"/>
                      </a:lnTo>
                      <a:lnTo>
                        <a:pt x="65" y="15"/>
                      </a:lnTo>
                      <a:lnTo>
                        <a:pt x="48" y="58"/>
                      </a:lnTo>
                      <a:lnTo>
                        <a:pt x="16" y="43"/>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2" name="Freeform 166">
                  <a:extLst>
                    <a:ext uri="{FF2B5EF4-FFF2-40B4-BE49-F238E27FC236}">
                      <a16:creationId xmlns:a16="http://schemas.microsoft.com/office/drawing/2014/main" id="{48F1507A-1187-34BD-4BD6-B2F11F458584}"/>
                    </a:ext>
                  </a:extLst>
                </p:cNvPr>
                <p:cNvSpPr>
                  <a:spLocks/>
                </p:cNvSpPr>
                <p:nvPr/>
              </p:nvSpPr>
              <p:spPr bwMode="auto">
                <a:xfrm>
                  <a:off x="4839" y="4183"/>
                  <a:ext cx="24" cy="9"/>
                </a:xfrm>
                <a:custGeom>
                  <a:avLst/>
                  <a:gdLst>
                    <a:gd name="T0" fmla="*/ 0 w 80"/>
                    <a:gd name="T1" fmla="*/ 0 h 58"/>
                    <a:gd name="T2" fmla="*/ 0 w 80"/>
                    <a:gd name="T3" fmla="*/ 0 h 58"/>
                    <a:gd name="T4" fmla="*/ 0 w 80"/>
                    <a:gd name="T5" fmla="*/ 0 h 58"/>
                    <a:gd name="T6" fmla="*/ 0 w 80"/>
                    <a:gd name="T7" fmla="*/ 0 h 58"/>
                    <a:gd name="T8" fmla="*/ 0 w 80"/>
                    <a:gd name="T9" fmla="*/ 0 h 58"/>
                    <a:gd name="T10" fmla="*/ 0 w 80"/>
                    <a:gd name="T11" fmla="*/ 0 h 58"/>
                    <a:gd name="T12" fmla="*/ 0 w 80"/>
                    <a:gd name="T13" fmla="*/ 0 h 58"/>
                    <a:gd name="T14" fmla="*/ 0 w 80"/>
                    <a:gd name="T15" fmla="*/ 0 h 58"/>
                    <a:gd name="T16" fmla="*/ 0 w 80"/>
                    <a:gd name="T17" fmla="*/ 0 h 58"/>
                    <a:gd name="T18" fmla="*/ 0 w 80"/>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3" name="Freeform 167">
                  <a:extLst>
                    <a:ext uri="{FF2B5EF4-FFF2-40B4-BE49-F238E27FC236}">
                      <a16:creationId xmlns:a16="http://schemas.microsoft.com/office/drawing/2014/main" id="{BF70E3D8-7021-33A5-229E-546A15773820}"/>
                    </a:ext>
                  </a:extLst>
                </p:cNvPr>
                <p:cNvSpPr>
                  <a:spLocks/>
                </p:cNvSpPr>
                <p:nvPr/>
              </p:nvSpPr>
              <p:spPr bwMode="auto">
                <a:xfrm>
                  <a:off x="4777" y="4187"/>
                  <a:ext cx="9" cy="3"/>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w 32"/>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5">
                      <a:moveTo>
                        <a:pt x="0" y="15"/>
                      </a:moveTo>
                      <a:lnTo>
                        <a:pt x="0" y="0"/>
                      </a:lnTo>
                      <a:lnTo>
                        <a:pt x="32" y="0"/>
                      </a:lnTo>
                      <a:lnTo>
                        <a:pt x="32" y="15"/>
                      </a:lnTo>
                      <a:lnTo>
                        <a:pt x="15" y="15"/>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4" name="Freeform 168">
                  <a:extLst>
                    <a:ext uri="{FF2B5EF4-FFF2-40B4-BE49-F238E27FC236}">
                      <a16:creationId xmlns:a16="http://schemas.microsoft.com/office/drawing/2014/main" id="{F0CD17C9-274D-83B6-8382-6734B6C51EB2}"/>
                    </a:ext>
                  </a:extLst>
                </p:cNvPr>
                <p:cNvSpPr>
                  <a:spLocks/>
                </p:cNvSpPr>
                <p:nvPr/>
              </p:nvSpPr>
              <p:spPr bwMode="auto">
                <a:xfrm>
                  <a:off x="5708" y="4183"/>
                  <a:ext cx="19" cy="2"/>
                </a:xfrm>
                <a:custGeom>
                  <a:avLst/>
                  <a:gdLst>
                    <a:gd name="T0" fmla="*/ 0 w 63"/>
                    <a:gd name="T1" fmla="*/ 0 h 15"/>
                    <a:gd name="T2" fmla="*/ 0 w 63"/>
                    <a:gd name="T3" fmla="*/ 0 h 15"/>
                    <a:gd name="T4" fmla="*/ 0 w 63"/>
                    <a:gd name="T5" fmla="*/ 0 h 15"/>
                    <a:gd name="T6" fmla="*/ 0 w 63"/>
                    <a:gd name="T7" fmla="*/ 0 h 15"/>
                    <a:gd name="T8" fmla="*/ 0 w 63"/>
                    <a:gd name="T9" fmla="*/ 0 h 15"/>
                    <a:gd name="T10" fmla="*/ 0 w 6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15">
                      <a:moveTo>
                        <a:pt x="0" y="15"/>
                      </a:moveTo>
                      <a:lnTo>
                        <a:pt x="31" y="0"/>
                      </a:lnTo>
                      <a:lnTo>
                        <a:pt x="48" y="0"/>
                      </a:lnTo>
                      <a:lnTo>
                        <a:pt x="63" y="15"/>
                      </a:lnTo>
                      <a:lnTo>
                        <a:pt x="31" y="15"/>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5" name="Freeform 169">
                  <a:extLst>
                    <a:ext uri="{FF2B5EF4-FFF2-40B4-BE49-F238E27FC236}">
                      <a16:creationId xmlns:a16="http://schemas.microsoft.com/office/drawing/2014/main" id="{8B59F663-41DD-D38A-16A5-9E4EC1A7A9D1}"/>
                    </a:ext>
                  </a:extLst>
                </p:cNvPr>
                <p:cNvSpPr>
                  <a:spLocks/>
                </p:cNvSpPr>
                <p:nvPr/>
              </p:nvSpPr>
              <p:spPr bwMode="auto">
                <a:xfrm>
                  <a:off x="4824" y="4178"/>
                  <a:ext cx="18" cy="5"/>
                </a:xfrm>
                <a:custGeom>
                  <a:avLst/>
                  <a:gdLst>
                    <a:gd name="T0" fmla="*/ 0 w 65"/>
                    <a:gd name="T1" fmla="*/ 0 h 29"/>
                    <a:gd name="T2" fmla="*/ 0 w 65"/>
                    <a:gd name="T3" fmla="*/ 0 h 29"/>
                    <a:gd name="T4" fmla="*/ 0 w 65"/>
                    <a:gd name="T5" fmla="*/ 0 h 29"/>
                    <a:gd name="T6" fmla="*/ 0 w 65"/>
                    <a:gd name="T7" fmla="*/ 0 h 29"/>
                    <a:gd name="T8" fmla="*/ 0 w 65"/>
                    <a:gd name="T9" fmla="*/ 0 h 29"/>
                    <a:gd name="T10" fmla="*/ 0 w 65"/>
                    <a:gd name="T11" fmla="*/ 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0" y="14"/>
                      </a:moveTo>
                      <a:lnTo>
                        <a:pt x="34" y="0"/>
                      </a:lnTo>
                      <a:lnTo>
                        <a:pt x="50" y="0"/>
                      </a:lnTo>
                      <a:lnTo>
                        <a:pt x="65" y="0"/>
                      </a:lnTo>
                      <a:lnTo>
                        <a:pt x="50" y="29"/>
                      </a:lnTo>
                      <a:lnTo>
                        <a:pt x="17" y="29"/>
                      </a:lnTo>
                      <a:lnTo>
                        <a:pt x="0" y="1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6" name="Freeform 170">
                  <a:extLst>
                    <a:ext uri="{FF2B5EF4-FFF2-40B4-BE49-F238E27FC236}">
                      <a16:creationId xmlns:a16="http://schemas.microsoft.com/office/drawing/2014/main" id="{0A42851C-5295-5FDC-C4A4-6EF117D5D79B}"/>
                    </a:ext>
                  </a:extLst>
                </p:cNvPr>
                <p:cNvSpPr>
                  <a:spLocks/>
                </p:cNvSpPr>
                <p:nvPr/>
              </p:nvSpPr>
              <p:spPr bwMode="auto">
                <a:xfrm>
                  <a:off x="5364" y="4157"/>
                  <a:ext cx="67" cy="16"/>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7" name="Freeform 171">
                  <a:extLst>
                    <a:ext uri="{FF2B5EF4-FFF2-40B4-BE49-F238E27FC236}">
                      <a16:creationId xmlns:a16="http://schemas.microsoft.com/office/drawing/2014/main" id="{67B0D466-12AB-A365-D120-2A92062DB309}"/>
                    </a:ext>
                  </a:extLst>
                </p:cNvPr>
                <p:cNvSpPr>
                  <a:spLocks/>
                </p:cNvSpPr>
                <p:nvPr/>
              </p:nvSpPr>
              <p:spPr bwMode="auto">
                <a:xfrm>
                  <a:off x="5364" y="4157"/>
                  <a:ext cx="67" cy="16"/>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w 223"/>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8" name="Freeform 172">
                  <a:extLst>
                    <a:ext uri="{FF2B5EF4-FFF2-40B4-BE49-F238E27FC236}">
                      <a16:creationId xmlns:a16="http://schemas.microsoft.com/office/drawing/2014/main" id="{2CD83694-4721-ECCC-0B10-5992AC347421}"/>
                    </a:ext>
                  </a:extLst>
                </p:cNvPr>
                <p:cNvSpPr>
                  <a:spLocks/>
                </p:cNvSpPr>
                <p:nvPr/>
              </p:nvSpPr>
              <p:spPr bwMode="auto">
                <a:xfrm>
                  <a:off x="5498" y="4148"/>
                  <a:ext cx="52" cy="23"/>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9" name="Freeform 173">
                  <a:extLst>
                    <a:ext uri="{FF2B5EF4-FFF2-40B4-BE49-F238E27FC236}">
                      <a16:creationId xmlns:a16="http://schemas.microsoft.com/office/drawing/2014/main" id="{299DF53B-3B90-163D-52FF-EE6B75354AE2}"/>
                    </a:ext>
                  </a:extLst>
                </p:cNvPr>
                <p:cNvSpPr>
                  <a:spLocks/>
                </p:cNvSpPr>
                <p:nvPr/>
              </p:nvSpPr>
              <p:spPr bwMode="auto">
                <a:xfrm>
                  <a:off x="5498" y="4148"/>
                  <a:ext cx="52" cy="23"/>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w 176"/>
                    <a:gd name="T55" fmla="*/ 0 h 146"/>
                    <a:gd name="T56" fmla="*/ 0 w 176"/>
                    <a:gd name="T57" fmla="*/ 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0" name="Freeform 174">
                  <a:extLst>
                    <a:ext uri="{FF2B5EF4-FFF2-40B4-BE49-F238E27FC236}">
                      <a16:creationId xmlns:a16="http://schemas.microsoft.com/office/drawing/2014/main" id="{CFD7EC99-F55E-5526-46F8-356C84C768C3}"/>
                    </a:ext>
                  </a:extLst>
                </p:cNvPr>
                <p:cNvSpPr>
                  <a:spLocks/>
                </p:cNvSpPr>
                <p:nvPr/>
              </p:nvSpPr>
              <p:spPr bwMode="auto">
                <a:xfrm>
                  <a:off x="5684" y="3731"/>
                  <a:ext cx="14" cy="437"/>
                </a:xfrm>
                <a:custGeom>
                  <a:avLst/>
                  <a:gdLst>
                    <a:gd name="T0" fmla="*/ 0 w 48"/>
                    <a:gd name="T1" fmla="*/ 0 h 2695"/>
                    <a:gd name="T2" fmla="*/ 0 w 48"/>
                    <a:gd name="T3" fmla="*/ 0 h 2695"/>
                    <a:gd name="T4" fmla="*/ 0 w 48"/>
                    <a:gd name="T5" fmla="*/ 0 h 2695"/>
                    <a:gd name="T6" fmla="*/ 0 w 48"/>
                    <a:gd name="T7" fmla="*/ 0 h 2695"/>
                    <a:gd name="T8" fmla="*/ 0 w 48"/>
                    <a:gd name="T9" fmla="*/ 0 h 2695"/>
                    <a:gd name="T10" fmla="*/ 0 w 48"/>
                    <a:gd name="T11" fmla="*/ 0 h 2695"/>
                    <a:gd name="T12" fmla="*/ 0 w 48"/>
                    <a:gd name="T13" fmla="*/ 0 h 2695"/>
                    <a:gd name="T14" fmla="*/ 0 w 48"/>
                    <a:gd name="T15" fmla="*/ 0 h 2695"/>
                    <a:gd name="T16" fmla="*/ 0 w 48"/>
                    <a:gd name="T17" fmla="*/ 0 h 2695"/>
                    <a:gd name="T18" fmla="*/ 0 w 48"/>
                    <a:gd name="T19" fmla="*/ 0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1" name="Freeform 175">
                  <a:extLst>
                    <a:ext uri="{FF2B5EF4-FFF2-40B4-BE49-F238E27FC236}">
                      <a16:creationId xmlns:a16="http://schemas.microsoft.com/office/drawing/2014/main" id="{D6E53D81-5D9C-F587-E01F-409CE67976AF}"/>
                    </a:ext>
                  </a:extLst>
                </p:cNvPr>
                <p:cNvSpPr>
                  <a:spLocks/>
                </p:cNvSpPr>
                <p:nvPr/>
              </p:nvSpPr>
              <p:spPr bwMode="auto">
                <a:xfrm>
                  <a:off x="5708" y="3720"/>
                  <a:ext cx="15" cy="448"/>
                </a:xfrm>
                <a:custGeom>
                  <a:avLst/>
                  <a:gdLst>
                    <a:gd name="T0" fmla="*/ 0 w 48"/>
                    <a:gd name="T1" fmla="*/ 0 h 2767"/>
                    <a:gd name="T2" fmla="*/ 0 w 48"/>
                    <a:gd name="T3" fmla="*/ 0 h 2767"/>
                    <a:gd name="T4" fmla="*/ 0 w 48"/>
                    <a:gd name="T5" fmla="*/ 0 h 2767"/>
                    <a:gd name="T6" fmla="*/ 0 w 48"/>
                    <a:gd name="T7" fmla="*/ 0 h 2767"/>
                    <a:gd name="T8" fmla="*/ 0 w 48"/>
                    <a:gd name="T9" fmla="*/ 0 h 2767"/>
                    <a:gd name="T10" fmla="*/ 0 w 48"/>
                    <a:gd name="T11" fmla="*/ 0 h 2767"/>
                    <a:gd name="T12" fmla="*/ 0 w 48"/>
                    <a:gd name="T13" fmla="*/ 0 h 2767"/>
                    <a:gd name="T14" fmla="*/ 0 w 48"/>
                    <a:gd name="T15" fmla="*/ 0 h 2767"/>
                    <a:gd name="T16" fmla="*/ 0 w 48"/>
                    <a:gd name="T17" fmla="*/ 0 h 2767"/>
                    <a:gd name="T18" fmla="*/ 0 w 48"/>
                    <a:gd name="T19" fmla="*/ 0 h 2767"/>
                    <a:gd name="T20" fmla="*/ 0 w 48"/>
                    <a:gd name="T21" fmla="*/ 0 h 2767"/>
                    <a:gd name="T22" fmla="*/ 0 w 48"/>
                    <a:gd name="T23" fmla="*/ 0 h 2767"/>
                    <a:gd name="T24" fmla="*/ 0 w 48"/>
                    <a:gd name="T25" fmla="*/ 0 h 2767"/>
                    <a:gd name="T26" fmla="*/ 0 w 48"/>
                    <a:gd name="T27" fmla="*/ 0 h 2767"/>
                    <a:gd name="T28" fmla="*/ 0 w 48"/>
                    <a:gd name="T29" fmla="*/ 0 h 2767"/>
                    <a:gd name="T30" fmla="*/ 0 w 48"/>
                    <a:gd name="T31" fmla="*/ 0 h 2767"/>
                    <a:gd name="T32" fmla="*/ 0 w 48"/>
                    <a:gd name="T33" fmla="*/ 0 h 2767"/>
                    <a:gd name="T34" fmla="*/ 0 w 48"/>
                    <a:gd name="T35" fmla="*/ 0 h 2767"/>
                    <a:gd name="T36" fmla="*/ 0 w 48"/>
                    <a:gd name="T37" fmla="*/ 0 h 2767"/>
                    <a:gd name="T38" fmla="*/ 0 w 48"/>
                    <a:gd name="T39" fmla="*/ 0 h 2767"/>
                    <a:gd name="T40" fmla="*/ 0 w 48"/>
                    <a:gd name="T41" fmla="*/ 0 h 2767"/>
                    <a:gd name="T42" fmla="*/ 0 w 48"/>
                    <a:gd name="T43" fmla="*/ 0 h 2767"/>
                    <a:gd name="T44" fmla="*/ 0 w 48"/>
                    <a:gd name="T45" fmla="*/ 0 h 2767"/>
                    <a:gd name="T46" fmla="*/ 0 w 48"/>
                    <a:gd name="T47" fmla="*/ 0 h 2767"/>
                    <a:gd name="T48" fmla="*/ 0 w 48"/>
                    <a:gd name="T49" fmla="*/ 0 h 2767"/>
                    <a:gd name="T50" fmla="*/ 0 w 48"/>
                    <a:gd name="T51" fmla="*/ 0 h 2767"/>
                    <a:gd name="T52" fmla="*/ 0 w 48"/>
                    <a:gd name="T53" fmla="*/ 0 h 2767"/>
                    <a:gd name="T54" fmla="*/ 0 w 48"/>
                    <a:gd name="T55" fmla="*/ 0 h 2767"/>
                    <a:gd name="T56" fmla="*/ 0 w 48"/>
                    <a:gd name="T57" fmla="*/ 0 h 2767"/>
                    <a:gd name="T58" fmla="*/ 0 w 48"/>
                    <a:gd name="T59" fmla="*/ 0 h 2767"/>
                    <a:gd name="T60" fmla="*/ 0 w 48"/>
                    <a:gd name="T61" fmla="*/ 0 h 2767"/>
                    <a:gd name="T62" fmla="*/ 0 w 48"/>
                    <a:gd name="T63" fmla="*/ 0 h 2767"/>
                    <a:gd name="T64" fmla="*/ 0 w 48"/>
                    <a:gd name="T65" fmla="*/ 0 h 2767"/>
                    <a:gd name="T66" fmla="*/ 0 w 48"/>
                    <a:gd name="T67" fmla="*/ 0 h 2767"/>
                    <a:gd name="T68" fmla="*/ 0 w 48"/>
                    <a:gd name="T69" fmla="*/ 0 h 2767"/>
                    <a:gd name="T70" fmla="*/ 0 w 48"/>
                    <a:gd name="T71" fmla="*/ 0 h 2767"/>
                    <a:gd name="T72" fmla="*/ 0 w 48"/>
                    <a:gd name="T73" fmla="*/ 0 h 2767"/>
                    <a:gd name="T74" fmla="*/ 0 w 48"/>
                    <a:gd name="T75" fmla="*/ 0 h 2767"/>
                    <a:gd name="T76" fmla="*/ 0 w 48"/>
                    <a:gd name="T77" fmla="*/ 0 h 2767"/>
                    <a:gd name="T78" fmla="*/ 0 w 48"/>
                    <a:gd name="T79" fmla="*/ 0 h 2767"/>
                    <a:gd name="T80" fmla="*/ 0 w 48"/>
                    <a:gd name="T81" fmla="*/ 0 h 2767"/>
                    <a:gd name="T82" fmla="*/ 0 w 48"/>
                    <a:gd name="T83" fmla="*/ 0 h 2767"/>
                    <a:gd name="T84" fmla="*/ 0 w 48"/>
                    <a:gd name="T85" fmla="*/ 0 h 2767"/>
                    <a:gd name="T86" fmla="*/ 0 w 48"/>
                    <a:gd name="T87" fmla="*/ 0 h 2767"/>
                    <a:gd name="T88" fmla="*/ 0 w 48"/>
                    <a:gd name="T89" fmla="*/ 0 h 2767"/>
                    <a:gd name="T90" fmla="*/ 0 w 48"/>
                    <a:gd name="T91" fmla="*/ 0 h 2767"/>
                    <a:gd name="T92" fmla="*/ 0 w 48"/>
                    <a:gd name="T93" fmla="*/ 0 h 2767"/>
                    <a:gd name="T94" fmla="*/ 0 w 48"/>
                    <a:gd name="T95" fmla="*/ 0 h 2767"/>
                    <a:gd name="T96" fmla="*/ 0 w 48"/>
                    <a:gd name="T97" fmla="*/ 0 h 2767"/>
                    <a:gd name="T98" fmla="*/ 0 w 48"/>
                    <a:gd name="T99" fmla="*/ 0 h 2767"/>
                    <a:gd name="T100" fmla="*/ 0 w 48"/>
                    <a:gd name="T101" fmla="*/ 0 h 2767"/>
                    <a:gd name="T102" fmla="*/ 0 w 48"/>
                    <a:gd name="T103" fmla="*/ 0 h 2767"/>
                    <a:gd name="T104" fmla="*/ 0 w 48"/>
                    <a:gd name="T105" fmla="*/ 0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2" name="Freeform 176">
                  <a:extLst>
                    <a:ext uri="{FF2B5EF4-FFF2-40B4-BE49-F238E27FC236}">
                      <a16:creationId xmlns:a16="http://schemas.microsoft.com/office/drawing/2014/main" id="{FCA418A7-6D16-F385-95EC-CB2D87E46574}"/>
                    </a:ext>
                  </a:extLst>
                </p:cNvPr>
                <p:cNvSpPr>
                  <a:spLocks/>
                </p:cNvSpPr>
                <p:nvPr/>
              </p:nvSpPr>
              <p:spPr bwMode="auto">
                <a:xfrm>
                  <a:off x="5316" y="4136"/>
                  <a:ext cx="86" cy="26"/>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3" name="Freeform 177">
                  <a:extLst>
                    <a:ext uri="{FF2B5EF4-FFF2-40B4-BE49-F238E27FC236}">
                      <a16:creationId xmlns:a16="http://schemas.microsoft.com/office/drawing/2014/main" id="{AF8DEB8F-13BA-B402-04E1-D73E6B3A3526}"/>
                    </a:ext>
                  </a:extLst>
                </p:cNvPr>
                <p:cNvSpPr>
                  <a:spLocks/>
                </p:cNvSpPr>
                <p:nvPr/>
              </p:nvSpPr>
              <p:spPr bwMode="auto">
                <a:xfrm>
                  <a:off x="5316" y="4136"/>
                  <a:ext cx="86" cy="26"/>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w 288"/>
                    <a:gd name="T87" fmla="*/ 0 h 158"/>
                    <a:gd name="T88" fmla="*/ 0 w 288"/>
                    <a:gd name="T89" fmla="*/ 0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4" name="Freeform 178">
                  <a:extLst>
                    <a:ext uri="{FF2B5EF4-FFF2-40B4-BE49-F238E27FC236}">
                      <a16:creationId xmlns:a16="http://schemas.microsoft.com/office/drawing/2014/main" id="{837BB15A-2742-A94D-E25F-78960E431A45}"/>
                    </a:ext>
                  </a:extLst>
                </p:cNvPr>
                <p:cNvSpPr>
                  <a:spLocks/>
                </p:cNvSpPr>
                <p:nvPr/>
              </p:nvSpPr>
              <p:spPr bwMode="auto">
                <a:xfrm>
                  <a:off x="5478" y="4136"/>
                  <a:ext cx="34" cy="16"/>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5" name="Freeform 179">
                  <a:extLst>
                    <a:ext uri="{FF2B5EF4-FFF2-40B4-BE49-F238E27FC236}">
                      <a16:creationId xmlns:a16="http://schemas.microsoft.com/office/drawing/2014/main" id="{5A6932FE-B4AA-ED73-F7F2-DDA02584424C}"/>
                    </a:ext>
                  </a:extLst>
                </p:cNvPr>
                <p:cNvSpPr>
                  <a:spLocks/>
                </p:cNvSpPr>
                <p:nvPr/>
              </p:nvSpPr>
              <p:spPr bwMode="auto">
                <a:xfrm>
                  <a:off x="5478" y="4136"/>
                  <a:ext cx="34" cy="16"/>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w 112"/>
                    <a:gd name="T23" fmla="*/ 0 h 100"/>
                    <a:gd name="T24" fmla="*/ 0 w 112"/>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6" name="Freeform 180">
                  <a:extLst>
                    <a:ext uri="{FF2B5EF4-FFF2-40B4-BE49-F238E27FC236}">
                      <a16:creationId xmlns:a16="http://schemas.microsoft.com/office/drawing/2014/main" id="{9C63E722-9817-D9DF-A6F5-6571DA5AD7B1}"/>
                    </a:ext>
                  </a:extLst>
                </p:cNvPr>
                <p:cNvSpPr>
                  <a:spLocks/>
                </p:cNvSpPr>
                <p:nvPr/>
              </p:nvSpPr>
              <p:spPr bwMode="auto">
                <a:xfrm>
                  <a:off x="5373" y="4084"/>
                  <a:ext cx="72" cy="37"/>
                </a:xfrm>
                <a:custGeom>
                  <a:avLst/>
                  <a:gdLst>
                    <a:gd name="T0" fmla="*/ 0 w 240"/>
                    <a:gd name="T1" fmla="*/ 0 h 230"/>
                    <a:gd name="T2" fmla="*/ 0 w 240"/>
                    <a:gd name="T3" fmla="*/ 0 h 230"/>
                    <a:gd name="T4" fmla="*/ 0 w 240"/>
                    <a:gd name="T5" fmla="*/ 0 h 230"/>
                    <a:gd name="T6" fmla="*/ 0 w 240"/>
                    <a:gd name="T7" fmla="*/ 0 h 230"/>
                    <a:gd name="T8" fmla="*/ 0 w 240"/>
                    <a:gd name="T9" fmla="*/ 0 h 230"/>
                    <a:gd name="T10" fmla="*/ 0 w 240"/>
                    <a:gd name="T11" fmla="*/ 0 h 230"/>
                    <a:gd name="T12" fmla="*/ 0 w 240"/>
                    <a:gd name="T13" fmla="*/ 0 h 230"/>
                    <a:gd name="T14" fmla="*/ 0 w 240"/>
                    <a:gd name="T15" fmla="*/ 0 h 230"/>
                    <a:gd name="T16" fmla="*/ 0 w 240"/>
                    <a:gd name="T17" fmla="*/ 0 h 230"/>
                    <a:gd name="T18" fmla="*/ 0 w 240"/>
                    <a:gd name="T19" fmla="*/ 0 h 230"/>
                    <a:gd name="T20" fmla="*/ 0 w 240"/>
                    <a:gd name="T21" fmla="*/ 0 h 230"/>
                    <a:gd name="T22" fmla="*/ 0 w 240"/>
                    <a:gd name="T23" fmla="*/ 0 h 230"/>
                    <a:gd name="T24" fmla="*/ 0 w 240"/>
                    <a:gd name="T25" fmla="*/ 0 h 230"/>
                    <a:gd name="T26" fmla="*/ 0 w 240"/>
                    <a:gd name="T27" fmla="*/ 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7" name="Freeform 181">
                  <a:extLst>
                    <a:ext uri="{FF2B5EF4-FFF2-40B4-BE49-F238E27FC236}">
                      <a16:creationId xmlns:a16="http://schemas.microsoft.com/office/drawing/2014/main" id="{B2F6D832-01AE-E9E3-19F9-35CB06A583D8}"/>
                    </a:ext>
                  </a:extLst>
                </p:cNvPr>
                <p:cNvSpPr>
                  <a:spLocks/>
                </p:cNvSpPr>
                <p:nvPr/>
              </p:nvSpPr>
              <p:spPr bwMode="auto">
                <a:xfrm>
                  <a:off x="5521" y="4082"/>
                  <a:ext cx="34" cy="3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8" name="Freeform 182">
                  <a:extLst>
                    <a:ext uri="{FF2B5EF4-FFF2-40B4-BE49-F238E27FC236}">
                      <a16:creationId xmlns:a16="http://schemas.microsoft.com/office/drawing/2014/main" id="{5AA8C5E6-3B15-7B9F-72A3-3DD763523CC3}"/>
                    </a:ext>
                  </a:extLst>
                </p:cNvPr>
                <p:cNvSpPr>
                  <a:spLocks/>
                </p:cNvSpPr>
                <p:nvPr/>
              </p:nvSpPr>
              <p:spPr bwMode="auto">
                <a:xfrm>
                  <a:off x="5521" y="4082"/>
                  <a:ext cx="34" cy="30"/>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9" name="Freeform 183">
                  <a:extLst>
                    <a:ext uri="{FF2B5EF4-FFF2-40B4-BE49-F238E27FC236}">
                      <a16:creationId xmlns:a16="http://schemas.microsoft.com/office/drawing/2014/main" id="{C559B5B7-411A-6B0C-D5D0-8AE30B4190A2}"/>
                    </a:ext>
                  </a:extLst>
                </p:cNvPr>
                <p:cNvSpPr>
                  <a:spLocks/>
                </p:cNvSpPr>
                <p:nvPr/>
              </p:nvSpPr>
              <p:spPr bwMode="auto">
                <a:xfrm>
                  <a:off x="5378" y="4087"/>
                  <a:ext cx="34" cy="13"/>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87">
                      <a:moveTo>
                        <a:pt x="0" y="87"/>
                      </a:moveTo>
                      <a:lnTo>
                        <a:pt x="96" y="0"/>
                      </a:lnTo>
                      <a:lnTo>
                        <a:pt x="112" y="0"/>
                      </a:lnTo>
                      <a:lnTo>
                        <a:pt x="64" y="59"/>
                      </a:lnTo>
                      <a:lnTo>
                        <a:pt x="31" y="74"/>
                      </a:lnTo>
                      <a:lnTo>
                        <a:pt x="0"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0" name="Freeform 184">
                  <a:extLst>
                    <a:ext uri="{FF2B5EF4-FFF2-40B4-BE49-F238E27FC236}">
                      <a16:creationId xmlns:a16="http://schemas.microsoft.com/office/drawing/2014/main" id="{AD520150-FF8D-AD51-78B2-D9F519E5A29C}"/>
                    </a:ext>
                  </a:extLst>
                </p:cNvPr>
                <p:cNvSpPr>
                  <a:spLocks/>
                </p:cNvSpPr>
                <p:nvPr/>
              </p:nvSpPr>
              <p:spPr bwMode="auto">
                <a:xfrm>
                  <a:off x="5555" y="4084"/>
                  <a:ext cx="52" cy="16"/>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1" name="Freeform 185">
                  <a:extLst>
                    <a:ext uri="{FF2B5EF4-FFF2-40B4-BE49-F238E27FC236}">
                      <a16:creationId xmlns:a16="http://schemas.microsoft.com/office/drawing/2014/main" id="{D25C5D5E-0A2B-473C-96A8-D4A1FA421A0C}"/>
                    </a:ext>
                  </a:extLst>
                </p:cNvPr>
                <p:cNvSpPr>
                  <a:spLocks/>
                </p:cNvSpPr>
                <p:nvPr/>
              </p:nvSpPr>
              <p:spPr bwMode="auto">
                <a:xfrm>
                  <a:off x="5555" y="4084"/>
                  <a:ext cx="52" cy="16"/>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2" name="Freeform 186">
                  <a:extLst>
                    <a:ext uri="{FF2B5EF4-FFF2-40B4-BE49-F238E27FC236}">
                      <a16:creationId xmlns:a16="http://schemas.microsoft.com/office/drawing/2014/main" id="{A6373A76-9FB4-25E1-937F-F8672D2BC9C3}"/>
                    </a:ext>
                  </a:extLst>
                </p:cNvPr>
                <p:cNvSpPr>
                  <a:spLocks/>
                </p:cNvSpPr>
                <p:nvPr/>
              </p:nvSpPr>
              <p:spPr bwMode="auto">
                <a:xfrm>
                  <a:off x="5187" y="4087"/>
                  <a:ext cx="15" cy="13"/>
                </a:xfrm>
                <a:custGeom>
                  <a:avLst/>
                  <a:gdLst>
                    <a:gd name="T0" fmla="*/ 0 w 48"/>
                    <a:gd name="T1" fmla="*/ 0 h 87"/>
                    <a:gd name="T2" fmla="*/ 0 w 48"/>
                    <a:gd name="T3" fmla="*/ 0 h 87"/>
                    <a:gd name="T4" fmla="*/ 0 w 48"/>
                    <a:gd name="T5" fmla="*/ 0 h 87"/>
                    <a:gd name="T6" fmla="*/ 0 w 48"/>
                    <a:gd name="T7" fmla="*/ 0 h 87"/>
                    <a:gd name="T8" fmla="*/ 0 w 48"/>
                    <a:gd name="T9" fmla="*/ 0 h 87"/>
                    <a:gd name="T10" fmla="*/ 0 w 48"/>
                    <a:gd name="T11" fmla="*/ 0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87">
                      <a:moveTo>
                        <a:pt x="0" y="0"/>
                      </a:moveTo>
                      <a:lnTo>
                        <a:pt x="31" y="15"/>
                      </a:lnTo>
                      <a:lnTo>
                        <a:pt x="48" y="30"/>
                      </a:lnTo>
                      <a:lnTo>
                        <a:pt x="48" y="87"/>
                      </a:lnTo>
                      <a:lnTo>
                        <a:pt x="0" y="44"/>
                      </a:lnTo>
                      <a:lnTo>
                        <a:pt x="0" y="30"/>
                      </a:lnTo>
                      <a:lnTo>
                        <a:pt x="0"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3" name="Freeform 187">
                  <a:extLst>
                    <a:ext uri="{FF2B5EF4-FFF2-40B4-BE49-F238E27FC236}">
                      <a16:creationId xmlns:a16="http://schemas.microsoft.com/office/drawing/2014/main" id="{F630DEFE-942C-395C-D6F0-C7B3B0DD72FB}"/>
                    </a:ext>
                  </a:extLst>
                </p:cNvPr>
                <p:cNvSpPr>
                  <a:spLocks/>
                </p:cNvSpPr>
                <p:nvPr/>
              </p:nvSpPr>
              <p:spPr bwMode="auto">
                <a:xfrm>
                  <a:off x="5478" y="4072"/>
                  <a:ext cx="39" cy="26"/>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4" name="Freeform 188">
                  <a:extLst>
                    <a:ext uri="{FF2B5EF4-FFF2-40B4-BE49-F238E27FC236}">
                      <a16:creationId xmlns:a16="http://schemas.microsoft.com/office/drawing/2014/main" id="{E6B9A37B-6461-0B26-7705-AA83F3C532F0}"/>
                    </a:ext>
                  </a:extLst>
                </p:cNvPr>
                <p:cNvSpPr>
                  <a:spLocks/>
                </p:cNvSpPr>
                <p:nvPr/>
              </p:nvSpPr>
              <p:spPr bwMode="auto">
                <a:xfrm>
                  <a:off x="5478" y="4072"/>
                  <a:ext cx="39" cy="26"/>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w 12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5" name="Freeform 189">
                  <a:extLst>
                    <a:ext uri="{FF2B5EF4-FFF2-40B4-BE49-F238E27FC236}">
                      <a16:creationId xmlns:a16="http://schemas.microsoft.com/office/drawing/2014/main" id="{0DAFBDA7-DC3A-CFFF-97EA-DC3490B9B875}"/>
                    </a:ext>
                  </a:extLst>
                </p:cNvPr>
                <p:cNvSpPr>
                  <a:spLocks/>
                </p:cNvSpPr>
                <p:nvPr/>
              </p:nvSpPr>
              <p:spPr bwMode="auto">
                <a:xfrm>
                  <a:off x="5139" y="3971"/>
                  <a:ext cx="259" cy="125"/>
                </a:xfrm>
                <a:custGeom>
                  <a:avLst/>
                  <a:gdLst>
                    <a:gd name="T0" fmla="*/ 0 w 866"/>
                    <a:gd name="T1" fmla="*/ 0 h 768"/>
                    <a:gd name="T2" fmla="*/ 0 w 866"/>
                    <a:gd name="T3" fmla="*/ 0 h 768"/>
                    <a:gd name="T4" fmla="*/ 0 w 866"/>
                    <a:gd name="T5" fmla="*/ 0 h 768"/>
                    <a:gd name="T6" fmla="*/ 0 w 866"/>
                    <a:gd name="T7" fmla="*/ 0 h 768"/>
                    <a:gd name="T8" fmla="*/ 0 w 866"/>
                    <a:gd name="T9" fmla="*/ 0 h 768"/>
                    <a:gd name="T10" fmla="*/ 0 w 866"/>
                    <a:gd name="T11" fmla="*/ 0 h 768"/>
                    <a:gd name="T12" fmla="*/ 0 w 866"/>
                    <a:gd name="T13" fmla="*/ 0 h 768"/>
                    <a:gd name="T14" fmla="*/ 0 w 866"/>
                    <a:gd name="T15" fmla="*/ 0 h 768"/>
                    <a:gd name="T16" fmla="*/ 0 w 866"/>
                    <a:gd name="T17" fmla="*/ 0 h 768"/>
                    <a:gd name="T18" fmla="*/ 0 w 866"/>
                    <a:gd name="T19" fmla="*/ 0 h 768"/>
                    <a:gd name="T20" fmla="*/ 0 w 866"/>
                    <a:gd name="T21" fmla="*/ 0 h 768"/>
                    <a:gd name="T22" fmla="*/ 0 w 866"/>
                    <a:gd name="T23" fmla="*/ 0 h 768"/>
                    <a:gd name="T24" fmla="*/ 0 w 866"/>
                    <a:gd name="T25" fmla="*/ 0 h 768"/>
                    <a:gd name="T26" fmla="*/ 0 w 866"/>
                    <a:gd name="T27" fmla="*/ 0 h 768"/>
                    <a:gd name="T28" fmla="*/ 0 w 866"/>
                    <a:gd name="T29" fmla="*/ 0 h 768"/>
                    <a:gd name="T30" fmla="*/ 0 w 866"/>
                    <a:gd name="T31" fmla="*/ 0 h 768"/>
                    <a:gd name="T32" fmla="*/ 0 w 866"/>
                    <a:gd name="T33" fmla="*/ 0 h 768"/>
                    <a:gd name="T34" fmla="*/ 0 w 866"/>
                    <a:gd name="T35" fmla="*/ 0 h 768"/>
                    <a:gd name="T36" fmla="*/ 0 w 866"/>
                    <a:gd name="T37" fmla="*/ 0 h 768"/>
                    <a:gd name="T38" fmla="*/ 0 w 866"/>
                    <a:gd name="T39" fmla="*/ 0 h 768"/>
                    <a:gd name="T40" fmla="*/ 0 w 866"/>
                    <a:gd name="T41" fmla="*/ 0 h 768"/>
                    <a:gd name="T42" fmla="*/ 0 w 866"/>
                    <a:gd name="T43" fmla="*/ 0 h 768"/>
                    <a:gd name="T44" fmla="*/ 0 w 866"/>
                    <a:gd name="T45" fmla="*/ 0 h 768"/>
                    <a:gd name="T46" fmla="*/ 0 w 866"/>
                    <a:gd name="T47" fmla="*/ 0 h 768"/>
                    <a:gd name="T48" fmla="*/ 0 w 866"/>
                    <a:gd name="T49" fmla="*/ 0 h 768"/>
                    <a:gd name="T50" fmla="*/ 0 w 866"/>
                    <a:gd name="T51" fmla="*/ 0 h 768"/>
                    <a:gd name="T52" fmla="*/ 0 w 866"/>
                    <a:gd name="T53" fmla="*/ 0 h 768"/>
                    <a:gd name="T54" fmla="*/ 0 w 866"/>
                    <a:gd name="T55" fmla="*/ 0 h 768"/>
                    <a:gd name="T56" fmla="*/ 0 w 866"/>
                    <a:gd name="T57" fmla="*/ 0 h 768"/>
                    <a:gd name="T58" fmla="*/ 0 w 866"/>
                    <a:gd name="T59" fmla="*/ 0 h 768"/>
                    <a:gd name="T60" fmla="*/ 0 w 866"/>
                    <a:gd name="T61" fmla="*/ 0 h 768"/>
                    <a:gd name="T62" fmla="*/ 0 w 866"/>
                    <a:gd name="T63" fmla="*/ 0 h 768"/>
                    <a:gd name="T64" fmla="*/ 0 w 866"/>
                    <a:gd name="T65" fmla="*/ 0 h 768"/>
                    <a:gd name="T66" fmla="*/ 0 w 866"/>
                    <a:gd name="T67" fmla="*/ 0 h 768"/>
                    <a:gd name="T68" fmla="*/ 0 w 866"/>
                    <a:gd name="T69" fmla="*/ 0 h 768"/>
                    <a:gd name="T70" fmla="*/ 0 w 866"/>
                    <a:gd name="T71" fmla="*/ 0 h 768"/>
                    <a:gd name="T72" fmla="*/ 0 w 866"/>
                    <a:gd name="T73" fmla="*/ 0 h 768"/>
                    <a:gd name="T74" fmla="*/ 0 w 866"/>
                    <a:gd name="T75" fmla="*/ 0 h 768"/>
                    <a:gd name="T76" fmla="*/ 0 w 866"/>
                    <a:gd name="T77" fmla="*/ 0 h 768"/>
                    <a:gd name="T78" fmla="*/ 0 w 866"/>
                    <a:gd name="T79" fmla="*/ 0 h 768"/>
                    <a:gd name="T80" fmla="*/ 0 w 866"/>
                    <a:gd name="T81" fmla="*/ 0 h 768"/>
                    <a:gd name="T82" fmla="*/ 0 w 866"/>
                    <a:gd name="T83" fmla="*/ 0 h 768"/>
                    <a:gd name="T84" fmla="*/ 0 w 866"/>
                    <a:gd name="T85" fmla="*/ 0 h 768"/>
                    <a:gd name="T86" fmla="*/ 0 w 866"/>
                    <a:gd name="T87" fmla="*/ 0 h 768"/>
                    <a:gd name="T88" fmla="*/ 0 w 866"/>
                    <a:gd name="T89" fmla="*/ 0 h 768"/>
                    <a:gd name="T90" fmla="*/ 0 w 866"/>
                    <a:gd name="T91" fmla="*/ 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6" name="Freeform 190">
                  <a:extLst>
                    <a:ext uri="{FF2B5EF4-FFF2-40B4-BE49-F238E27FC236}">
                      <a16:creationId xmlns:a16="http://schemas.microsoft.com/office/drawing/2014/main" id="{840CED2A-9BB9-D48C-B330-E53B6F741AEC}"/>
                    </a:ext>
                  </a:extLst>
                </p:cNvPr>
                <p:cNvSpPr>
                  <a:spLocks/>
                </p:cNvSpPr>
                <p:nvPr/>
              </p:nvSpPr>
              <p:spPr bwMode="auto">
                <a:xfrm>
                  <a:off x="5498" y="4087"/>
                  <a:ext cx="4" cy="0"/>
                </a:xfrm>
                <a:custGeom>
                  <a:avLst/>
                  <a:gdLst>
                    <a:gd name="T0" fmla="*/ 0 w 17"/>
                    <a:gd name="T1" fmla="*/ 0 w 17"/>
                    <a:gd name="T2" fmla="*/ 0 w 17"/>
                    <a:gd name="T3" fmla="*/ 0 60000 65536"/>
                    <a:gd name="T4" fmla="*/ 0 60000 65536"/>
                    <a:gd name="T5" fmla="*/ 0 60000 65536"/>
                  </a:gdLst>
                  <a:ahLst/>
                  <a:cxnLst>
                    <a:cxn ang="T3">
                      <a:pos x="T0" y="0"/>
                    </a:cxn>
                    <a:cxn ang="T4">
                      <a:pos x="T1" y="0"/>
                    </a:cxn>
                    <a:cxn ang="T5">
                      <a:pos x="T2" y="0"/>
                    </a:cxn>
                  </a:cxnLst>
                  <a:rect l="0" t="0" r="r" b="b"/>
                  <a:pathLst>
                    <a:path w="17">
                      <a:moveTo>
                        <a:pt x="0" y="0"/>
                      </a:moveTo>
                      <a:lnTo>
                        <a:pt x="17" y="0"/>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7" name="Freeform 191">
                  <a:extLst>
                    <a:ext uri="{FF2B5EF4-FFF2-40B4-BE49-F238E27FC236}">
                      <a16:creationId xmlns:a16="http://schemas.microsoft.com/office/drawing/2014/main" id="{626779FC-0818-4152-0493-4A89609A0A32}"/>
                    </a:ext>
                  </a:extLst>
                </p:cNvPr>
                <p:cNvSpPr>
                  <a:spLocks/>
                </p:cNvSpPr>
                <p:nvPr/>
              </p:nvSpPr>
              <p:spPr bwMode="auto">
                <a:xfrm>
                  <a:off x="5498" y="4087"/>
                  <a:ext cx="4"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7">
                      <a:moveTo>
                        <a:pt x="0" y="0"/>
                      </a:moveTo>
                      <a:lnTo>
                        <a:pt x="0" y="0"/>
                      </a:lnTo>
                      <a:lnTo>
                        <a:pt x="17" y="0"/>
                      </a:lnTo>
                      <a:lnTo>
                        <a:pt x="0" y="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8" name="Freeform 192">
                  <a:extLst>
                    <a:ext uri="{FF2B5EF4-FFF2-40B4-BE49-F238E27FC236}">
                      <a16:creationId xmlns:a16="http://schemas.microsoft.com/office/drawing/2014/main" id="{A9DFDBE2-C2A8-6D0C-C492-9C7A3253012B}"/>
                    </a:ext>
                  </a:extLst>
                </p:cNvPr>
                <p:cNvSpPr>
                  <a:spLocks/>
                </p:cNvSpPr>
                <p:nvPr/>
              </p:nvSpPr>
              <p:spPr bwMode="auto">
                <a:xfrm>
                  <a:off x="5564" y="4065"/>
                  <a:ext cx="48" cy="17"/>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9" name="Freeform 193">
                  <a:extLst>
                    <a:ext uri="{FF2B5EF4-FFF2-40B4-BE49-F238E27FC236}">
                      <a16:creationId xmlns:a16="http://schemas.microsoft.com/office/drawing/2014/main" id="{3352E674-CD68-7965-EFEF-F7F2AAAB2299}"/>
                    </a:ext>
                  </a:extLst>
                </p:cNvPr>
                <p:cNvSpPr>
                  <a:spLocks/>
                </p:cNvSpPr>
                <p:nvPr/>
              </p:nvSpPr>
              <p:spPr bwMode="auto">
                <a:xfrm>
                  <a:off x="5564" y="4065"/>
                  <a:ext cx="48" cy="17"/>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0" name="Freeform 194">
                  <a:extLst>
                    <a:ext uri="{FF2B5EF4-FFF2-40B4-BE49-F238E27FC236}">
                      <a16:creationId xmlns:a16="http://schemas.microsoft.com/office/drawing/2014/main" id="{ACF20615-13C5-6948-365E-160DC1697A15}"/>
                    </a:ext>
                  </a:extLst>
                </p:cNvPr>
                <p:cNvSpPr>
                  <a:spLocks/>
                </p:cNvSpPr>
                <p:nvPr/>
              </p:nvSpPr>
              <p:spPr bwMode="auto">
                <a:xfrm>
                  <a:off x="5292" y="4065"/>
                  <a:ext cx="5" cy="12"/>
                </a:xfrm>
                <a:custGeom>
                  <a:avLst/>
                  <a:gdLst>
                    <a:gd name="T0" fmla="*/ 0 w 15"/>
                    <a:gd name="T1" fmla="*/ 0 h 73"/>
                    <a:gd name="T2" fmla="*/ 0 w 15"/>
                    <a:gd name="T3" fmla="*/ 0 h 73"/>
                    <a:gd name="T4" fmla="*/ 0 w 15"/>
                    <a:gd name="T5" fmla="*/ 0 h 73"/>
                    <a:gd name="T6" fmla="*/ 0 w 15"/>
                    <a:gd name="T7" fmla="*/ 0 h 73"/>
                    <a:gd name="T8" fmla="*/ 0 w 15"/>
                    <a:gd name="T9" fmla="*/ 0 h 73"/>
                    <a:gd name="T10" fmla="*/ 0 w 15"/>
                    <a:gd name="T11" fmla="*/ 0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3">
                      <a:moveTo>
                        <a:pt x="0" y="0"/>
                      </a:moveTo>
                      <a:lnTo>
                        <a:pt x="15" y="15"/>
                      </a:lnTo>
                      <a:lnTo>
                        <a:pt x="15" y="30"/>
                      </a:lnTo>
                      <a:lnTo>
                        <a:pt x="15" y="58"/>
                      </a:lnTo>
                      <a:lnTo>
                        <a:pt x="0" y="73"/>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1" name="Freeform 195">
                  <a:extLst>
                    <a:ext uri="{FF2B5EF4-FFF2-40B4-BE49-F238E27FC236}">
                      <a16:creationId xmlns:a16="http://schemas.microsoft.com/office/drawing/2014/main" id="{63CDE4EC-1ABF-0047-9CAA-053EF2AE0400}"/>
                    </a:ext>
                  </a:extLst>
                </p:cNvPr>
                <p:cNvSpPr>
                  <a:spLocks/>
                </p:cNvSpPr>
                <p:nvPr/>
              </p:nvSpPr>
              <p:spPr bwMode="auto">
                <a:xfrm>
                  <a:off x="5474" y="4056"/>
                  <a:ext cx="52" cy="14"/>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2" name="Freeform 196">
                  <a:extLst>
                    <a:ext uri="{FF2B5EF4-FFF2-40B4-BE49-F238E27FC236}">
                      <a16:creationId xmlns:a16="http://schemas.microsoft.com/office/drawing/2014/main" id="{2E6320DD-120C-5EC3-CE08-AF037F9A8FEF}"/>
                    </a:ext>
                  </a:extLst>
                </p:cNvPr>
                <p:cNvSpPr>
                  <a:spLocks/>
                </p:cNvSpPr>
                <p:nvPr/>
              </p:nvSpPr>
              <p:spPr bwMode="auto">
                <a:xfrm>
                  <a:off x="5474" y="4056"/>
                  <a:ext cx="52" cy="14"/>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w 175"/>
                    <a:gd name="T43" fmla="*/ 0 h 87"/>
                    <a:gd name="T44" fmla="*/ 0 w 17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3" name="Freeform 197">
                  <a:extLst>
                    <a:ext uri="{FF2B5EF4-FFF2-40B4-BE49-F238E27FC236}">
                      <a16:creationId xmlns:a16="http://schemas.microsoft.com/office/drawing/2014/main" id="{8F9A3684-8575-DEE6-3B83-B16979224563}"/>
                    </a:ext>
                  </a:extLst>
                </p:cNvPr>
                <p:cNvSpPr>
                  <a:spLocks/>
                </p:cNvSpPr>
                <p:nvPr/>
              </p:nvSpPr>
              <p:spPr bwMode="auto">
                <a:xfrm>
                  <a:off x="5641" y="4063"/>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4" name="Freeform 198">
                  <a:extLst>
                    <a:ext uri="{FF2B5EF4-FFF2-40B4-BE49-F238E27FC236}">
                      <a16:creationId xmlns:a16="http://schemas.microsoft.com/office/drawing/2014/main" id="{CE131B07-3644-2551-021D-993C3A41BA87}"/>
                    </a:ext>
                  </a:extLst>
                </p:cNvPr>
                <p:cNvSpPr>
                  <a:spLocks/>
                </p:cNvSpPr>
                <p:nvPr/>
              </p:nvSpPr>
              <p:spPr bwMode="auto">
                <a:xfrm>
                  <a:off x="5507" y="4039"/>
                  <a:ext cx="33" cy="15"/>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5" name="Freeform 199">
                  <a:extLst>
                    <a:ext uri="{FF2B5EF4-FFF2-40B4-BE49-F238E27FC236}">
                      <a16:creationId xmlns:a16="http://schemas.microsoft.com/office/drawing/2014/main" id="{8EE2DBD2-101D-AB07-9B28-29CB953BBFB4}"/>
                    </a:ext>
                  </a:extLst>
                </p:cNvPr>
                <p:cNvSpPr>
                  <a:spLocks/>
                </p:cNvSpPr>
                <p:nvPr/>
              </p:nvSpPr>
              <p:spPr bwMode="auto">
                <a:xfrm>
                  <a:off x="5507" y="4039"/>
                  <a:ext cx="33" cy="15"/>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6" name="Freeform 200">
                  <a:extLst>
                    <a:ext uri="{FF2B5EF4-FFF2-40B4-BE49-F238E27FC236}">
                      <a16:creationId xmlns:a16="http://schemas.microsoft.com/office/drawing/2014/main" id="{382E8540-0860-F603-58D9-10EAE6803AA2}"/>
                    </a:ext>
                  </a:extLst>
                </p:cNvPr>
                <p:cNvSpPr>
                  <a:spLocks/>
                </p:cNvSpPr>
                <p:nvPr/>
              </p:nvSpPr>
              <p:spPr bwMode="auto">
                <a:xfrm>
                  <a:off x="5340" y="4046"/>
                  <a:ext cx="14" cy="5"/>
                </a:xfrm>
                <a:custGeom>
                  <a:avLst/>
                  <a:gdLst>
                    <a:gd name="T0" fmla="*/ 0 w 48"/>
                    <a:gd name="T1" fmla="*/ 0 h 28"/>
                    <a:gd name="T2" fmla="*/ 0 w 48"/>
                    <a:gd name="T3" fmla="*/ 0 h 28"/>
                    <a:gd name="T4" fmla="*/ 0 w 48"/>
                    <a:gd name="T5" fmla="*/ 0 h 28"/>
                    <a:gd name="T6" fmla="*/ 0 w 48"/>
                    <a:gd name="T7" fmla="*/ 0 h 28"/>
                    <a:gd name="T8" fmla="*/ 0 w 48"/>
                    <a:gd name="T9" fmla="*/ 0 h 28"/>
                    <a:gd name="T10" fmla="*/ 0 w 48"/>
                    <a:gd name="T11" fmla="*/ 0 h 28"/>
                    <a:gd name="T12" fmla="*/ 0 w 48"/>
                    <a:gd name="T13" fmla="*/ 0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8">
                      <a:moveTo>
                        <a:pt x="0" y="13"/>
                      </a:moveTo>
                      <a:lnTo>
                        <a:pt x="0" y="0"/>
                      </a:lnTo>
                      <a:lnTo>
                        <a:pt x="15" y="0"/>
                      </a:lnTo>
                      <a:lnTo>
                        <a:pt x="48" y="0"/>
                      </a:lnTo>
                      <a:lnTo>
                        <a:pt x="48" y="13"/>
                      </a:lnTo>
                      <a:lnTo>
                        <a:pt x="31" y="28"/>
                      </a:lnTo>
                      <a:lnTo>
                        <a:pt x="15" y="28"/>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7" name="Freeform 201">
                  <a:extLst>
                    <a:ext uri="{FF2B5EF4-FFF2-40B4-BE49-F238E27FC236}">
                      <a16:creationId xmlns:a16="http://schemas.microsoft.com/office/drawing/2014/main" id="{479C9A88-E852-4C87-2A02-7884A130FB8C}"/>
                    </a:ext>
                  </a:extLst>
                </p:cNvPr>
                <p:cNvSpPr>
                  <a:spLocks/>
                </p:cNvSpPr>
                <p:nvPr/>
              </p:nvSpPr>
              <p:spPr bwMode="auto">
                <a:xfrm>
                  <a:off x="5406" y="3736"/>
                  <a:ext cx="259" cy="308"/>
                </a:xfrm>
                <a:custGeom>
                  <a:avLst/>
                  <a:gdLst>
                    <a:gd name="T0" fmla="*/ 0 w 866"/>
                    <a:gd name="T1" fmla="*/ 0 h 1897"/>
                    <a:gd name="T2" fmla="*/ 0 w 866"/>
                    <a:gd name="T3" fmla="*/ 0 h 1897"/>
                    <a:gd name="T4" fmla="*/ 0 w 866"/>
                    <a:gd name="T5" fmla="*/ 0 h 1897"/>
                    <a:gd name="T6" fmla="*/ 0 w 866"/>
                    <a:gd name="T7" fmla="*/ 0 h 1897"/>
                    <a:gd name="T8" fmla="*/ 0 w 866"/>
                    <a:gd name="T9" fmla="*/ 0 h 1897"/>
                    <a:gd name="T10" fmla="*/ 0 w 866"/>
                    <a:gd name="T11" fmla="*/ 0 h 1897"/>
                    <a:gd name="T12" fmla="*/ 0 w 866"/>
                    <a:gd name="T13" fmla="*/ 0 h 1897"/>
                    <a:gd name="T14" fmla="*/ 0 w 866"/>
                    <a:gd name="T15" fmla="*/ 0 h 1897"/>
                    <a:gd name="T16" fmla="*/ 0 w 866"/>
                    <a:gd name="T17" fmla="*/ 0 h 1897"/>
                    <a:gd name="T18" fmla="*/ 0 w 866"/>
                    <a:gd name="T19" fmla="*/ 0 h 1897"/>
                    <a:gd name="T20" fmla="*/ 0 w 866"/>
                    <a:gd name="T21" fmla="*/ 0 h 1897"/>
                    <a:gd name="T22" fmla="*/ 0 w 866"/>
                    <a:gd name="T23" fmla="*/ 0 h 1897"/>
                    <a:gd name="T24" fmla="*/ 0 w 866"/>
                    <a:gd name="T25" fmla="*/ 0 h 1897"/>
                    <a:gd name="T26" fmla="*/ 0 w 866"/>
                    <a:gd name="T27" fmla="*/ 0 h 1897"/>
                    <a:gd name="T28" fmla="*/ 0 w 866"/>
                    <a:gd name="T29" fmla="*/ 0 h 1897"/>
                    <a:gd name="T30" fmla="*/ 0 w 866"/>
                    <a:gd name="T31" fmla="*/ 0 h 1897"/>
                    <a:gd name="T32" fmla="*/ 0 w 866"/>
                    <a:gd name="T33" fmla="*/ 0 h 1897"/>
                    <a:gd name="T34" fmla="*/ 0 w 866"/>
                    <a:gd name="T35" fmla="*/ 0 h 1897"/>
                    <a:gd name="T36" fmla="*/ 0 w 866"/>
                    <a:gd name="T37" fmla="*/ 0 h 1897"/>
                    <a:gd name="T38" fmla="*/ 0 w 866"/>
                    <a:gd name="T39" fmla="*/ 0 h 1897"/>
                    <a:gd name="T40" fmla="*/ 0 w 866"/>
                    <a:gd name="T41" fmla="*/ 0 h 1897"/>
                    <a:gd name="T42" fmla="*/ 0 w 866"/>
                    <a:gd name="T43" fmla="*/ 0 h 1897"/>
                    <a:gd name="T44" fmla="*/ 0 w 866"/>
                    <a:gd name="T45" fmla="*/ 0 h 1897"/>
                    <a:gd name="T46" fmla="*/ 0 w 866"/>
                    <a:gd name="T47" fmla="*/ 0 h 1897"/>
                    <a:gd name="T48" fmla="*/ 0 w 866"/>
                    <a:gd name="T49" fmla="*/ 0 h 1897"/>
                    <a:gd name="T50" fmla="*/ 0 w 866"/>
                    <a:gd name="T51" fmla="*/ 0 h 1897"/>
                    <a:gd name="T52" fmla="*/ 0 w 866"/>
                    <a:gd name="T53" fmla="*/ 0 h 1897"/>
                    <a:gd name="T54" fmla="*/ 0 w 866"/>
                    <a:gd name="T55" fmla="*/ 0 h 1897"/>
                    <a:gd name="T56" fmla="*/ 0 w 866"/>
                    <a:gd name="T57" fmla="*/ 0 h 1897"/>
                    <a:gd name="T58" fmla="*/ 0 w 866"/>
                    <a:gd name="T59" fmla="*/ 0 h 1897"/>
                    <a:gd name="T60" fmla="*/ 0 w 866"/>
                    <a:gd name="T61" fmla="*/ 0 h 1897"/>
                    <a:gd name="T62" fmla="*/ 0 w 866"/>
                    <a:gd name="T63" fmla="*/ 0 h 1897"/>
                    <a:gd name="T64" fmla="*/ 0 w 866"/>
                    <a:gd name="T65" fmla="*/ 0 h 1897"/>
                    <a:gd name="T66" fmla="*/ 0 w 866"/>
                    <a:gd name="T67" fmla="*/ 0 h 1897"/>
                    <a:gd name="T68" fmla="*/ 0 w 866"/>
                    <a:gd name="T69" fmla="*/ 0 h 1897"/>
                    <a:gd name="T70" fmla="*/ 0 w 866"/>
                    <a:gd name="T71" fmla="*/ 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8" name="Freeform 202">
                  <a:extLst>
                    <a:ext uri="{FF2B5EF4-FFF2-40B4-BE49-F238E27FC236}">
                      <a16:creationId xmlns:a16="http://schemas.microsoft.com/office/drawing/2014/main" id="{463DF1B3-F447-DEB9-3BB8-645B6F2FEE71}"/>
                    </a:ext>
                  </a:extLst>
                </p:cNvPr>
                <p:cNvSpPr>
                  <a:spLocks/>
                </p:cNvSpPr>
                <p:nvPr/>
              </p:nvSpPr>
              <p:spPr bwMode="auto">
                <a:xfrm>
                  <a:off x="5326" y="3720"/>
                  <a:ext cx="320" cy="321"/>
                </a:xfrm>
                <a:custGeom>
                  <a:avLst/>
                  <a:gdLst>
                    <a:gd name="T0" fmla="*/ 0 w 1073"/>
                    <a:gd name="T1" fmla="*/ 0 h 1984"/>
                    <a:gd name="T2" fmla="*/ 0 w 1073"/>
                    <a:gd name="T3" fmla="*/ 0 h 1984"/>
                    <a:gd name="T4" fmla="*/ 0 w 1073"/>
                    <a:gd name="T5" fmla="*/ 0 h 1984"/>
                    <a:gd name="T6" fmla="*/ 0 w 1073"/>
                    <a:gd name="T7" fmla="*/ 0 h 1984"/>
                    <a:gd name="T8" fmla="*/ 0 w 1073"/>
                    <a:gd name="T9" fmla="*/ 0 h 1984"/>
                    <a:gd name="T10" fmla="*/ 0 w 1073"/>
                    <a:gd name="T11" fmla="*/ 0 h 1984"/>
                    <a:gd name="T12" fmla="*/ 0 w 1073"/>
                    <a:gd name="T13" fmla="*/ 0 h 1984"/>
                    <a:gd name="T14" fmla="*/ 0 w 1073"/>
                    <a:gd name="T15" fmla="*/ 0 h 1984"/>
                    <a:gd name="T16" fmla="*/ 0 w 1073"/>
                    <a:gd name="T17" fmla="*/ 0 h 1984"/>
                    <a:gd name="T18" fmla="*/ 0 w 1073"/>
                    <a:gd name="T19" fmla="*/ 0 h 1984"/>
                    <a:gd name="T20" fmla="*/ 0 w 1073"/>
                    <a:gd name="T21" fmla="*/ 0 h 1984"/>
                    <a:gd name="T22" fmla="*/ 0 w 1073"/>
                    <a:gd name="T23" fmla="*/ 0 h 1984"/>
                    <a:gd name="T24" fmla="*/ 0 w 1073"/>
                    <a:gd name="T25" fmla="*/ 0 h 1984"/>
                    <a:gd name="T26" fmla="*/ 0 w 1073"/>
                    <a:gd name="T27" fmla="*/ 0 h 1984"/>
                    <a:gd name="T28" fmla="*/ 0 w 1073"/>
                    <a:gd name="T29" fmla="*/ 0 h 1984"/>
                    <a:gd name="T30" fmla="*/ 0 w 1073"/>
                    <a:gd name="T31" fmla="*/ 0 h 1984"/>
                    <a:gd name="T32" fmla="*/ 0 w 1073"/>
                    <a:gd name="T33" fmla="*/ 0 h 1984"/>
                    <a:gd name="T34" fmla="*/ 0 w 1073"/>
                    <a:gd name="T35" fmla="*/ 0 h 1984"/>
                    <a:gd name="T36" fmla="*/ 0 w 1073"/>
                    <a:gd name="T37" fmla="*/ 0 h 1984"/>
                    <a:gd name="T38" fmla="*/ 0 w 1073"/>
                    <a:gd name="T39" fmla="*/ 0 h 1984"/>
                    <a:gd name="T40" fmla="*/ 0 w 1073"/>
                    <a:gd name="T41" fmla="*/ 0 h 1984"/>
                    <a:gd name="T42" fmla="*/ 0 w 1073"/>
                    <a:gd name="T43" fmla="*/ 0 h 1984"/>
                    <a:gd name="T44" fmla="*/ 0 w 1073"/>
                    <a:gd name="T45" fmla="*/ 0 h 1984"/>
                    <a:gd name="T46" fmla="*/ 0 w 1073"/>
                    <a:gd name="T47" fmla="*/ 0 h 1984"/>
                    <a:gd name="T48" fmla="*/ 0 w 1073"/>
                    <a:gd name="T49" fmla="*/ 0 h 1984"/>
                    <a:gd name="T50" fmla="*/ 0 w 1073"/>
                    <a:gd name="T51" fmla="*/ 0 h 1984"/>
                    <a:gd name="T52" fmla="*/ 0 w 1073"/>
                    <a:gd name="T53" fmla="*/ 0 h 1984"/>
                    <a:gd name="T54" fmla="*/ 0 w 1073"/>
                    <a:gd name="T55" fmla="*/ 0 h 1984"/>
                    <a:gd name="T56" fmla="*/ 0 w 1073"/>
                    <a:gd name="T57" fmla="*/ 0 h 1984"/>
                    <a:gd name="T58" fmla="*/ 0 w 1073"/>
                    <a:gd name="T59" fmla="*/ 0 h 1984"/>
                    <a:gd name="T60" fmla="*/ 0 w 1073"/>
                    <a:gd name="T61" fmla="*/ 0 h 1984"/>
                    <a:gd name="T62" fmla="*/ 0 w 1073"/>
                    <a:gd name="T63" fmla="*/ 0 h 1984"/>
                    <a:gd name="T64" fmla="*/ 0 w 1073"/>
                    <a:gd name="T65" fmla="*/ 0 h 1984"/>
                    <a:gd name="T66" fmla="*/ 0 w 1073"/>
                    <a:gd name="T67" fmla="*/ 0 h 1984"/>
                    <a:gd name="T68" fmla="*/ 0 w 1073"/>
                    <a:gd name="T69" fmla="*/ 0 h 1984"/>
                    <a:gd name="T70" fmla="*/ 0 w 1073"/>
                    <a:gd name="T71" fmla="*/ 0 h 1984"/>
                    <a:gd name="T72" fmla="*/ 0 w 1073"/>
                    <a:gd name="T73" fmla="*/ 0 h 1984"/>
                    <a:gd name="T74" fmla="*/ 0 w 1073"/>
                    <a:gd name="T75" fmla="*/ 0 h 1984"/>
                    <a:gd name="T76" fmla="*/ 0 w 1073"/>
                    <a:gd name="T77" fmla="*/ 0 h 1984"/>
                    <a:gd name="T78" fmla="*/ 0 w 1073"/>
                    <a:gd name="T79" fmla="*/ 0 h 1984"/>
                    <a:gd name="T80" fmla="*/ 0 w 1073"/>
                    <a:gd name="T81" fmla="*/ 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69" name="Freeform 203">
                  <a:extLst>
                    <a:ext uri="{FF2B5EF4-FFF2-40B4-BE49-F238E27FC236}">
                      <a16:creationId xmlns:a16="http://schemas.microsoft.com/office/drawing/2014/main" id="{1A2DAB45-ACB5-F9BF-23E4-1C9CA4CDC1A7}"/>
                    </a:ext>
                  </a:extLst>
                </p:cNvPr>
                <p:cNvSpPr>
                  <a:spLocks/>
                </p:cNvSpPr>
                <p:nvPr/>
              </p:nvSpPr>
              <p:spPr bwMode="auto">
                <a:xfrm>
                  <a:off x="5258" y="4027"/>
                  <a:ext cx="20" cy="10"/>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w 64"/>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58">
                      <a:moveTo>
                        <a:pt x="0" y="30"/>
                      </a:moveTo>
                      <a:lnTo>
                        <a:pt x="0" y="15"/>
                      </a:lnTo>
                      <a:lnTo>
                        <a:pt x="0" y="0"/>
                      </a:lnTo>
                      <a:lnTo>
                        <a:pt x="16" y="0"/>
                      </a:lnTo>
                      <a:lnTo>
                        <a:pt x="31" y="0"/>
                      </a:lnTo>
                      <a:lnTo>
                        <a:pt x="64" y="58"/>
                      </a:lnTo>
                      <a:lnTo>
                        <a:pt x="31" y="58"/>
                      </a:lnTo>
                      <a:lnTo>
                        <a:pt x="0" y="3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0" name="Freeform 204">
                  <a:extLst>
                    <a:ext uri="{FF2B5EF4-FFF2-40B4-BE49-F238E27FC236}">
                      <a16:creationId xmlns:a16="http://schemas.microsoft.com/office/drawing/2014/main" id="{12058627-5CE3-8A3F-2022-7E524FFDF7FF}"/>
                    </a:ext>
                  </a:extLst>
                </p:cNvPr>
                <p:cNvSpPr>
                  <a:spLocks/>
                </p:cNvSpPr>
                <p:nvPr/>
              </p:nvSpPr>
              <p:spPr bwMode="auto">
                <a:xfrm>
                  <a:off x="5173" y="3983"/>
                  <a:ext cx="95" cy="49"/>
                </a:xfrm>
                <a:custGeom>
                  <a:avLst/>
                  <a:gdLst>
                    <a:gd name="T0" fmla="*/ 0 w 320"/>
                    <a:gd name="T1" fmla="*/ 0 h 304"/>
                    <a:gd name="T2" fmla="*/ 0 w 320"/>
                    <a:gd name="T3" fmla="*/ 0 h 304"/>
                    <a:gd name="T4" fmla="*/ 0 w 320"/>
                    <a:gd name="T5" fmla="*/ 0 h 304"/>
                    <a:gd name="T6" fmla="*/ 0 w 320"/>
                    <a:gd name="T7" fmla="*/ 0 h 304"/>
                    <a:gd name="T8" fmla="*/ 0 w 320"/>
                    <a:gd name="T9" fmla="*/ 0 h 304"/>
                    <a:gd name="T10" fmla="*/ 0 w 320"/>
                    <a:gd name="T11" fmla="*/ 0 h 304"/>
                    <a:gd name="T12" fmla="*/ 0 w 320"/>
                    <a:gd name="T13" fmla="*/ 0 h 304"/>
                    <a:gd name="T14" fmla="*/ 0 w 320"/>
                    <a:gd name="T15" fmla="*/ 0 h 304"/>
                    <a:gd name="T16" fmla="*/ 0 w 320"/>
                    <a:gd name="T17" fmla="*/ 0 h 304"/>
                    <a:gd name="T18" fmla="*/ 0 w 320"/>
                    <a:gd name="T19" fmla="*/ 0 h 304"/>
                    <a:gd name="T20" fmla="*/ 0 w 320"/>
                    <a:gd name="T21" fmla="*/ 0 h 304"/>
                    <a:gd name="T22" fmla="*/ 0 w 320"/>
                    <a:gd name="T23" fmla="*/ 0 h 304"/>
                    <a:gd name="T24" fmla="*/ 0 w 320"/>
                    <a:gd name="T25" fmla="*/ 0 h 304"/>
                    <a:gd name="T26" fmla="*/ 0 w 320"/>
                    <a:gd name="T27" fmla="*/ 0 h 304"/>
                    <a:gd name="T28" fmla="*/ 0 w 320"/>
                    <a:gd name="T29" fmla="*/ 0 h 304"/>
                    <a:gd name="T30" fmla="*/ 0 w 320"/>
                    <a:gd name="T31" fmla="*/ 0 h 304"/>
                    <a:gd name="T32" fmla="*/ 0 w 320"/>
                    <a:gd name="T33" fmla="*/ 0 h 304"/>
                    <a:gd name="T34" fmla="*/ 0 w 320"/>
                    <a:gd name="T35" fmla="*/ 0 h 304"/>
                    <a:gd name="T36" fmla="*/ 0 w 320"/>
                    <a:gd name="T37" fmla="*/ 0 h 304"/>
                    <a:gd name="T38" fmla="*/ 0 w 320"/>
                    <a:gd name="T39" fmla="*/ 0 h 304"/>
                    <a:gd name="T40" fmla="*/ 0 w 320"/>
                    <a:gd name="T41" fmla="*/ 0 h 304"/>
                    <a:gd name="T42" fmla="*/ 0 w 320"/>
                    <a:gd name="T43" fmla="*/ 0 h 304"/>
                    <a:gd name="T44" fmla="*/ 0 w 320"/>
                    <a:gd name="T45" fmla="*/ 0 h 304"/>
                    <a:gd name="T46" fmla="*/ 0 w 320"/>
                    <a:gd name="T47" fmla="*/ 0 h 304"/>
                    <a:gd name="T48" fmla="*/ 0 w 320"/>
                    <a:gd name="T49" fmla="*/ 0 h 304"/>
                    <a:gd name="T50" fmla="*/ 0 w 320"/>
                    <a:gd name="T51" fmla="*/ 0 h 304"/>
                    <a:gd name="T52" fmla="*/ 0 w 320"/>
                    <a:gd name="T53" fmla="*/ 0 h 304"/>
                    <a:gd name="T54" fmla="*/ 0 w 320"/>
                    <a:gd name="T55" fmla="*/ 0 h 304"/>
                    <a:gd name="T56" fmla="*/ 0 w 320"/>
                    <a:gd name="T57" fmla="*/ 0 h 304"/>
                    <a:gd name="T58" fmla="*/ 0 w 320"/>
                    <a:gd name="T59" fmla="*/ 0 h 304"/>
                    <a:gd name="T60" fmla="*/ 0 w 320"/>
                    <a:gd name="T61" fmla="*/ 0 h 304"/>
                    <a:gd name="T62" fmla="*/ 0 w 320"/>
                    <a:gd name="T63" fmla="*/ 0 h 304"/>
                    <a:gd name="T64" fmla="*/ 0 w 320"/>
                    <a:gd name="T65" fmla="*/ 0 h 304"/>
                    <a:gd name="T66" fmla="*/ 0 w 320"/>
                    <a:gd name="T67" fmla="*/ 0 h 304"/>
                    <a:gd name="T68" fmla="*/ 0 w 320"/>
                    <a:gd name="T69" fmla="*/ 0 h 304"/>
                    <a:gd name="T70" fmla="*/ 0 w 320"/>
                    <a:gd name="T71" fmla="*/ 0 h 304"/>
                    <a:gd name="T72" fmla="*/ 0 w 320"/>
                    <a:gd name="T73" fmla="*/ 0 h 304"/>
                    <a:gd name="T74" fmla="*/ 0 w 320"/>
                    <a:gd name="T75" fmla="*/ 0 h 304"/>
                    <a:gd name="T76" fmla="*/ 0 w 320"/>
                    <a:gd name="T77" fmla="*/ 0 h 304"/>
                    <a:gd name="T78" fmla="*/ 0 w 320"/>
                    <a:gd name="T79" fmla="*/ 0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1" name="Freeform 205">
                  <a:extLst>
                    <a:ext uri="{FF2B5EF4-FFF2-40B4-BE49-F238E27FC236}">
                      <a16:creationId xmlns:a16="http://schemas.microsoft.com/office/drawing/2014/main" id="{52A8B26B-4A55-C340-73B9-E63F5D6B61F0}"/>
                    </a:ext>
                  </a:extLst>
                </p:cNvPr>
                <p:cNvSpPr>
                  <a:spLocks/>
                </p:cNvSpPr>
                <p:nvPr/>
              </p:nvSpPr>
              <p:spPr bwMode="auto">
                <a:xfrm>
                  <a:off x="5569" y="4002"/>
                  <a:ext cx="43" cy="20"/>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130">
                      <a:moveTo>
                        <a:pt x="31" y="87"/>
                      </a:moveTo>
                      <a:lnTo>
                        <a:pt x="0" y="44"/>
                      </a:lnTo>
                      <a:lnTo>
                        <a:pt x="0" y="15"/>
                      </a:lnTo>
                      <a:lnTo>
                        <a:pt x="31" y="0"/>
                      </a:lnTo>
                      <a:lnTo>
                        <a:pt x="48" y="15"/>
                      </a:lnTo>
                      <a:lnTo>
                        <a:pt x="96" y="44"/>
                      </a:lnTo>
                      <a:lnTo>
                        <a:pt x="144" y="130"/>
                      </a:lnTo>
                      <a:lnTo>
                        <a:pt x="96" y="102"/>
                      </a:lnTo>
                      <a:lnTo>
                        <a:pt x="31"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2" name="Freeform 206">
                  <a:extLst>
                    <a:ext uri="{FF2B5EF4-FFF2-40B4-BE49-F238E27FC236}">
                      <a16:creationId xmlns:a16="http://schemas.microsoft.com/office/drawing/2014/main" id="{A413B267-74BE-63A8-4EFE-4A32CBDD5023}"/>
                    </a:ext>
                  </a:extLst>
                </p:cNvPr>
                <p:cNvSpPr>
                  <a:spLocks/>
                </p:cNvSpPr>
                <p:nvPr/>
              </p:nvSpPr>
              <p:spPr bwMode="auto">
                <a:xfrm>
                  <a:off x="5378" y="3994"/>
                  <a:ext cx="20" cy="10"/>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58">
                      <a:moveTo>
                        <a:pt x="0" y="15"/>
                      </a:moveTo>
                      <a:lnTo>
                        <a:pt x="16" y="0"/>
                      </a:lnTo>
                      <a:lnTo>
                        <a:pt x="31" y="0"/>
                      </a:lnTo>
                      <a:lnTo>
                        <a:pt x="64" y="43"/>
                      </a:lnTo>
                      <a:lnTo>
                        <a:pt x="48" y="58"/>
                      </a:lnTo>
                      <a:lnTo>
                        <a:pt x="16" y="58"/>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3" name="Freeform 207">
                  <a:extLst>
                    <a:ext uri="{FF2B5EF4-FFF2-40B4-BE49-F238E27FC236}">
                      <a16:creationId xmlns:a16="http://schemas.microsoft.com/office/drawing/2014/main" id="{C76A540C-7F7C-F37B-DB4A-933390DBD8CB}"/>
                    </a:ext>
                  </a:extLst>
                </p:cNvPr>
                <p:cNvSpPr>
                  <a:spLocks/>
                </p:cNvSpPr>
                <p:nvPr/>
              </p:nvSpPr>
              <p:spPr bwMode="auto">
                <a:xfrm>
                  <a:off x="5564" y="3856"/>
                  <a:ext cx="20" cy="7"/>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w 65"/>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3">
                      <a:moveTo>
                        <a:pt x="0" y="43"/>
                      </a:moveTo>
                      <a:lnTo>
                        <a:pt x="17" y="15"/>
                      </a:lnTo>
                      <a:lnTo>
                        <a:pt x="33" y="0"/>
                      </a:lnTo>
                      <a:lnTo>
                        <a:pt x="48" y="15"/>
                      </a:lnTo>
                      <a:lnTo>
                        <a:pt x="65" y="28"/>
                      </a:lnTo>
                      <a:lnTo>
                        <a:pt x="48" y="43"/>
                      </a:lnTo>
                      <a:lnTo>
                        <a:pt x="33" y="43"/>
                      </a:lnTo>
                      <a:lnTo>
                        <a:pt x="17" y="43"/>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4" name="Freeform 208">
                  <a:extLst>
                    <a:ext uri="{FF2B5EF4-FFF2-40B4-BE49-F238E27FC236}">
                      <a16:creationId xmlns:a16="http://schemas.microsoft.com/office/drawing/2014/main" id="{438E0396-BAC0-C124-D450-BAF652CBB059}"/>
                    </a:ext>
                  </a:extLst>
                </p:cNvPr>
                <p:cNvSpPr>
                  <a:spLocks/>
                </p:cNvSpPr>
                <p:nvPr/>
              </p:nvSpPr>
              <p:spPr bwMode="auto">
                <a:xfrm>
                  <a:off x="5546" y="3832"/>
                  <a:ext cx="61" cy="17"/>
                </a:xfrm>
                <a:custGeom>
                  <a:avLst/>
                  <a:gdLst>
                    <a:gd name="T0" fmla="*/ 0 w 207"/>
                    <a:gd name="T1" fmla="*/ 0 h 102"/>
                    <a:gd name="T2" fmla="*/ 0 w 207"/>
                    <a:gd name="T3" fmla="*/ 0 h 102"/>
                    <a:gd name="T4" fmla="*/ 0 w 207"/>
                    <a:gd name="T5" fmla="*/ 0 h 102"/>
                    <a:gd name="T6" fmla="*/ 0 w 207"/>
                    <a:gd name="T7" fmla="*/ 0 h 102"/>
                    <a:gd name="T8" fmla="*/ 0 w 207"/>
                    <a:gd name="T9" fmla="*/ 0 h 102"/>
                    <a:gd name="T10" fmla="*/ 0 w 207"/>
                    <a:gd name="T11" fmla="*/ 0 h 102"/>
                    <a:gd name="T12" fmla="*/ 0 w 207"/>
                    <a:gd name="T13" fmla="*/ 0 h 102"/>
                    <a:gd name="T14" fmla="*/ 0 w 207"/>
                    <a:gd name="T15" fmla="*/ 0 h 102"/>
                    <a:gd name="T16" fmla="*/ 0 w 207"/>
                    <a:gd name="T17" fmla="*/ 0 h 102"/>
                    <a:gd name="T18" fmla="*/ 0 w 207"/>
                    <a:gd name="T19" fmla="*/ 0 h 102"/>
                    <a:gd name="T20" fmla="*/ 0 w 207"/>
                    <a:gd name="T21" fmla="*/ 0 h 102"/>
                    <a:gd name="T22" fmla="*/ 0 w 207"/>
                    <a:gd name="T23" fmla="*/ 0 h 102"/>
                    <a:gd name="T24" fmla="*/ 0 w 207"/>
                    <a:gd name="T25" fmla="*/ 0 h 102"/>
                    <a:gd name="T26" fmla="*/ 0 w 207"/>
                    <a:gd name="T27" fmla="*/ 0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5" name="Freeform 209">
                  <a:extLst>
                    <a:ext uri="{FF2B5EF4-FFF2-40B4-BE49-F238E27FC236}">
                      <a16:creationId xmlns:a16="http://schemas.microsoft.com/office/drawing/2014/main" id="{DF79FF70-A131-FB7A-8A8D-0D8C6EC7AF9E}"/>
                    </a:ext>
                  </a:extLst>
                </p:cNvPr>
                <p:cNvSpPr>
                  <a:spLocks/>
                </p:cNvSpPr>
                <p:nvPr/>
              </p:nvSpPr>
              <p:spPr bwMode="auto">
                <a:xfrm>
                  <a:off x="5564" y="3823"/>
                  <a:ext cx="24" cy="12"/>
                </a:xfrm>
                <a:custGeom>
                  <a:avLst/>
                  <a:gdLst>
                    <a:gd name="T0" fmla="*/ 0 w 81"/>
                    <a:gd name="T1" fmla="*/ 0 h 72"/>
                    <a:gd name="T2" fmla="*/ 0 w 81"/>
                    <a:gd name="T3" fmla="*/ 0 h 72"/>
                    <a:gd name="T4" fmla="*/ 0 w 81"/>
                    <a:gd name="T5" fmla="*/ 0 h 72"/>
                    <a:gd name="T6" fmla="*/ 0 w 81"/>
                    <a:gd name="T7" fmla="*/ 0 h 72"/>
                    <a:gd name="T8" fmla="*/ 0 w 81"/>
                    <a:gd name="T9" fmla="*/ 0 h 72"/>
                    <a:gd name="T10" fmla="*/ 0 w 81"/>
                    <a:gd name="T11" fmla="*/ 0 h 72"/>
                    <a:gd name="T12" fmla="*/ 0 w 81"/>
                    <a:gd name="T13" fmla="*/ 0 h 72"/>
                    <a:gd name="T14" fmla="*/ 0 w 81"/>
                    <a:gd name="T15" fmla="*/ 0 h 72"/>
                    <a:gd name="T16" fmla="*/ 0 w 81"/>
                    <a:gd name="T17" fmla="*/ 0 h 72"/>
                    <a:gd name="T18" fmla="*/ 0 w 8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6" name="Freeform 210">
                  <a:extLst>
                    <a:ext uri="{FF2B5EF4-FFF2-40B4-BE49-F238E27FC236}">
                      <a16:creationId xmlns:a16="http://schemas.microsoft.com/office/drawing/2014/main" id="{709013F2-93B8-A070-A6DA-1981FCB85F25}"/>
                    </a:ext>
                  </a:extLst>
                </p:cNvPr>
                <p:cNvSpPr>
                  <a:spLocks/>
                </p:cNvSpPr>
                <p:nvPr/>
              </p:nvSpPr>
              <p:spPr bwMode="auto">
                <a:xfrm>
                  <a:off x="5550" y="3818"/>
                  <a:ext cx="14" cy="10"/>
                </a:xfrm>
                <a:custGeom>
                  <a:avLst/>
                  <a:gdLst>
                    <a:gd name="T0" fmla="*/ 0 w 48"/>
                    <a:gd name="T1" fmla="*/ 0 h 58"/>
                    <a:gd name="T2" fmla="*/ 0 w 48"/>
                    <a:gd name="T3" fmla="*/ 0 h 58"/>
                    <a:gd name="T4" fmla="*/ 0 w 48"/>
                    <a:gd name="T5" fmla="*/ 0 h 58"/>
                    <a:gd name="T6" fmla="*/ 0 w 48"/>
                    <a:gd name="T7" fmla="*/ 0 h 58"/>
                    <a:gd name="T8" fmla="*/ 0 w 48"/>
                    <a:gd name="T9" fmla="*/ 0 h 58"/>
                    <a:gd name="T10" fmla="*/ 0 w 48"/>
                    <a:gd name="T11" fmla="*/ 0 h 58"/>
                    <a:gd name="T12" fmla="*/ 0 w 48"/>
                    <a:gd name="T13" fmla="*/ 0 h 58"/>
                    <a:gd name="T14" fmla="*/ 0 w 48"/>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8">
                      <a:moveTo>
                        <a:pt x="0" y="43"/>
                      </a:moveTo>
                      <a:lnTo>
                        <a:pt x="17" y="15"/>
                      </a:lnTo>
                      <a:lnTo>
                        <a:pt x="33" y="0"/>
                      </a:lnTo>
                      <a:lnTo>
                        <a:pt x="48" y="0"/>
                      </a:lnTo>
                      <a:lnTo>
                        <a:pt x="48" y="15"/>
                      </a:lnTo>
                      <a:lnTo>
                        <a:pt x="48" y="30"/>
                      </a:lnTo>
                      <a:lnTo>
                        <a:pt x="17" y="58"/>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7" name="Freeform 211">
                  <a:extLst>
                    <a:ext uri="{FF2B5EF4-FFF2-40B4-BE49-F238E27FC236}">
                      <a16:creationId xmlns:a16="http://schemas.microsoft.com/office/drawing/2014/main" id="{752B4586-CA59-38B1-76E6-556EA04A0F44}"/>
                    </a:ext>
                  </a:extLst>
                </p:cNvPr>
                <p:cNvSpPr>
                  <a:spLocks/>
                </p:cNvSpPr>
                <p:nvPr/>
              </p:nvSpPr>
              <p:spPr bwMode="auto">
                <a:xfrm>
                  <a:off x="5584" y="3816"/>
                  <a:ext cx="14" cy="10"/>
                </a:xfrm>
                <a:custGeom>
                  <a:avLst/>
                  <a:gdLst>
                    <a:gd name="T0" fmla="*/ 0 w 48"/>
                    <a:gd name="T1" fmla="*/ 0 h 56"/>
                    <a:gd name="T2" fmla="*/ 0 w 48"/>
                    <a:gd name="T3" fmla="*/ 0 h 56"/>
                    <a:gd name="T4" fmla="*/ 0 w 48"/>
                    <a:gd name="T5" fmla="*/ 0 h 56"/>
                    <a:gd name="T6" fmla="*/ 0 w 48"/>
                    <a:gd name="T7" fmla="*/ 0 h 56"/>
                    <a:gd name="T8" fmla="*/ 0 w 48"/>
                    <a:gd name="T9" fmla="*/ 0 h 56"/>
                    <a:gd name="T10" fmla="*/ 0 w 48"/>
                    <a:gd name="T11" fmla="*/ 0 h 56"/>
                    <a:gd name="T12" fmla="*/ 0 w 48"/>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16" y="0"/>
                      </a:moveTo>
                      <a:lnTo>
                        <a:pt x="31" y="28"/>
                      </a:lnTo>
                      <a:lnTo>
                        <a:pt x="48" y="56"/>
                      </a:lnTo>
                      <a:lnTo>
                        <a:pt x="31" y="56"/>
                      </a:lnTo>
                      <a:lnTo>
                        <a:pt x="16" y="28"/>
                      </a:lnTo>
                      <a:lnTo>
                        <a:pt x="0" y="13"/>
                      </a:lnTo>
                      <a:lnTo>
                        <a:pt x="16"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8" name="Freeform 212">
                  <a:extLst>
                    <a:ext uri="{FF2B5EF4-FFF2-40B4-BE49-F238E27FC236}">
                      <a16:creationId xmlns:a16="http://schemas.microsoft.com/office/drawing/2014/main" id="{16D7568C-1E6B-F633-11C3-5ECA87B0D72B}"/>
                    </a:ext>
                  </a:extLst>
                </p:cNvPr>
                <p:cNvSpPr>
                  <a:spLocks/>
                </p:cNvSpPr>
                <p:nvPr/>
              </p:nvSpPr>
              <p:spPr bwMode="auto">
                <a:xfrm>
                  <a:off x="5569" y="3807"/>
                  <a:ext cx="9" cy="7"/>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44">
                      <a:moveTo>
                        <a:pt x="0" y="28"/>
                      </a:moveTo>
                      <a:lnTo>
                        <a:pt x="0" y="13"/>
                      </a:lnTo>
                      <a:lnTo>
                        <a:pt x="16" y="0"/>
                      </a:lnTo>
                      <a:lnTo>
                        <a:pt x="31" y="13"/>
                      </a:lnTo>
                      <a:lnTo>
                        <a:pt x="31" y="28"/>
                      </a:lnTo>
                      <a:lnTo>
                        <a:pt x="16" y="44"/>
                      </a:lnTo>
                      <a:lnTo>
                        <a:pt x="0" y="44"/>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79" name="Freeform 213">
                  <a:extLst>
                    <a:ext uri="{FF2B5EF4-FFF2-40B4-BE49-F238E27FC236}">
                      <a16:creationId xmlns:a16="http://schemas.microsoft.com/office/drawing/2014/main" id="{5DFF2D25-04FA-39D4-432B-6613B9B64CEB}"/>
                    </a:ext>
                  </a:extLst>
                </p:cNvPr>
                <p:cNvSpPr>
                  <a:spLocks/>
                </p:cNvSpPr>
                <p:nvPr/>
              </p:nvSpPr>
              <p:spPr bwMode="auto">
                <a:xfrm>
                  <a:off x="5564" y="3794"/>
                  <a:ext cx="14" cy="5"/>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0">
                      <a:moveTo>
                        <a:pt x="0" y="15"/>
                      </a:moveTo>
                      <a:lnTo>
                        <a:pt x="17" y="0"/>
                      </a:lnTo>
                      <a:lnTo>
                        <a:pt x="33" y="0"/>
                      </a:lnTo>
                      <a:lnTo>
                        <a:pt x="48" y="15"/>
                      </a:lnTo>
                      <a:lnTo>
                        <a:pt x="33" y="30"/>
                      </a:lnTo>
                      <a:lnTo>
                        <a:pt x="17" y="30"/>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0" name="Freeform 214">
                  <a:extLst>
                    <a:ext uri="{FF2B5EF4-FFF2-40B4-BE49-F238E27FC236}">
                      <a16:creationId xmlns:a16="http://schemas.microsoft.com/office/drawing/2014/main" id="{73549F85-8594-1BD5-EBE7-E779D07B8343}"/>
                    </a:ext>
                  </a:extLst>
                </p:cNvPr>
                <p:cNvSpPr>
                  <a:spLocks/>
                </p:cNvSpPr>
                <p:nvPr/>
              </p:nvSpPr>
              <p:spPr bwMode="auto">
                <a:xfrm>
                  <a:off x="5641" y="3703"/>
                  <a:ext cx="67" cy="30"/>
                </a:xfrm>
                <a:custGeom>
                  <a:avLst/>
                  <a:gdLst>
                    <a:gd name="T0" fmla="*/ 0 w 225"/>
                    <a:gd name="T1" fmla="*/ 0 h 189"/>
                    <a:gd name="T2" fmla="*/ 0 w 225"/>
                    <a:gd name="T3" fmla="*/ 0 h 189"/>
                    <a:gd name="T4" fmla="*/ 0 w 225"/>
                    <a:gd name="T5" fmla="*/ 0 h 189"/>
                    <a:gd name="T6" fmla="*/ 0 w 225"/>
                    <a:gd name="T7" fmla="*/ 0 h 189"/>
                    <a:gd name="T8" fmla="*/ 0 w 225"/>
                    <a:gd name="T9" fmla="*/ 0 h 189"/>
                    <a:gd name="T10" fmla="*/ 0 w 225"/>
                    <a:gd name="T11" fmla="*/ 0 h 189"/>
                    <a:gd name="T12" fmla="*/ 0 w 225"/>
                    <a:gd name="T13" fmla="*/ 0 h 189"/>
                    <a:gd name="T14" fmla="*/ 0 w 225"/>
                    <a:gd name="T15" fmla="*/ 0 h 189"/>
                    <a:gd name="T16" fmla="*/ 0 w 225"/>
                    <a:gd name="T17" fmla="*/ 0 h 189"/>
                    <a:gd name="T18" fmla="*/ 0 w 225"/>
                    <a:gd name="T19" fmla="*/ 0 h 189"/>
                    <a:gd name="T20" fmla="*/ 0 w 225"/>
                    <a:gd name="T21" fmla="*/ 0 h 189"/>
                    <a:gd name="T22" fmla="*/ 0 w 225"/>
                    <a:gd name="T23" fmla="*/ 0 h 189"/>
                    <a:gd name="T24" fmla="*/ 0 w 225"/>
                    <a:gd name="T25" fmla="*/ 0 h 189"/>
                    <a:gd name="T26" fmla="*/ 0 w 225"/>
                    <a:gd name="T27" fmla="*/ 0 h 189"/>
                    <a:gd name="T28" fmla="*/ 0 w 225"/>
                    <a:gd name="T29" fmla="*/ 0 h 189"/>
                    <a:gd name="T30" fmla="*/ 0 w 225"/>
                    <a:gd name="T31" fmla="*/ 0 h 189"/>
                    <a:gd name="T32" fmla="*/ 0 w 225"/>
                    <a:gd name="T33" fmla="*/ 0 h 189"/>
                    <a:gd name="T34" fmla="*/ 0 w 225"/>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 name="Freeform 215">
                  <a:extLst>
                    <a:ext uri="{FF2B5EF4-FFF2-40B4-BE49-F238E27FC236}">
                      <a16:creationId xmlns:a16="http://schemas.microsoft.com/office/drawing/2014/main" id="{6BE2E8FA-E618-B849-952D-E4A8979613A2}"/>
                    </a:ext>
                  </a:extLst>
                </p:cNvPr>
                <p:cNvSpPr>
                  <a:spLocks/>
                </p:cNvSpPr>
                <p:nvPr/>
              </p:nvSpPr>
              <p:spPr bwMode="auto">
                <a:xfrm>
                  <a:off x="5656" y="3685"/>
                  <a:ext cx="38" cy="32"/>
                </a:xfrm>
                <a:custGeom>
                  <a:avLst/>
                  <a:gdLst>
                    <a:gd name="T0" fmla="*/ 0 w 129"/>
                    <a:gd name="T1" fmla="*/ 0 h 202"/>
                    <a:gd name="T2" fmla="*/ 0 w 129"/>
                    <a:gd name="T3" fmla="*/ 0 h 202"/>
                    <a:gd name="T4" fmla="*/ 0 w 129"/>
                    <a:gd name="T5" fmla="*/ 0 h 202"/>
                    <a:gd name="T6" fmla="*/ 0 w 129"/>
                    <a:gd name="T7" fmla="*/ 0 h 202"/>
                    <a:gd name="T8" fmla="*/ 0 w 129"/>
                    <a:gd name="T9" fmla="*/ 0 h 202"/>
                    <a:gd name="T10" fmla="*/ 0 w 129"/>
                    <a:gd name="T11" fmla="*/ 0 h 202"/>
                    <a:gd name="T12" fmla="*/ 0 w 129"/>
                    <a:gd name="T13" fmla="*/ 0 h 202"/>
                    <a:gd name="T14" fmla="*/ 0 w 129"/>
                    <a:gd name="T15" fmla="*/ 0 h 202"/>
                    <a:gd name="T16" fmla="*/ 0 w 129"/>
                    <a:gd name="T17" fmla="*/ 0 h 202"/>
                    <a:gd name="T18" fmla="*/ 0 w 129"/>
                    <a:gd name="T19" fmla="*/ 0 h 202"/>
                    <a:gd name="T20" fmla="*/ 0 w 129"/>
                    <a:gd name="T21" fmla="*/ 0 h 202"/>
                    <a:gd name="T22" fmla="*/ 0 w 129"/>
                    <a:gd name="T23" fmla="*/ 0 h 202"/>
                    <a:gd name="T24" fmla="*/ 0 w 129"/>
                    <a:gd name="T25" fmla="*/ 0 h 202"/>
                    <a:gd name="T26" fmla="*/ 0 w 129"/>
                    <a:gd name="T27" fmla="*/ 0 h 202"/>
                    <a:gd name="T28" fmla="*/ 0 w 129"/>
                    <a:gd name="T29" fmla="*/ 0 h 202"/>
                    <a:gd name="T30" fmla="*/ 0 w 129"/>
                    <a:gd name="T31" fmla="*/ 0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 name="Freeform 216">
                  <a:extLst>
                    <a:ext uri="{FF2B5EF4-FFF2-40B4-BE49-F238E27FC236}">
                      <a16:creationId xmlns:a16="http://schemas.microsoft.com/office/drawing/2014/main" id="{84309620-73DC-B127-1507-449807C4B03F}"/>
                    </a:ext>
                  </a:extLst>
                </p:cNvPr>
                <p:cNvSpPr>
                  <a:spLocks/>
                </p:cNvSpPr>
                <p:nvPr/>
              </p:nvSpPr>
              <p:spPr bwMode="auto">
                <a:xfrm>
                  <a:off x="5716" y="3706"/>
                  <a:ext cx="21" cy="11"/>
                </a:xfrm>
                <a:custGeom>
                  <a:avLst/>
                  <a:gdLst>
                    <a:gd name="T0" fmla="*/ 0 w 65"/>
                    <a:gd name="T1" fmla="*/ 0 h 72"/>
                    <a:gd name="T2" fmla="*/ 0 w 65"/>
                    <a:gd name="T3" fmla="*/ 0 h 72"/>
                    <a:gd name="T4" fmla="*/ 0 w 65"/>
                    <a:gd name="T5" fmla="*/ 0 h 72"/>
                    <a:gd name="T6" fmla="*/ 0 w 65"/>
                    <a:gd name="T7" fmla="*/ 0 h 72"/>
                    <a:gd name="T8" fmla="*/ 0 w 65"/>
                    <a:gd name="T9" fmla="*/ 0 h 72"/>
                    <a:gd name="T10" fmla="*/ 0 w 65"/>
                    <a:gd name="T11" fmla="*/ 0 h 72"/>
                    <a:gd name="T12" fmla="*/ 0 w 65"/>
                    <a:gd name="T13" fmla="*/ 0 h 72"/>
                    <a:gd name="T14" fmla="*/ 0 w 65"/>
                    <a:gd name="T15" fmla="*/ 0 h 72"/>
                    <a:gd name="T16" fmla="*/ 0 w 65"/>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72">
                      <a:moveTo>
                        <a:pt x="0" y="44"/>
                      </a:moveTo>
                      <a:lnTo>
                        <a:pt x="0" y="14"/>
                      </a:lnTo>
                      <a:lnTo>
                        <a:pt x="17" y="0"/>
                      </a:lnTo>
                      <a:lnTo>
                        <a:pt x="49" y="0"/>
                      </a:lnTo>
                      <a:lnTo>
                        <a:pt x="65" y="29"/>
                      </a:lnTo>
                      <a:lnTo>
                        <a:pt x="65" y="44"/>
                      </a:lnTo>
                      <a:lnTo>
                        <a:pt x="32" y="72"/>
                      </a:lnTo>
                      <a:lnTo>
                        <a:pt x="17" y="57"/>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 name="Freeform 217">
                  <a:extLst>
                    <a:ext uri="{FF2B5EF4-FFF2-40B4-BE49-F238E27FC236}">
                      <a16:creationId xmlns:a16="http://schemas.microsoft.com/office/drawing/2014/main" id="{D7D23F89-6615-68FE-92E7-181B98E895E1}"/>
                    </a:ext>
                  </a:extLst>
                </p:cNvPr>
                <p:cNvSpPr>
                  <a:spLocks/>
                </p:cNvSpPr>
                <p:nvPr/>
              </p:nvSpPr>
              <p:spPr bwMode="auto">
                <a:xfrm>
                  <a:off x="5612" y="3706"/>
                  <a:ext cx="15" cy="9"/>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7">
                      <a:moveTo>
                        <a:pt x="0" y="44"/>
                      </a:moveTo>
                      <a:lnTo>
                        <a:pt x="16" y="29"/>
                      </a:lnTo>
                      <a:lnTo>
                        <a:pt x="31" y="0"/>
                      </a:lnTo>
                      <a:lnTo>
                        <a:pt x="48" y="14"/>
                      </a:lnTo>
                      <a:lnTo>
                        <a:pt x="48" y="29"/>
                      </a:lnTo>
                      <a:lnTo>
                        <a:pt x="48" y="44"/>
                      </a:lnTo>
                      <a:lnTo>
                        <a:pt x="48" y="57"/>
                      </a:lnTo>
                      <a:lnTo>
                        <a:pt x="16" y="57"/>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4" name="Freeform 218">
                  <a:extLst>
                    <a:ext uri="{FF2B5EF4-FFF2-40B4-BE49-F238E27FC236}">
                      <a16:creationId xmlns:a16="http://schemas.microsoft.com/office/drawing/2014/main" id="{C3E13100-CB1E-43FB-A5CB-C54690BA1636}"/>
                    </a:ext>
                  </a:extLst>
                </p:cNvPr>
                <p:cNvSpPr>
                  <a:spLocks/>
                </p:cNvSpPr>
                <p:nvPr/>
              </p:nvSpPr>
              <p:spPr bwMode="auto">
                <a:xfrm>
                  <a:off x="5684" y="3628"/>
                  <a:ext cx="61" cy="73"/>
                </a:xfrm>
                <a:custGeom>
                  <a:avLst/>
                  <a:gdLst>
                    <a:gd name="T0" fmla="*/ 0 w 209"/>
                    <a:gd name="T1" fmla="*/ 0 h 449"/>
                    <a:gd name="T2" fmla="*/ 0 w 209"/>
                    <a:gd name="T3" fmla="*/ 0 h 449"/>
                    <a:gd name="T4" fmla="*/ 0 w 209"/>
                    <a:gd name="T5" fmla="*/ 0 h 449"/>
                    <a:gd name="T6" fmla="*/ 0 w 209"/>
                    <a:gd name="T7" fmla="*/ 0 h 449"/>
                    <a:gd name="T8" fmla="*/ 0 w 209"/>
                    <a:gd name="T9" fmla="*/ 0 h 449"/>
                    <a:gd name="T10" fmla="*/ 0 w 209"/>
                    <a:gd name="T11" fmla="*/ 0 h 449"/>
                    <a:gd name="T12" fmla="*/ 0 w 209"/>
                    <a:gd name="T13" fmla="*/ 0 h 449"/>
                    <a:gd name="T14" fmla="*/ 0 w 209"/>
                    <a:gd name="T15" fmla="*/ 0 h 449"/>
                    <a:gd name="T16" fmla="*/ 0 w 209"/>
                    <a:gd name="T17" fmla="*/ 0 h 449"/>
                    <a:gd name="T18" fmla="*/ 0 w 209"/>
                    <a:gd name="T19" fmla="*/ 0 h 449"/>
                    <a:gd name="T20" fmla="*/ 0 w 209"/>
                    <a:gd name="T21" fmla="*/ 0 h 449"/>
                    <a:gd name="T22" fmla="*/ 0 w 209"/>
                    <a:gd name="T23" fmla="*/ 0 h 449"/>
                    <a:gd name="T24" fmla="*/ 0 w 209"/>
                    <a:gd name="T25" fmla="*/ 0 h 449"/>
                    <a:gd name="T26" fmla="*/ 0 w 209"/>
                    <a:gd name="T27" fmla="*/ 0 h 449"/>
                    <a:gd name="T28" fmla="*/ 0 w 209"/>
                    <a:gd name="T29" fmla="*/ 0 h 449"/>
                    <a:gd name="T30" fmla="*/ 0 w 209"/>
                    <a:gd name="T31" fmla="*/ 0 h 449"/>
                    <a:gd name="T32" fmla="*/ 0 w 209"/>
                    <a:gd name="T33" fmla="*/ 0 h 449"/>
                    <a:gd name="T34" fmla="*/ 0 w 209"/>
                    <a:gd name="T35" fmla="*/ 0 h 449"/>
                    <a:gd name="T36" fmla="*/ 0 w 209"/>
                    <a:gd name="T37" fmla="*/ 0 h 449"/>
                    <a:gd name="T38" fmla="*/ 0 w 209"/>
                    <a:gd name="T39" fmla="*/ 0 h 449"/>
                    <a:gd name="T40" fmla="*/ 0 w 209"/>
                    <a:gd name="T41" fmla="*/ 0 h 449"/>
                    <a:gd name="T42" fmla="*/ 0 w 209"/>
                    <a:gd name="T43" fmla="*/ 0 h 449"/>
                    <a:gd name="T44" fmla="*/ 0 w 209"/>
                    <a:gd name="T45" fmla="*/ 0 h 449"/>
                    <a:gd name="T46" fmla="*/ 0 w 209"/>
                    <a:gd name="T47" fmla="*/ 0 h 449"/>
                    <a:gd name="T48" fmla="*/ 0 w 209"/>
                    <a:gd name="T49" fmla="*/ 0 h 449"/>
                    <a:gd name="T50" fmla="*/ 0 w 209"/>
                    <a:gd name="T51" fmla="*/ 0 h 449"/>
                    <a:gd name="T52" fmla="*/ 0 w 209"/>
                    <a:gd name="T53" fmla="*/ 0 h 449"/>
                    <a:gd name="T54" fmla="*/ 0 w 209"/>
                    <a:gd name="T55" fmla="*/ 0 h 449"/>
                    <a:gd name="T56" fmla="*/ 0 w 209"/>
                    <a:gd name="T57" fmla="*/ 0 h 449"/>
                    <a:gd name="T58" fmla="*/ 0 w 209"/>
                    <a:gd name="T59" fmla="*/ 0 h 449"/>
                    <a:gd name="T60" fmla="*/ 0 w 209"/>
                    <a:gd name="T61" fmla="*/ 0 h 449"/>
                    <a:gd name="T62" fmla="*/ 0 w 209"/>
                    <a:gd name="T63" fmla="*/ 0 h 449"/>
                    <a:gd name="T64" fmla="*/ 0 w 209"/>
                    <a:gd name="T65" fmla="*/ 0 h 449"/>
                    <a:gd name="T66" fmla="*/ 0 w 209"/>
                    <a:gd name="T67" fmla="*/ 0 h 449"/>
                    <a:gd name="T68" fmla="*/ 0 w 209"/>
                    <a:gd name="T69" fmla="*/ 0 h 449"/>
                    <a:gd name="T70" fmla="*/ 0 w 209"/>
                    <a:gd name="T71" fmla="*/ 0 h 449"/>
                    <a:gd name="T72" fmla="*/ 0 w 209"/>
                    <a:gd name="T73" fmla="*/ 0 h 449"/>
                    <a:gd name="T74" fmla="*/ 0 w 209"/>
                    <a:gd name="T75" fmla="*/ 0 h 449"/>
                    <a:gd name="T76" fmla="*/ 0 w 209"/>
                    <a:gd name="T77" fmla="*/ 0 h 449"/>
                    <a:gd name="T78" fmla="*/ 0 w 209"/>
                    <a:gd name="T79" fmla="*/ 0 h 449"/>
                    <a:gd name="T80" fmla="*/ 0 w 209"/>
                    <a:gd name="T81" fmla="*/ 0 h 449"/>
                    <a:gd name="T82" fmla="*/ 0 w 209"/>
                    <a:gd name="T83" fmla="*/ 0 h 449"/>
                    <a:gd name="T84" fmla="*/ 0 w 209"/>
                    <a:gd name="T85" fmla="*/ 0 h 449"/>
                    <a:gd name="T86" fmla="*/ 0 w 209"/>
                    <a:gd name="T87" fmla="*/ 0 h 449"/>
                    <a:gd name="T88" fmla="*/ 0 w 209"/>
                    <a:gd name="T89" fmla="*/ 0 h 449"/>
                    <a:gd name="T90" fmla="*/ 0 w 209"/>
                    <a:gd name="T91" fmla="*/ 0 h 449"/>
                    <a:gd name="T92" fmla="*/ 0 w 209"/>
                    <a:gd name="T93" fmla="*/ 0 h 449"/>
                    <a:gd name="T94" fmla="*/ 0 w 209"/>
                    <a:gd name="T95" fmla="*/ 0 h 449"/>
                    <a:gd name="T96" fmla="*/ 0 w 209"/>
                    <a:gd name="T97" fmla="*/ 0 h 449"/>
                    <a:gd name="T98" fmla="*/ 0 w 209"/>
                    <a:gd name="T99" fmla="*/ 0 h 449"/>
                    <a:gd name="T100" fmla="*/ 0 w 209"/>
                    <a:gd name="T101" fmla="*/ 0 h 449"/>
                    <a:gd name="T102" fmla="*/ 0 w 209"/>
                    <a:gd name="T103" fmla="*/ 0 h 449"/>
                    <a:gd name="T104" fmla="*/ 0 w 209"/>
                    <a:gd name="T105" fmla="*/ 0 h 449"/>
                    <a:gd name="T106" fmla="*/ 0 w 209"/>
                    <a:gd name="T107" fmla="*/ 0 h 449"/>
                    <a:gd name="T108" fmla="*/ 0 w 209"/>
                    <a:gd name="T109" fmla="*/ 0 h 449"/>
                    <a:gd name="T110" fmla="*/ 0 w 209"/>
                    <a:gd name="T111" fmla="*/ 0 h 449"/>
                    <a:gd name="T112" fmla="*/ 0 w 209"/>
                    <a:gd name="T113" fmla="*/ 0 h 449"/>
                    <a:gd name="T114" fmla="*/ 0 w 209"/>
                    <a:gd name="T115" fmla="*/ 0 h 449"/>
                    <a:gd name="T116" fmla="*/ 0 w 209"/>
                    <a:gd name="T117" fmla="*/ 0 h 449"/>
                    <a:gd name="T118" fmla="*/ 0 w 209"/>
                    <a:gd name="T119" fmla="*/ 0 h 449"/>
                    <a:gd name="T120" fmla="*/ 0 w 209"/>
                    <a:gd name="T121" fmla="*/ 0 h 449"/>
                    <a:gd name="T122" fmla="*/ 0 w 209"/>
                    <a:gd name="T123" fmla="*/ 0 h 449"/>
                    <a:gd name="T124" fmla="*/ 0 w 209"/>
                    <a:gd name="T125" fmla="*/ 0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5" name="Freeform 219">
                  <a:extLst>
                    <a:ext uri="{FF2B5EF4-FFF2-40B4-BE49-F238E27FC236}">
                      <a16:creationId xmlns:a16="http://schemas.microsoft.com/office/drawing/2014/main" id="{2C6D64B2-3E40-AA2E-6A8E-89E53DF08CAF}"/>
                    </a:ext>
                  </a:extLst>
                </p:cNvPr>
                <p:cNvSpPr>
                  <a:spLocks/>
                </p:cNvSpPr>
                <p:nvPr/>
              </p:nvSpPr>
              <p:spPr bwMode="auto">
                <a:xfrm>
                  <a:off x="5617" y="3625"/>
                  <a:ext cx="62" cy="76"/>
                </a:xfrm>
                <a:custGeom>
                  <a:avLst/>
                  <a:gdLst>
                    <a:gd name="T0" fmla="*/ 0 w 209"/>
                    <a:gd name="T1" fmla="*/ 0 h 462"/>
                    <a:gd name="T2" fmla="*/ 0 w 209"/>
                    <a:gd name="T3" fmla="*/ 0 h 462"/>
                    <a:gd name="T4" fmla="*/ 0 w 209"/>
                    <a:gd name="T5" fmla="*/ 0 h 462"/>
                    <a:gd name="T6" fmla="*/ 0 w 209"/>
                    <a:gd name="T7" fmla="*/ 0 h 462"/>
                    <a:gd name="T8" fmla="*/ 0 w 209"/>
                    <a:gd name="T9" fmla="*/ 0 h 462"/>
                    <a:gd name="T10" fmla="*/ 0 w 209"/>
                    <a:gd name="T11" fmla="*/ 0 h 462"/>
                    <a:gd name="T12" fmla="*/ 0 w 209"/>
                    <a:gd name="T13" fmla="*/ 0 h 462"/>
                    <a:gd name="T14" fmla="*/ 0 w 209"/>
                    <a:gd name="T15" fmla="*/ 0 h 462"/>
                    <a:gd name="T16" fmla="*/ 0 w 209"/>
                    <a:gd name="T17" fmla="*/ 0 h 462"/>
                    <a:gd name="T18" fmla="*/ 0 w 209"/>
                    <a:gd name="T19" fmla="*/ 0 h 462"/>
                    <a:gd name="T20" fmla="*/ 0 w 209"/>
                    <a:gd name="T21" fmla="*/ 0 h 462"/>
                    <a:gd name="T22" fmla="*/ 0 w 209"/>
                    <a:gd name="T23" fmla="*/ 0 h 462"/>
                    <a:gd name="T24" fmla="*/ 0 w 209"/>
                    <a:gd name="T25" fmla="*/ 0 h 462"/>
                    <a:gd name="T26" fmla="*/ 0 w 209"/>
                    <a:gd name="T27" fmla="*/ 0 h 462"/>
                    <a:gd name="T28" fmla="*/ 0 w 209"/>
                    <a:gd name="T29" fmla="*/ 0 h 462"/>
                    <a:gd name="T30" fmla="*/ 0 w 209"/>
                    <a:gd name="T31" fmla="*/ 0 h 462"/>
                    <a:gd name="T32" fmla="*/ 0 w 209"/>
                    <a:gd name="T33" fmla="*/ 0 h 462"/>
                    <a:gd name="T34" fmla="*/ 0 w 209"/>
                    <a:gd name="T35" fmla="*/ 0 h 462"/>
                    <a:gd name="T36" fmla="*/ 0 w 209"/>
                    <a:gd name="T37" fmla="*/ 0 h 462"/>
                    <a:gd name="T38" fmla="*/ 0 w 209"/>
                    <a:gd name="T39" fmla="*/ 0 h 462"/>
                    <a:gd name="T40" fmla="*/ 0 w 209"/>
                    <a:gd name="T41" fmla="*/ 0 h 462"/>
                    <a:gd name="T42" fmla="*/ 0 w 209"/>
                    <a:gd name="T43" fmla="*/ 0 h 462"/>
                    <a:gd name="T44" fmla="*/ 0 w 209"/>
                    <a:gd name="T45" fmla="*/ 0 h 462"/>
                    <a:gd name="T46" fmla="*/ 0 w 209"/>
                    <a:gd name="T47" fmla="*/ 0 h 462"/>
                    <a:gd name="T48" fmla="*/ 0 w 209"/>
                    <a:gd name="T49" fmla="*/ 0 h 462"/>
                    <a:gd name="T50" fmla="*/ 0 w 209"/>
                    <a:gd name="T51" fmla="*/ 0 h 462"/>
                    <a:gd name="T52" fmla="*/ 0 w 209"/>
                    <a:gd name="T53" fmla="*/ 0 h 462"/>
                    <a:gd name="T54" fmla="*/ 0 w 209"/>
                    <a:gd name="T55" fmla="*/ 0 h 462"/>
                    <a:gd name="T56" fmla="*/ 0 w 209"/>
                    <a:gd name="T57" fmla="*/ 0 h 462"/>
                    <a:gd name="T58" fmla="*/ 0 w 209"/>
                    <a:gd name="T59" fmla="*/ 0 h 462"/>
                    <a:gd name="T60" fmla="*/ 0 w 209"/>
                    <a:gd name="T61" fmla="*/ 0 h 462"/>
                    <a:gd name="T62" fmla="*/ 0 w 209"/>
                    <a:gd name="T63" fmla="*/ 0 h 462"/>
                    <a:gd name="T64" fmla="*/ 0 w 209"/>
                    <a:gd name="T65" fmla="*/ 0 h 462"/>
                    <a:gd name="T66" fmla="*/ 0 w 209"/>
                    <a:gd name="T67" fmla="*/ 0 h 462"/>
                    <a:gd name="T68" fmla="*/ 0 w 209"/>
                    <a:gd name="T69" fmla="*/ 0 h 462"/>
                    <a:gd name="T70" fmla="*/ 0 w 209"/>
                    <a:gd name="T71" fmla="*/ 0 h 462"/>
                    <a:gd name="T72" fmla="*/ 0 w 209"/>
                    <a:gd name="T73" fmla="*/ 0 h 462"/>
                    <a:gd name="T74" fmla="*/ 0 w 209"/>
                    <a:gd name="T75" fmla="*/ 0 h 462"/>
                    <a:gd name="T76" fmla="*/ 0 w 209"/>
                    <a:gd name="T77" fmla="*/ 0 h 462"/>
                    <a:gd name="T78" fmla="*/ 0 w 209"/>
                    <a:gd name="T79" fmla="*/ 0 h 462"/>
                    <a:gd name="T80" fmla="*/ 0 w 209"/>
                    <a:gd name="T81" fmla="*/ 0 h 462"/>
                    <a:gd name="T82" fmla="*/ 0 w 209"/>
                    <a:gd name="T83" fmla="*/ 0 h 462"/>
                    <a:gd name="T84" fmla="*/ 0 w 209"/>
                    <a:gd name="T85" fmla="*/ 0 h 462"/>
                    <a:gd name="T86" fmla="*/ 0 w 209"/>
                    <a:gd name="T87" fmla="*/ 0 h 462"/>
                    <a:gd name="T88" fmla="*/ 0 w 209"/>
                    <a:gd name="T89" fmla="*/ 0 h 462"/>
                    <a:gd name="T90" fmla="*/ 0 w 209"/>
                    <a:gd name="T91" fmla="*/ 0 h 462"/>
                    <a:gd name="T92" fmla="*/ 0 w 209"/>
                    <a:gd name="T93" fmla="*/ 0 h 462"/>
                    <a:gd name="T94" fmla="*/ 0 w 209"/>
                    <a:gd name="T95" fmla="*/ 0 h 462"/>
                    <a:gd name="T96" fmla="*/ 0 w 209"/>
                    <a:gd name="T97" fmla="*/ 0 h 462"/>
                    <a:gd name="T98" fmla="*/ 0 w 209"/>
                    <a:gd name="T99" fmla="*/ 0 h 462"/>
                    <a:gd name="T100" fmla="*/ 0 w 209"/>
                    <a:gd name="T101" fmla="*/ 0 h 462"/>
                    <a:gd name="T102" fmla="*/ 0 w 209"/>
                    <a:gd name="T103" fmla="*/ 0 h 462"/>
                    <a:gd name="T104" fmla="*/ 0 w 209"/>
                    <a:gd name="T105" fmla="*/ 0 h 462"/>
                    <a:gd name="T106" fmla="*/ 0 w 209"/>
                    <a:gd name="T107" fmla="*/ 0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6" name="Freeform 220">
                  <a:extLst>
                    <a:ext uri="{FF2B5EF4-FFF2-40B4-BE49-F238E27FC236}">
                      <a16:creationId xmlns:a16="http://schemas.microsoft.com/office/drawing/2014/main" id="{75A1DA77-0305-AA13-CE0D-8F0ECF32169E}"/>
                    </a:ext>
                  </a:extLst>
                </p:cNvPr>
                <p:cNvSpPr>
                  <a:spLocks/>
                </p:cNvSpPr>
                <p:nvPr/>
              </p:nvSpPr>
              <p:spPr bwMode="auto">
                <a:xfrm>
                  <a:off x="5665" y="3616"/>
                  <a:ext cx="29" cy="14"/>
                </a:xfrm>
                <a:custGeom>
                  <a:avLst/>
                  <a:gdLst>
                    <a:gd name="T0" fmla="*/ 0 w 96"/>
                    <a:gd name="T1" fmla="*/ 0 h 87"/>
                    <a:gd name="T2" fmla="*/ 0 w 96"/>
                    <a:gd name="T3" fmla="*/ 0 h 87"/>
                    <a:gd name="T4" fmla="*/ 0 w 96"/>
                    <a:gd name="T5" fmla="*/ 0 h 87"/>
                    <a:gd name="T6" fmla="*/ 0 w 96"/>
                    <a:gd name="T7" fmla="*/ 0 h 87"/>
                    <a:gd name="T8" fmla="*/ 0 w 96"/>
                    <a:gd name="T9" fmla="*/ 0 h 87"/>
                    <a:gd name="T10" fmla="*/ 0 w 96"/>
                    <a:gd name="T11" fmla="*/ 0 h 87"/>
                    <a:gd name="T12" fmla="*/ 0 w 96"/>
                    <a:gd name="T13" fmla="*/ 0 h 87"/>
                    <a:gd name="T14" fmla="*/ 0 w 96"/>
                    <a:gd name="T15" fmla="*/ 0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7" name="Freeform 221">
                  <a:extLst>
                    <a:ext uri="{FF2B5EF4-FFF2-40B4-BE49-F238E27FC236}">
                      <a16:creationId xmlns:a16="http://schemas.microsoft.com/office/drawing/2014/main" id="{47BCE074-83B4-4186-A515-B3F6654F3D30}"/>
                    </a:ext>
                  </a:extLst>
                </p:cNvPr>
                <p:cNvSpPr>
                  <a:spLocks/>
                </p:cNvSpPr>
                <p:nvPr/>
              </p:nvSpPr>
              <p:spPr bwMode="auto">
                <a:xfrm>
                  <a:off x="5656" y="3606"/>
                  <a:ext cx="52" cy="3"/>
                </a:xfrm>
                <a:custGeom>
                  <a:avLst/>
                  <a:gdLst>
                    <a:gd name="T0" fmla="*/ 0 w 177"/>
                    <a:gd name="T1" fmla="*/ 0 h 15"/>
                    <a:gd name="T2" fmla="*/ 0 w 177"/>
                    <a:gd name="T3" fmla="*/ 0 h 15"/>
                    <a:gd name="T4" fmla="*/ 0 w 177"/>
                    <a:gd name="T5" fmla="*/ 0 h 15"/>
                    <a:gd name="T6" fmla="*/ 0 w 177"/>
                    <a:gd name="T7" fmla="*/ 0 h 15"/>
                    <a:gd name="T8" fmla="*/ 0 w 177"/>
                    <a:gd name="T9" fmla="*/ 0 h 15"/>
                    <a:gd name="T10" fmla="*/ 0 w 177"/>
                    <a:gd name="T11" fmla="*/ 0 h 15"/>
                    <a:gd name="T12" fmla="*/ 0 w 17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15">
                      <a:moveTo>
                        <a:pt x="0" y="15"/>
                      </a:moveTo>
                      <a:lnTo>
                        <a:pt x="81" y="0"/>
                      </a:lnTo>
                      <a:lnTo>
                        <a:pt x="129" y="0"/>
                      </a:lnTo>
                      <a:lnTo>
                        <a:pt x="177" y="15"/>
                      </a:lnTo>
                      <a:lnTo>
                        <a:pt x="81" y="15"/>
                      </a:lnTo>
                      <a:lnTo>
                        <a:pt x="33" y="15"/>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8" name="Freeform 222">
                  <a:extLst>
                    <a:ext uri="{FF2B5EF4-FFF2-40B4-BE49-F238E27FC236}">
                      <a16:creationId xmlns:a16="http://schemas.microsoft.com/office/drawing/2014/main" id="{861E89B0-30DC-A981-5589-D2FD8C9E44C0}"/>
                    </a:ext>
                  </a:extLst>
                </p:cNvPr>
                <p:cNvSpPr>
                  <a:spLocks/>
                </p:cNvSpPr>
                <p:nvPr/>
              </p:nvSpPr>
              <p:spPr bwMode="auto">
                <a:xfrm>
                  <a:off x="5636" y="3596"/>
                  <a:ext cx="87" cy="11"/>
                </a:xfrm>
                <a:custGeom>
                  <a:avLst/>
                  <a:gdLst>
                    <a:gd name="T0" fmla="*/ 0 w 288"/>
                    <a:gd name="T1" fmla="*/ 0 h 72"/>
                    <a:gd name="T2" fmla="*/ 0 w 288"/>
                    <a:gd name="T3" fmla="*/ 0 h 72"/>
                    <a:gd name="T4" fmla="*/ 0 w 288"/>
                    <a:gd name="T5" fmla="*/ 0 h 72"/>
                    <a:gd name="T6" fmla="*/ 0 w 288"/>
                    <a:gd name="T7" fmla="*/ 0 h 72"/>
                    <a:gd name="T8" fmla="*/ 0 w 288"/>
                    <a:gd name="T9" fmla="*/ 0 h 72"/>
                    <a:gd name="T10" fmla="*/ 0 w 288"/>
                    <a:gd name="T11" fmla="*/ 0 h 72"/>
                    <a:gd name="T12" fmla="*/ 0 w 288"/>
                    <a:gd name="T13" fmla="*/ 0 h 72"/>
                    <a:gd name="T14" fmla="*/ 0 w 288"/>
                    <a:gd name="T15" fmla="*/ 0 h 72"/>
                    <a:gd name="T16" fmla="*/ 0 w 288"/>
                    <a:gd name="T17" fmla="*/ 0 h 72"/>
                    <a:gd name="T18" fmla="*/ 0 w 288"/>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9" name="Freeform 223">
                  <a:extLst>
                    <a:ext uri="{FF2B5EF4-FFF2-40B4-BE49-F238E27FC236}">
                      <a16:creationId xmlns:a16="http://schemas.microsoft.com/office/drawing/2014/main" id="{9FDFAF7D-B929-301A-AEAE-03059D39EF08}"/>
                    </a:ext>
                  </a:extLst>
                </p:cNvPr>
                <p:cNvSpPr>
                  <a:spLocks/>
                </p:cNvSpPr>
                <p:nvPr/>
              </p:nvSpPr>
              <p:spPr bwMode="auto">
                <a:xfrm>
                  <a:off x="5677" y="3581"/>
                  <a:ext cx="52" cy="2"/>
                </a:xfrm>
                <a:custGeom>
                  <a:avLst/>
                  <a:gdLst>
                    <a:gd name="T0" fmla="*/ 0 w 175"/>
                    <a:gd name="T1" fmla="*/ 0 h 15"/>
                    <a:gd name="T2" fmla="*/ 0 w 175"/>
                    <a:gd name="T3" fmla="*/ 0 h 15"/>
                    <a:gd name="T4" fmla="*/ 0 w 175"/>
                    <a:gd name="T5" fmla="*/ 0 h 15"/>
                    <a:gd name="T6" fmla="*/ 0 w 175"/>
                    <a:gd name="T7" fmla="*/ 0 h 15"/>
                    <a:gd name="T8" fmla="*/ 0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 h="15">
                      <a:moveTo>
                        <a:pt x="0" y="0"/>
                      </a:moveTo>
                      <a:lnTo>
                        <a:pt x="96" y="0"/>
                      </a:lnTo>
                      <a:lnTo>
                        <a:pt x="175" y="0"/>
                      </a:lnTo>
                      <a:lnTo>
                        <a:pt x="175" y="15"/>
                      </a:lnTo>
                      <a:lnTo>
                        <a:pt x="96" y="15"/>
                      </a:lnTo>
                      <a:lnTo>
                        <a:pt x="0"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393" name="Line 224">
                <a:extLst>
                  <a:ext uri="{FF2B5EF4-FFF2-40B4-BE49-F238E27FC236}">
                    <a16:creationId xmlns:a16="http://schemas.microsoft.com/office/drawing/2014/main" id="{DEEE70E6-F9DE-5B14-503E-0C740AF4383D}"/>
                  </a:ext>
                </a:extLst>
              </p:cNvPr>
              <p:cNvSpPr>
                <a:spLocks noChangeShapeType="1"/>
              </p:cNvSpPr>
              <p:nvPr/>
            </p:nvSpPr>
            <p:spPr bwMode="auto">
              <a:xfrm rot="10800000">
                <a:off x="1531" y="4277"/>
                <a:ext cx="273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4" name="Line 225">
                <a:extLst>
                  <a:ext uri="{FF2B5EF4-FFF2-40B4-BE49-F238E27FC236}">
                    <a16:creationId xmlns:a16="http://schemas.microsoft.com/office/drawing/2014/main" id="{DF5A31F6-1F0B-C383-853D-E8826A73084C}"/>
                  </a:ext>
                </a:extLst>
              </p:cNvPr>
              <p:cNvSpPr>
                <a:spLocks noChangeShapeType="1"/>
              </p:cNvSpPr>
              <p:nvPr/>
            </p:nvSpPr>
            <p:spPr bwMode="auto">
              <a:xfrm rot="10800000">
                <a:off x="1531" y="4219"/>
                <a:ext cx="27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00" name="Group 226">
              <a:extLst>
                <a:ext uri="{FF2B5EF4-FFF2-40B4-BE49-F238E27FC236}">
                  <a16:creationId xmlns:a16="http://schemas.microsoft.com/office/drawing/2014/main" id="{C926726F-81CE-4A14-A984-EA69EDFDA783}"/>
                </a:ext>
              </a:extLst>
            </p:cNvPr>
            <p:cNvGrpSpPr>
              <a:grpSpLocks/>
            </p:cNvGrpSpPr>
            <p:nvPr/>
          </p:nvGrpSpPr>
          <p:grpSpPr bwMode="auto">
            <a:xfrm>
              <a:off x="48" y="13"/>
              <a:ext cx="5705" cy="3491"/>
              <a:chOff x="48" y="60"/>
              <a:chExt cx="5705" cy="3491"/>
            </a:xfrm>
          </p:grpSpPr>
          <p:sp>
            <p:nvSpPr>
              <p:cNvPr id="3101" name="Freeform 227">
                <a:extLst>
                  <a:ext uri="{FF2B5EF4-FFF2-40B4-BE49-F238E27FC236}">
                    <a16:creationId xmlns:a16="http://schemas.microsoft.com/office/drawing/2014/main" id="{930C9273-AE5A-A49D-D448-39509D5C61F5}"/>
                  </a:ext>
                </a:extLst>
              </p:cNvPr>
              <p:cNvSpPr>
                <a:spLocks/>
              </p:cNvSpPr>
              <p:nvPr/>
            </p:nvSpPr>
            <p:spPr bwMode="auto">
              <a:xfrm>
                <a:off x="48" y="60"/>
                <a:ext cx="1447" cy="707"/>
              </a:xfrm>
              <a:custGeom>
                <a:avLst/>
                <a:gdLst>
                  <a:gd name="T0" fmla="*/ 0 w 4856"/>
                  <a:gd name="T1" fmla="*/ 0 h 4355"/>
                  <a:gd name="T2" fmla="*/ 0 w 4856"/>
                  <a:gd name="T3" fmla="*/ 0 h 4355"/>
                  <a:gd name="T4" fmla="*/ 0 w 4856"/>
                  <a:gd name="T5" fmla="*/ 0 h 4355"/>
                  <a:gd name="T6" fmla="*/ 0 w 4856"/>
                  <a:gd name="T7" fmla="*/ 0 h 4355"/>
                  <a:gd name="T8" fmla="*/ 0 w 4856"/>
                  <a:gd name="T9" fmla="*/ 0 h 4355"/>
                  <a:gd name="T10" fmla="*/ 0 w 4856"/>
                  <a:gd name="T11" fmla="*/ 0 h 4355"/>
                  <a:gd name="T12" fmla="*/ 0 w 4856"/>
                  <a:gd name="T13" fmla="*/ 0 h 4355"/>
                  <a:gd name="T14" fmla="*/ 0 w 4856"/>
                  <a:gd name="T15" fmla="*/ 0 h 4355"/>
                  <a:gd name="T16" fmla="*/ 0 w 4856"/>
                  <a:gd name="T17" fmla="*/ 0 h 4355"/>
                  <a:gd name="T18" fmla="*/ 0 w 4856"/>
                  <a:gd name="T19" fmla="*/ 0 h 4355"/>
                  <a:gd name="T20" fmla="*/ 0 w 4856"/>
                  <a:gd name="T21" fmla="*/ 0 h 4355"/>
                  <a:gd name="T22" fmla="*/ 0 w 4856"/>
                  <a:gd name="T23" fmla="*/ 0 h 4355"/>
                  <a:gd name="T24" fmla="*/ 0 w 4856"/>
                  <a:gd name="T25" fmla="*/ 0 h 4355"/>
                  <a:gd name="T26" fmla="*/ 0 w 4856"/>
                  <a:gd name="T27" fmla="*/ 0 h 4355"/>
                  <a:gd name="T28" fmla="*/ 0 w 4856"/>
                  <a:gd name="T29" fmla="*/ 0 h 4355"/>
                  <a:gd name="T30" fmla="*/ 0 w 4856"/>
                  <a:gd name="T31" fmla="*/ 0 h 4355"/>
                  <a:gd name="T32" fmla="*/ 0 w 4856"/>
                  <a:gd name="T33" fmla="*/ 0 h 4355"/>
                  <a:gd name="T34" fmla="*/ 0 w 4856"/>
                  <a:gd name="T35" fmla="*/ 0 h 4355"/>
                  <a:gd name="T36" fmla="*/ 0 w 4856"/>
                  <a:gd name="T37" fmla="*/ 0 h 4355"/>
                  <a:gd name="T38" fmla="*/ 0 w 4856"/>
                  <a:gd name="T39" fmla="*/ 0 h 4355"/>
                  <a:gd name="T40" fmla="*/ 0 w 4856"/>
                  <a:gd name="T41" fmla="*/ 0 h 4355"/>
                  <a:gd name="T42" fmla="*/ 0 w 4856"/>
                  <a:gd name="T43" fmla="*/ 0 h 4355"/>
                  <a:gd name="T44" fmla="*/ 0 w 4856"/>
                  <a:gd name="T45" fmla="*/ 0 h 4355"/>
                  <a:gd name="T46" fmla="*/ 0 w 4856"/>
                  <a:gd name="T47" fmla="*/ 0 h 4355"/>
                  <a:gd name="T48" fmla="*/ 0 w 4856"/>
                  <a:gd name="T49" fmla="*/ 0 h 4355"/>
                  <a:gd name="T50" fmla="*/ 0 w 4856"/>
                  <a:gd name="T51" fmla="*/ 0 h 4355"/>
                  <a:gd name="T52" fmla="*/ 0 w 4856"/>
                  <a:gd name="T53" fmla="*/ 0 h 4355"/>
                  <a:gd name="T54" fmla="*/ 0 w 4856"/>
                  <a:gd name="T55" fmla="*/ 0 h 4355"/>
                  <a:gd name="T56" fmla="*/ 0 w 4856"/>
                  <a:gd name="T57" fmla="*/ 0 h 4355"/>
                  <a:gd name="T58" fmla="*/ 0 w 4856"/>
                  <a:gd name="T59" fmla="*/ 0 h 4355"/>
                  <a:gd name="T60" fmla="*/ 0 w 4856"/>
                  <a:gd name="T61" fmla="*/ 0 h 4355"/>
                  <a:gd name="T62" fmla="*/ 0 w 4856"/>
                  <a:gd name="T63" fmla="*/ 0 h 4355"/>
                  <a:gd name="T64" fmla="*/ 0 w 4856"/>
                  <a:gd name="T65" fmla="*/ 0 h 4355"/>
                  <a:gd name="T66" fmla="*/ 0 w 4856"/>
                  <a:gd name="T67" fmla="*/ 0 h 4355"/>
                  <a:gd name="T68" fmla="*/ 0 w 4856"/>
                  <a:gd name="T69" fmla="*/ 0 h 4355"/>
                  <a:gd name="T70" fmla="*/ 0 w 4856"/>
                  <a:gd name="T71" fmla="*/ 0 h 4355"/>
                  <a:gd name="T72" fmla="*/ 0 w 4856"/>
                  <a:gd name="T73" fmla="*/ 0 h 4355"/>
                  <a:gd name="T74" fmla="*/ 0 w 4856"/>
                  <a:gd name="T75" fmla="*/ 0 h 4355"/>
                  <a:gd name="T76" fmla="*/ 0 w 4856"/>
                  <a:gd name="T77" fmla="*/ 0 h 4355"/>
                  <a:gd name="T78" fmla="*/ 0 w 4856"/>
                  <a:gd name="T79" fmla="*/ 0 h 4355"/>
                  <a:gd name="T80" fmla="*/ 0 w 4856"/>
                  <a:gd name="T81" fmla="*/ 0 h 4355"/>
                  <a:gd name="T82" fmla="*/ 0 w 4856"/>
                  <a:gd name="T83" fmla="*/ 0 h 4355"/>
                  <a:gd name="T84" fmla="*/ 0 w 4856"/>
                  <a:gd name="T85" fmla="*/ 0 h 4355"/>
                  <a:gd name="T86" fmla="*/ 0 w 4856"/>
                  <a:gd name="T87" fmla="*/ 0 h 4355"/>
                  <a:gd name="T88" fmla="*/ 0 w 4856"/>
                  <a:gd name="T89" fmla="*/ 0 h 4355"/>
                  <a:gd name="T90" fmla="*/ 0 w 4856"/>
                  <a:gd name="T91" fmla="*/ 0 h 4355"/>
                  <a:gd name="T92" fmla="*/ 0 w 4856"/>
                  <a:gd name="T93" fmla="*/ 0 h 4355"/>
                  <a:gd name="T94" fmla="*/ 0 w 4856"/>
                  <a:gd name="T95" fmla="*/ 0 h 4355"/>
                  <a:gd name="T96" fmla="*/ 0 w 4856"/>
                  <a:gd name="T97" fmla="*/ 0 h 4355"/>
                  <a:gd name="T98" fmla="*/ 0 w 4856"/>
                  <a:gd name="T99" fmla="*/ 0 h 4355"/>
                  <a:gd name="T100" fmla="*/ 0 w 4856"/>
                  <a:gd name="T101" fmla="*/ 0 h 4355"/>
                  <a:gd name="T102" fmla="*/ 0 w 4856"/>
                  <a:gd name="T103" fmla="*/ 0 h 4355"/>
                  <a:gd name="T104" fmla="*/ 0 w 4856"/>
                  <a:gd name="T105" fmla="*/ 0 h 4355"/>
                  <a:gd name="T106" fmla="*/ 0 w 4856"/>
                  <a:gd name="T107" fmla="*/ 0 h 4355"/>
                  <a:gd name="T108" fmla="*/ 0 w 4856"/>
                  <a:gd name="T109" fmla="*/ 0 h 4355"/>
                  <a:gd name="T110" fmla="*/ 0 w 4856"/>
                  <a:gd name="T111" fmla="*/ 0 h 4355"/>
                  <a:gd name="T112" fmla="*/ 0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2" name="Freeform 228">
                <a:extLst>
                  <a:ext uri="{FF2B5EF4-FFF2-40B4-BE49-F238E27FC236}">
                    <a16:creationId xmlns:a16="http://schemas.microsoft.com/office/drawing/2014/main" id="{8A98427E-A92C-A97F-1BAF-8ABE5F2C5A98}"/>
                  </a:ext>
                </a:extLst>
              </p:cNvPr>
              <p:cNvSpPr>
                <a:spLocks/>
              </p:cNvSpPr>
              <p:nvPr/>
            </p:nvSpPr>
            <p:spPr bwMode="auto">
              <a:xfrm>
                <a:off x="48" y="60"/>
                <a:ext cx="1447" cy="707"/>
              </a:xfrm>
              <a:custGeom>
                <a:avLst/>
                <a:gdLst>
                  <a:gd name="T0" fmla="*/ 0 w 4856"/>
                  <a:gd name="T1" fmla="*/ 0 h 4355"/>
                  <a:gd name="T2" fmla="*/ 0 w 4856"/>
                  <a:gd name="T3" fmla="*/ 0 h 4355"/>
                  <a:gd name="T4" fmla="*/ 0 w 4856"/>
                  <a:gd name="T5" fmla="*/ 0 h 4355"/>
                  <a:gd name="T6" fmla="*/ 0 w 4856"/>
                  <a:gd name="T7" fmla="*/ 0 h 4355"/>
                  <a:gd name="T8" fmla="*/ 0 w 4856"/>
                  <a:gd name="T9" fmla="*/ 0 h 4355"/>
                  <a:gd name="T10" fmla="*/ 0 w 4856"/>
                  <a:gd name="T11" fmla="*/ 0 h 4355"/>
                  <a:gd name="T12" fmla="*/ 0 w 4856"/>
                  <a:gd name="T13" fmla="*/ 0 h 4355"/>
                  <a:gd name="T14" fmla="*/ 0 w 4856"/>
                  <a:gd name="T15" fmla="*/ 0 h 4355"/>
                  <a:gd name="T16" fmla="*/ 0 w 4856"/>
                  <a:gd name="T17" fmla="*/ 0 h 4355"/>
                  <a:gd name="T18" fmla="*/ 0 w 4856"/>
                  <a:gd name="T19" fmla="*/ 0 h 4355"/>
                  <a:gd name="T20" fmla="*/ 0 w 4856"/>
                  <a:gd name="T21" fmla="*/ 0 h 4355"/>
                  <a:gd name="T22" fmla="*/ 0 w 4856"/>
                  <a:gd name="T23" fmla="*/ 0 h 4355"/>
                  <a:gd name="T24" fmla="*/ 0 w 4856"/>
                  <a:gd name="T25" fmla="*/ 0 h 4355"/>
                  <a:gd name="T26" fmla="*/ 0 w 4856"/>
                  <a:gd name="T27" fmla="*/ 0 h 4355"/>
                  <a:gd name="T28" fmla="*/ 0 w 4856"/>
                  <a:gd name="T29" fmla="*/ 0 h 4355"/>
                  <a:gd name="T30" fmla="*/ 0 w 4856"/>
                  <a:gd name="T31" fmla="*/ 0 h 4355"/>
                  <a:gd name="T32" fmla="*/ 0 w 4856"/>
                  <a:gd name="T33" fmla="*/ 0 h 4355"/>
                  <a:gd name="T34" fmla="*/ 0 w 4856"/>
                  <a:gd name="T35" fmla="*/ 0 h 4355"/>
                  <a:gd name="T36" fmla="*/ 0 w 4856"/>
                  <a:gd name="T37" fmla="*/ 0 h 4355"/>
                  <a:gd name="T38" fmla="*/ 0 w 4856"/>
                  <a:gd name="T39" fmla="*/ 0 h 4355"/>
                  <a:gd name="T40" fmla="*/ 0 w 4856"/>
                  <a:gd name="T41" fmla="*/ 0 h 4355"/>
                  <a:gd name="T42" fmla="*/ 0 w 4856"/>
                  <a:gd name="T43" fmla="*/ 0 h 4355"/>
                  <a:gd name="T44" fmla="*/ 0 w 4856"/>
                  <a:gd name="T45" fmla="*/ 0 h 4355"/>
                  <a:gd name="T46" fmla="*/ 0 w 4856"/>
                  <a:gd name="T47" fmla="*/ 0 h 4355"/>
                  <a:gd name="T48" fmla="*/ 0 w 4856"/>
                  <a:gd name="T49" fmla="*/ 0 h 4355"/>
                  <a:gd name="T50" fmla="*/ 0 w 4856"/>
                  <a:gd name="T51" fmla="*/ 0 h 4355"/>
                  <a:gd name="T52" fmla="*/ 0 w 4856"/>
                  <a:gd name="T53" fmla="*/ 0 h 4355"/>
                  <a:gd name="T54" fmla="*/ 0 w 4856"/>
                  <a:gd name="T55" fmla="*/ 0 h 4355"/>
                  <a:gd name="T56" fmla="*/ 0 w 4856"/>
                  <a:gd name="T57" fmla="*/ 0 h 4355"/>
                  <a:gd name="T58" fmla="*/ 0 w 4856"/>
                  <a:gd name="T59" fmla="*/ 0 h 4355"/>
                  <a:gd name="T60" fmla="*/ 0 w 4856"/>
                  <a:gd name="T61" fmla="*/ 0 h 4355"/>
                  <a:gd name="T62" fmla="*/ 0 w 4856"/>
                  <a:gd name="T63" fmla="*/ 0 h 4355"/>
                  <a:gd name="T64" fmla="*/ 0 w 4856"/>
                  <a:gd name="T65" fmla="*/ 0 h 4355"/>
                  <a:gd name="T66" fmla="*/ 0 w 4856"/>
                  <a:gd name="T67" fmla="*/ 0 h 4355"/>
                  <a:gd name="T68" fmla="*/ 0 w 4856"/>
                  <a:gd name="T69" fmla="*/ 0 h 4355"/>
                  <a:gd name="T70" fmla="*/ 0 w 4856"/>
                  <a:gd name="T71" fmla="*/ 0 h 4355"/>
                  <a:gd name="T72" fmla="*/ 0 w 4856"/>
                  <a:gd name="T73" fmla="*/ 0 h 4355"/>
                  <a:gd name="T74" fmla="*/ 0 w 4856"/>
                  <a:gd name="T75" fmla="*/ 0 h 4355"/>
                  <a:gd name="T76" fmla="*/ 0 w 4856"/>
                  <a:gd name="T77" fmla="*/ 0 h 4355"/>
                  <a:gd name="T78" fmla="*/ 0 w 4856"/>
                  <a:gd name="T79" fmla="*/ 0 h 4355"/>
                  <a:gd name="T80" fmla="*/ 0 w 4856"/>
                  <a:gd name="T81" fmla="*/ 0 h 4355"/>
                  <a:gd name="T82" fmla="*/ 0 w 4856"/>
                  <a:gd name="T83" fmla="*/ 0 h 4355"/>
                  <a:gd name="T84" fmla="*/ 0 w 4856"/>
                  <a:gd name="T85" fmla="*/ 0 h 4355"/>
                  <a:gd name="T86" fmla="*/ 0 w 4856"/>
                  <a:gd name="T87" fmla="*/ 0 h 4355"/>
                  <a:gd name="T88" fmla="*/ 0 w 4856"/>
                  <a:gd name="T89" fmla="*/ 0 h 4355"/>
                  <a:gd name="T90" fmla="*/ 0 w 4856"/>
                  <a:gd name="T91" fmla="*/ 0 h 4355"/>
                  <a:gd name="T92" fmla="*/ 0 w 4856"/>
                  <a:gd name="T93" fmla="*/ 0 h 4355"/>
                  <a:gd name="T94" fmla="*/ 0 w 4856"/>
                  <a:gd name="T95" fmla="*/ 0 h 4355"/>
                  <a:gd name="T96" fmla="*/ 0 w 4856"/>
                  <a:gd name="T97" fmla="*/ 0 h 4355"/>
                  <a:gd name="T98" fmla="*/ 0 w 4856"/>
                  <a:gd name="T99" fmla="*/ 0 h 4355"/>
                  <a:gd name="T100" fmla="*/ 0 w 4856"/>
                  <a:gd name="T101" fmla="*/ 0 h 4355"/>
                  <a:gd name="T102" fmla="*/ 0 w 4856"/>
                  <a:gd name="T103" fmla="*/ 0 h 4355"/>
                  <a:gd name="T104" fmla="*/ 0 w 4856"/>
                  <a:gd name="T105" fmla="*/ 0 h 4355"/>
                  <a:gd name="T106" fmla="*/ 0 w 4856"/>
                  <a:gd name="T107" fmla="*/ 0 h 4355"/>
                  <a:gd name="T108" fmla="*/ 0 w 4856"/>
                  <a:gd name="T109" fmla="*/ 0 h 4355"/>
                  <a:gd name="T110" fmla="*/ 0 w 4856"/>
                  <a:gd name="T111" fmla="*/ 0 h 4355"/>
                  <a:gd name="T112" fmla="*/ 0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3" name="Freeform 229">
                <a:extLst>
                  <a:ext uri="{FF2B5EF4-FFF2-40B4-BE49-F238E27FC236}">
                    <a16:creationId xmlns:a16="http://schemas.microsoft.com/office/drawing/2014/main" id="{50A66849-FE2C-557F-F11F-F7B6875E8D6B}"/>
                  </a:ext>
                </a:extLst>
              </p:cNvPr>
              <p:cNvSpPr>
                <a:spLocks/>
              </p:cNvSpPr>
              <p:nvPr/>
            </p:nvSpPr>
            <p:spPr bwMode="auto">
              <a:xfrm>
                <a:off x="171" y="64"/>
                <a:ext cx="93" cy="13"/>
              </a:xfrm>
              <a:custGeom>
                <a:avLst/>
                <a:gdLst>
                  <a:gd name="T0" fmla="*/ 0 w 310"/>
                  <a:gd name="T1" fmla="*/ 0 h 78"/>
                  <a:gd name="T2" fmla="*/ 0 w 310"/>
                  <a:gd name="T3" fmla="*/ 0 h 78"/>
                  <a:gd name="T4" fmla="*/ 0 w 310"/>
                  <a:gd name="T5" fmla="*/ 0 h 78"/>
                  <a:gd name="T6" fmla="*/ 0 w 310"/>
                  <a:gd name="T7" fmla="*/ 0 h 78"/>
                  <a:gd name="T8" fmla="*/ 0 w 310"/>
                  <a:gd name="T9" fmla="*/ 0 h 78"/>
                  <a:gd name="T10" fmla="*/ 0 w 310"/>
                  <a:gd name="T11" fmla="*/ 0 h 78"/>
                  <a:gd name="T12" fmla="*/ 0 w 310"/>
                  <a:gd name="T13" fmla="*/ 0 h 78"/>
                  <a:gd name="T14" fmla="*/ 0 w 310"/>
                  <a:gd name="T15" fmla="*/ 0 h 78"/>
                  <a:gd name="T16" fmla="*/ 0 w 310"/>
                  <a:gd name="T17" fmla="*/ 0 h 78"/>
                  <a:gd name="T18" fmla="*/ 0 w 310"/>
                  <a:gd name="T19" fmla="*/ 0 h 78"/>
                  <a:gd name="T20" fmla="*/ 0 w 310"/>
                  <a:gd name="T21" fmla="*/ 0 h 78"/>
                  <a:gd name="T22" fmla="*/ 0 w 310"/>
                  <a:gd name="T23" fmla="*/ 0 h 78"/>
                  <a:gd name="T24" fmla="*/ 0 w 310"/>
                  <a:gd name="T25" fmla="*/ 0 h 78"/>
                  <a:gd name="T26" fmla="*/ 0 w 310"/>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0" h="78">
                    <a:moveTo>
                      <a:pt x="310" y="60"/>
                    </a:moveTo>
                    <a:lnTo>
                      <a:pt x="290" y="78"/>
                    </a:lnTo>
                    <a:lnTo>
                      <a:pt x="262" y="60"/>
                    </a:lnTo>
                    <a:lnTo>
                      <a:pt x="203" y="43"/>
                    </a:lnTo>
                    <a:lnTo>
                      <a:pt x="136" y="35"/>
                    </a:lnTo>
                    <a:lnTo>
                      <a:pt x="77" y="35"/>
                    </a:lnTo>
                    <a:lnTo>
                      <a:pt x="20" y="43"/>
                    </a:lnTo>
                    <a:lnTo>
                      <a:pt x="0" y="43"/>
                    </a:lnTo>
                    <a:lnTo>
                      <a:pt x="38" y="17"/>
                    </a:lnTo>
                    <a:lnTo>
                      <a:pt x="88" y="8"/>
                    </a:lnTo>
                    <a:lnTo>
                      <a:pt x="125" y="0"/>
                    </a:lnTo>
                    <a:lnTo>
                      <a:pt x="175" y="8"/>
                    </a:lnTo>
                    <a:lnTo>
                      <a:pt x="242" y="35"/>
                    </a:lnTo>
                    <a:lnTo>
                      <a:pt x="310" y="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4" name="Freeform 230">
                <a:extLst>
                  <a:ext uri="{FF2B5EF4-FFF2-40B4-BE49-F238E27FC236}">
                    <a16:creationId xmlns:a16="http://schemas.microsoft.com/office/drawing/2014/main" id="{C1FE4176-F4B8-ED67-0F90-FFE19BD8892E}"/>
                  </a:ext>
                </a:extLst>
              </p:cNvPr>
              <p:cNvSpPr>
                <a:spLocks/>
              </p:cNvSpPr>
              <p:nvPr/>
            </p:nvSpPr>
            <p:spPr bwMode="auto">
              <a:xfrm>
                <a:off x="63" y="70"/>
                <a:ext cx="149" cy="72"/>
              </a:xfrm>
              <a:custGeom>
                <a:avLst/>
                <a:gdLst>
                  <a:gd name="T0" fmla="*/ 0 w 502"/>
                  <a:gd name="T1" fmla="*/ 0 h 444"/>
                  <a:gd name="T2" fmla="*/ 0 w 502"/>
                  <a:gd name="T3" fmla="*/ 0 h 444"/>
                  <a:gd name="T4" fmla="*/ 0 w 502"/>
                  <a:gd name="T5" fmla="*/ 0 h 444"/>
                  <a:gd name="T6" fmla="*/ 0 w 502"/>
                  <a:gd name="T7" fmla="*/ 0 h 444"/>
                  <a:gd name="T8" fmla="*/ 0 w 502"/>
                  <a:gd name="T9" fmla="*/ 0 h 444"/>
                  <a:gd name="T10" fmla="*/ 0 w 502"/>
                  <a:gd name="T11" fmla="*/ 0 h 444"/>
                  <a:gd name="T12" fmla="*/ 0 w 502"/>
                  <a:gd name="T13" fmla="*/ 0 h 444"/>
                  <a:gd name="T14" fmla="*/ 0 w 502"/>
                  <a:gd name="T15" fmla="*/ 0 h 444"/>
                  <a:gd name="T16" fmla="*/ 0 w 502"/>
                  <a:gd name="T17" fmla="*/ 0 h 444"/>
                  <a:gd name="T18" fmla="*/ 0 w 502"/>
                  <a:gd name="T19" fmla="*/ 0 h 444"/>
                  <a:gd name="T20" fmla="*/ 0 w 502"/>
                  <a:gd name="T21" fmla="*/ 0 h 444"/>
                  <a:gd name="T22" fmla="*/ 0 w 502"/>
                  <a:gd name="T23" fmla="*/ 0 h 444"/>
                  <a:gd name="T24" fmla="*/ 0 w 502"/>
                  <a:gd name="T25" fmla="*/ 0 h 444"/>
                  <a:gd name="T26" fmla="*/ 0 w 502"/>
                  <a:gd name="T27" fmla="*/ 0 h 444"/>
                  <a:gd name="T28" fmla="*/ 0 w 502"/>
                  <a:gd name="T29" fmla="*/ 0 h 444"/>
                  <a:gd name="T30" fmla="*/ 0 w 502"/>
                  <a:gd name="T31" fmla="*/ 0 h 444"/>
                  <a:gd name="T32" fmla="*/ 0 w 502"/>
                  <a:gd name="T33" fmla="*/ 0 h 444"/>
                  <a:gd name="T34" fmla="*/ 0 w 502"/>
                  <a:gd name="T35" fmla="*/ 0 h 444"/>
                  <a:gd name="T36" fmla="*/ 0 w 502"/>
                  <a:gd name="T37" fmla="*/ 0 h 444"/>
                  <a:gd name="T38" fmla="*/ 0 w 502"/>
                  <a:gd name="T39" fmla="*/ 0 h 444"/>
                  <a:gd name="T40" fmla="*/ 0 w 502"/>
                  <a:gd name="T41" fmla="*/ 0 h 444"/>
                  <a:gd name="T42" fmla="*/ 0 w 502"/>
                  <a:gd name="T43" fmla="*/ 0 h 444"/>
                  <a:gd name="T44" fmla="*/ 0 w 502"/>
                  <a:gd name="T45" fmla="*/ 0 h 444"/>
                  <a:gd name="T46" fmla="*/ 0 w 502"/>
                  <a:gd name="T47" fmla="*/ 0 h 444"/>
                  <a:gd name="T48" fmla="*/ 0 w 502"/>
                  <a:gd name="T49" fmla="*/ 0 h 444"/>
                  <a:gd name="T50" fmla="*/ 0 w 502"/>
                  <a:gd name="T51" fmla="*/ 0 h 444"/>
                  <a:gd name="T52" fmla="*/ 0 w 502"/>
                  <a:gd name="T53" fmla="*/ 0 h 444"/>
                  <a:gd name="T54" fmla="*/ 0 w 502"/>
                  <a:gd name="T55" fmla="*/ 0 h 444"/>
                  <a:gd name="T56" fmla="*/ 0 w 502"/>
                  <a:gd name="T57" fmla="*/ 0 h 444"/>
                  <a:gd name="T58" fmla="*/ 0 w 502"/>
                  <a:gd name="T59" fmla="*/ 0 h 444"/>
                  <a:gd name="T60" fmla="*/ 0 w 502"/>
                  <a:gd name="T61" fmla="*/ 0 h 444"/>
                  <a:gd name="T62" fmla="*/ 0 w 502"/>
                  <a:gd name="T63" fmla="*/ 0 h 444"/>
                  <a:gd name="T64" fmla="*/ 0 w 502"/>
                  <a:gd name="T65" fmla="*/ 0 h 444"/>
                  <a:gd name="T66" fmla="*/ 0 w 502"/>
                  <a:gd name="T67" fmla="*/ 0 h 444"/>
                  <a:gd name="T68" fmla="*/ 0 w 502"/>
                  <a:gd name="T69" fmla="*/ 0 h 444"/>
                  <a:gd name="T70" fmla="*/ 0 w 502"/>
                  <a:gd name="T71" fmla="*/ 0 h 444"/>
                  <a:gd name="T72" fmla="*/ 0 w 502"/>
                  <a:gd name="T73" fmla="*/ 0 h 444"/>
                  <a:gd name="T74" fmla="*/ 0 w 502"/>
                  <a:gd name="T75" fmla="*/ 0 h 444"/>
                  <a:gd name="T76" fmla="*/ 0 w 502"/>
                  <a:gd name="T77" fmla="*/ 0 h 444"/>
                  <a:gd name="T78" fmla="*/ 0 w 502"/>
                  <a:gd name="T79" fmla="*/ 0 h 444"/>
                  <a:gd name="T80" fmla="*/ 0 w 502"/>
                  <a:gd name="T81" fmla="*/ 0 h 444"/>
                  <a:gd name="T82" fmla="*/ 0 w 502"/>
                  <a:gd name="T83" fmla="*/ 0 h 444"/>
                  <a:gd name="T84" fmla="*/ 0 w 502"/>
                  <a:gd name="T85" fmla="*/ 0 h 444"/>
                  <a:gd name="T86" fmla="*/ 0 w 502"/>
                  <a:gd name="T87" fmla="*/ 0 h 444"/>
                  <a:gd name="T88" fmla="*/ 0 w 502"/>
                  <a:gd name="T89" fmla="*/ 0 h 444"/>
                  <a:gd name="T90" fmla="*/ 0 w 502"/>
                  <a:gd name="T91" fmla="*/ 0 h 444"/>
                  <a:gd name="T92" fmla="*/ 0 w 502"/>
                  <a:gd name="T93" fmla="*/ 0 h 444"/>
                  <a:gd name="T94" fmla="*/ 0 w 502"/>
                  <a:gd name="T95" fmla="*/ 0 h 4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2" h="444">
                    <a:moveTo>
                      <a:pt x="454" y="147"/>
                    </a:moveTo>
                    <a:lnTo>
                      <a:pt x="482" y="182"/>
                    </a:lnTo>
                    <a:lnTo>
                      <a:pt x="491" y="217"/>
                    </a:lnTo>
                    <a:lnTo>
                      <a:pt x="502" y="306"/>
                    </a:lnTo>
                    <a:lnTo>
                      <a:pt x="502" y="314"/>
                    </a:lnTo>
                    <a:lnTo>
                      <a:pt x="491" y="306"/>
                    </a:lnTo>
                    <a:lnTo>
                      <a:pt x="473" y="244"/>
                    </a:lnTo>
                    <a:lnTo>
                      <a:pt x="443" y="174"/>
                    </a:lnTo>
                    <a:lnTo>
                      <a:pt x="404" y="114"/>
                    </a:lnTo>
                    <a:lnTo>
                      <a:pt x="366" y="87"/>
                    </a:lnTo>
                    <a:lnTo>
                      <a:pt x="338" y="69"/>
                    </a:lnTo>
                    <a:lnTo>
                      <a:pt x="279" y="43"/>
                    </a:lnTo>
                    <a:lnTo>
                      <a:pt x="222" y="35"/>
                    </a:lnTo>
                    <a:lnTo>
                      <a:pt x="96" y="17"/>
                    </a:lnTo>
                    <a:lnTo>
                      <a:pt x="48" y="25"/>
                    </a:lnTo>
                    <a:lnTo>
                      <a:pt x="29" y="25"/>
                    </a:lnTo>
                    <a:lnTo>
                      <a:pt x="18" y="43"/>
                    </a:lnTo>
                    <a:lnTo>
                      <a:pt x="18" y="95"/>
                    </a:lnTo>
                    <a:lnTo>
                      <a:pt x="18" y="147"/>
                    </a:lnTo>
                    <a:lnTo>
                      <a:pt x="29" y="192"/>
                    </a:lnTo>
                    <a:lnTo>
                      <a:pt x="48" y="244"/>
                    </a:lnTo>
                    <a:lnTo>
                      <a:pt x="77" y="287"/>
                    </a:lnTo>
                    <a:lnTo>
                      <a:pt x="116" y="331"/>
                    </a:lnTo>
                    <a:lnTo>
                      <a:pt x="153" y="366"/>
                    </a:lnTo>
                    <a:lnTo>
                      <a:pt x="203" y="392"/>
                    </a:lnTo>
                    <a:lnTo>
                      <a:pt x="242" y="409"/>
                    </a:lnTo>
                    <a:lnTo>
                      <a:pt x="279" y="419"/>
                    </a:lnTo>
                    <a:lnTo>
                      <a:pt x="318" y="419"/>
                    </a:lnTo>
                    <a:lnTo>
                      <a:pt x="356" y="436"/>
                    </a:lnTo>
                    <a:lnTo>
                      <a:pt x="338" y="444"/>
                    </a:lnTo>
                    <a:lnTo>
                      <a:pt x="270" y="444"/>
                    </a:lnTo>
                    <a:lnTo>
                      <a:pt x="212" y="427"/>
                    </a:lnTo>
                    <a:lnTo>
                      <a:pt x="153" y="401"/>
                    </a:lnTo>
                    <a:lnTo>
                      <a:pt x="105" y="366"/>
                    </a:lnTo>
                    <a:lnTo>
                      <a:pt x="66" y="322"/>
                    </a:lnTo>
                    <a:lnTo>
                      <a:pt x="39" y="287"/>
                    </a:lnTo>
                    <a:lnTo>
                      <a:pt x="18" y="244"/>
                    </a:lnTo>
                    <a:lnTo>
                      <a:pt x="9" y="192"/>
                    </a:lnTo>
                    <a:lnTo>
                      <a:pt x="0" y="104"/>
                    </a:lnTo>
                    <a:lnTo>
                      <a:pt x="9" y="8"/>
                    </a:lnTo>
                    <a:lnTo>
                      <a:pt x="66" y="0"/>
                    </a:lnTo>
                    <a:lnTo>
                      <a:pt x="135" y="0"/>
                    </a:lnTo>
                    <a:lnTo>
                      <a:pt x="203" y="0"/>
                    </a:lnTo>
                    <a:lnTo>
                      <a:pt x="260" y="8"/>
                    </a:lnTo>
                    <a:lnTo>
                      <a:pt x="318" y="25"/>
                    </a:lnTo>
                    <a:lnTo>
                      <a:pt x="366" y="60"/>
                    </a:lnTo>
                    <a:lnTo>
                      <a:pt x="425" y="95"/>
                    </a:lnTo>
                    <a:lnTo>
                      <a:pt x="454" y="14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5" name="Freeform 231">
                <a:extLst>
                  <a:ext uri="{FF2B5EF4-FFF2-40B4-BE49-F238E27FC236}">
                    <a16:creationId xmlns:a16="http://schemas.microsoft.com/office/drawing/2014/main" id="{422E338D-091F-4F0E-7C04-74802CF5DD8A}"/>
                  </a:ext>
                </a:extLst>
              </p:cNvPr>
              <p:cNvSpPr>
                <a:spLocks/>
              </p:cNvSpPr>
              <p:nvPr/>
            </p:nvSpPr>
            <p:spPr bwMode="auto">
              <a:xfrm>
                <a:off x="1242" y="68"/>
                <a:ext cx="158" cy="63"/>
              </a:xfrm>
              <a:custGeom>
                <a:avLst/>
                <a:gdLst>
                  <a:gd name="T0" fmla="*/ 0 w 530"/>
                  <a:gd name="T1" fmla="*/ 0 h 384"/>
                  <a:gd name="T2" fmla="*/ 0 w 530"/>
                  <a:gd name="T3" fmla="*/ 0 h 384"/>
                  <a:gd name="T4" fmla="*/ 0 w 530"/>
                  <a:gd name="T5" fmla="*/ 0 h 384"/>
                  <a:gd name="T6" fmla="*/ 0 w 530"/>
                  <a:gd name="T7" fmla="*/ 0 h 384"/>
                  <a:gd name="T8" fmla="*/ 0 w 530"/>
                  <a:gd name="T9" fmla="*/ 0 h 384"/>
                  <a:gd name="T10" fmla="*/ 0 w 530"/>
                  <a:gd name="T11" fmla="*/ 0 h 384"/>
                  <a:gd name="T12" fmla="*/ 0 w 530"/>
                  <a:gd name="T13" fmla="*/ 0 h 384"/>
                  <a:gd name="T14" fmla="*/ 0 w 530"/>
                  <a:gd name="T15" fmla="*/ 0 h 384"/>
                  <a:gd name="T16" fmla="*/ 0 w 530"/>
                  <a:gd name="T17" fmla="*/ 0 h 384"/>
                  <a:gd name="T18" fmla="*/ 0 w 530"/>
                  <a:gd name="T19" fmla="*/ 0 h 384"/>
                  <a:gd name="T20" fmla="*/ 0 w 530"/>
                  <a:gd name="T21" fmla="*/ 0 h 384"/>
                  <a:gd name="T22" fmla="*/ 0 w 530"/>
                  <a:gd name="T23" fmla="*/ 0 h 384"/>
                  <a:gd name="T24" fmla="*/ 0 w 530"/>
                  <a:gd name="T25" fmla="*/ 0 h 384"/>
                  <a:gd name="T26" fmla="*/ 0 w 530"/>
                  <a:gd name="T27" fmla="*/ 0 h 384"/>
                  <a:gd name="T28" fmla="*/ 0 w 530"/>
                  <a:gd name="T29" fmla="*/ 0 h 384"/>
                  <a:gd name="T30" fmla="*/ 0 w 530"/>
                  <a:gd name="T31" fmla="*/ 0 h 384"/>
                  <a:gd name="T32" fmla="*/ 0 w 530"/>
                  <a:gd name="T33" fmla="*/ 0 h 384"/>
                  <a:gd name="T34" fmla="*/ 0 w 530"/>
                  <a:gd name="T35" fmla="*/ 0 h 384"/>
                  <a:gd name="T36" fmla="*/ 0 w 530"/>
                  <a:gd name="T37" fmla="*/ 0 h 384"/>
                  <a:gd name="T38" fmla="*/ 0 w 530"/>
                  <a:gd name="T39" fmla="*/ 0 h 384"/>
                  <a:gd name="T40" fmla="*/ 0 w 530"/>
                  <a:gd name="T41" fmla="*/ 0 h 384"/>
                  <a:gd name="T42" fmla="*/ 0 w 530"/>
                  <a:gd name="T43" fmla="*/ 0 h 384"/>
                  <a:gd name="T44" fmla="*/ 0 w 530"/>
                  <a:gd name="T45" fmla="*/ 0 h 384"/>
                  <a:gd name="T46" fmla="*/ 0 w 530"/>
                  <a:gd name="T47" fmla="*/ 0 h 384"/>
                  <a:gd name="T48" fmla="*/ 0 w 530"/>
                  <a:gd name="T49" fmla="*/ 0 h 384"/>
                  <a:gd name="T50" fmla="*/ 0 w 530"/>
                  <a:gd name="T51" fmla="*/ 0 h 384"/>
                  <a:gd name="T52" fmla="*/ 0 w 530"/>
                  <a:gd name="T53" fmla="*/ 0 h 384"/>
                  <a:gd name="T54" fmla="*/ 0 w 530"/>
                  <a:gd name="T55" fmla="*/ 0 h 384"/>
                  <a:gd name="T56" fmla="*/ 0 w 530"/>
                  <a:gd name="T57" fmla="*/ 0 h 384"/>
                  <a:gd name="T58" fmla="*/ 0 w 530"/>
                  <a:gd name="T59" fmla="*/ 0 h 384"/>
                  <a:gd name="T60" fmla="*/ 0 w 530"/>
                  <a:gd name="T61" fmla="*/ 0 h 384"/>
                  <a:gd name="T62" fmla="*/ 0 w 530"/>
                  <a:gd name="T63" fmla="*/ 0 h 384"/>
                  <a:gd name="T64" fmla="*/ 0 w 530"/>
                  <a:gd name="T65" fmla="*/ 0 h 384"/>
                  <a:gd name="T66" fmla="*/ 0 w 530"/>
                  <a:gd name="T67" fmla="*/ 0 h 384"/>
                  <a:gd name="T68" fmla="*/ 0 w 530"/>
                  <a:gd name="T69" fmla="*/ 0 h 384"/>
                  <a:gd name="T70" fmla="*/ 0 w 530"/>
                  <a:gd name="T71" fmla="*/ 0 h 384"/>
                  <a:gd name="T72" fmla="*/ 0 w 530"/>
                  <a:gd name="T73" fmla="*/ 0 h 384"/>
                  <a:gd name="T74" fmla="*/ 0 w 530"/>
                  <a:gd name="T75" fmla="*/ 0 h 384"/>
                  <a:gd name="T76" fmla="*/ 0 w 530"/>
                  <a:gd name="T77" fmla="*/ 0 h 384"/>
                  <a:gd name="T78" fmla="*/ 0 w 530"/>
                  <a:gd name="T79" fmla="*/ 0 h 384"/>
                  <a:gd name="T80" fmla="*/ 0 w 530"/>
                  <a:gd name="T81" fmla="*/ 0 h 384"/>
                  <a:gd name="T82" fmla="*/ 0 w 530"/>
                  <a:gd name="T83" fmla="*/ 0 h 384"/>
                  <a:gd name="T84" fmla="*/ 0 w 530"/>
                  <a:gd name="T85" fmla="*/ 0 h 384"/>
                  <a:gd name="T86" fmla="*/ 0 w 530"/>
                  <a:gd name="T87" fmla="*/ 0 h 384"/>
                  <a:gd name="T88" fmla="*/ 0 w 530"/>
                  <a:gd name="T89" fmla="*/ 0 h 384"/>
                  <a:gd name="T90" fmla="*/ 0 w 530"/>
                  <a:gd name="T91" fmla="*/ 0 h 384"/>
                  <a:gd name="T92" fmla="*/ 0 w 530"/>
                  <a:gd name="T93" fmla="*/ 0 h 384"/>
                  <a:gd name="T94" fmla="*/ 0 w 530"/>
                  <a:gd name="T95" fmla="*/ 0 h 384"/>
                  <a:gd name="T96" fmla="*/ 0 w 530"/>
                  <a:gd name="T97" fmla="*/ 0 h 384"/>
                  <a:gd name="T98" fmla="*/ 0 w 530"/>
                  <a:gd name="T99" fmla="*/ 0 h 384"/>
                  <a:gd name="T100" fmla="*/ 0 w 530"/>
                  <a:gd name="T101" fmla="*/ 0 h 384"/>
                  <a:gd name="T102" fmla="*/ 0 w 530"/>
                  <a:gd name="T103" fmla="*/ 0 h 384"/>
                  <a:gd name="T104" fmla="*/ 0 w 530"/>
                  <a:gd name="T105" fmla="*/ 0 h 384"/>
                  <a:gd name="T106" fmla="*/ 0 w 530"/>
                  <a:gd name="T107" fmla="*/ 0 h 384"/>
                  <a:gd name="T108" fmla="*/ 0 w 530"/>
                  <a:gd name="T109" fmla="*/ 0 h 384"/>
                  <a:gd name="T110" fmla="*/ 0 w 530"/>
                  <a:gd name="T111" fmla="*/ 0 h 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30" h="384">
                    <a:moveTo>
                      <a:pt x="386" y="53"/>
                    </a:moveTo>
                    <a:lnTo>
                      <a:pt x="425" y="62"/>
                    </a:lnTo>
                    <a:lnTo>
                      <a:pt x="463" y="70"/>
                    </a:lnTo>
                    <a:lnTo>
                      <a:pt x="502" y="89"/>
                    </a:lnTo>
                    <a:lnTo>
                      <a:pt x="521" y="124"/>
                    </a:lnTo>
                    <a:lnTo>
                      <a:pt x="473" y="149"/>
                    </a:lnTo>
                    <a:lnTo>
                      <a:pt x="443" y="175"/>
                    </a:lnTo>
                    <a:lnTo>
                      <a:pt x="434" y="192"/>
                    </a:lnTo>
                    <a:lnTo>
                      <a:pt x="443" y="227"/>
                    </a:lnTo>
                    <a:lnTo>
                      <a:pt x="473" y="254"/>
                    </a:lnTo>
                    <a:lnTo>
                      <a:pt x="530" y="289"/>
                    </a:lnTo>
                    <a:lnTo>
                      <a:pt x="511" y="316"/>
                    </a:lnTo>
                    <a:lnTo>
                      <a:pt x="482" y="324"/>
                    </a:lnTo>
                    <a:lnTo>
                      <a:pt x="434" y="349"/>
                    </a:lnTo>
                    <a:lnTo>
                      <a:pt x="386" y="359"/>
                    </a:lnTo>
                    <a:lnTo>
                      <a:pt x="317" y="349"/>
                    </a:lnTo>
                    <a:lnTo>
                      <a:pt x="203" y="341"/>
                    </a:lnTo>
                    <a:lnTo>
                      <a:pt x="153" y="341"/>
                    </a:lnTo>
                    <a:lnTo>
                      <a:pt x="96" y="359"/>
                    </a:lnTo>
                    <a:lnTo>
                      <a:pt x="29" y="384"/>
                    </a:lnTo>
                    <a:lnTo>
                      <a:pt x="18" y="367"/>
                    </a:lnTo>
                    <a:lnTo>
                      <a:pt x="29" y="359"/>
                    </a:lnTo>
                    <a:lnTo>
                      <a:pt x="57" y="349"/>
                    </a:lnTo>
                    <a:lnTo>
                      <a:pt x="66" y="349"/>
                    </a:lnTo>
                    <a:lnTo>
                      <a:pt x="86" y="341"/>
                    </a:lnTo>
                    <a:lnTo>
                      <a:pt x="66" y="316"/>
                    </a:lnTo>
                    <a:lnTo>
                      <a:pt x="66" y="306"/>
                    </a:lnTo>
                    <a:lnTo>
                      <a:pt x="66" y="297"/>
                    </a:lnTo>
                    <a:lnTo>
                      <a:pt x="96" y="306"/>
                    </a:lnTo>
                    <a:lnTo>
                      <a:pt x="116" y="324"/>
                    </a:lnTo>
                    <a:lnTo>
                      <a:pt x="144" y="332"/>
                    </a:lnTo>
                    <a:lnTo>
                      <a:pt x="153" y="332"/>
                    </a:lnTo>
                    <a:lnTo>
                      <a:pt x="173" y="324"/>
                    </a:lnTo>
                    <a:lnTo>
                      <a:pt x="135" y="289"/>
                    </a:lnTo>
                    <a:lnTo>
                      <a:pt x="105" y="281"/>
                    </a:lnTo>
                    <a:lnTo>
                      <a:pt x="105" y="254"/>
                    </a:lnTo>
                    <a:lnTo>
                      <a:pt x="125" y="254"/>
                    </a:lnTo>
                    <a:lnTo>
                      <a:pt x="144" y="254"/>
                    </a:lnTo>
                    <a:lnTo>
                      <a:pt x="183" y="281"/>
                    </a:lnTo>
                    <a:lnTo>
                      <a:pt x="221" y="316"/>
                    </a:lnTo>
                    <a:lnTo>
                      <a:pt x="242" y="316"/>
                    </a:lnTo>
                    <a:lnTo>
                      <a:pt x="269" y="316"/>
                    </a:lnTo>
                    <a:lnTo>
                      <a:pt x="251" y="297"/>
                    </a:lnTo>
                    <a:lnTo>
                      <a:pt x="242" y="281"/>
                    </a:lnTo>
                    <a:lnTo>
                      <a:pt x="203" y="254"/>
                    </a:lnTo>
                    <a:lnTo>
                      <a:pt x="192" y="237"/>
                    </a:lnTo>
                    <a:lnTo>
                      <a:pt x="299" y="297"/>
                    </a:lnTo>
                    <a:lnTo>
                      <a:pt x="356" y="316"/>
                    </a:lnTo>
                    <a:lnTo>
                      <a:pt x="425" y="324"/>
                    </a:lnTo>
                    <a:lnTo>
                      <a:pt x="434" y="324"/>
                    </a:lnTo>
                    <a:lnTo>
                      <a:pt x="443" y="316"/>
                    </a:lnTo>
                    <a:lnTo>
                      <a:pt x="434" y="297"/>
                    </a:lnTo>
                    <a:lnTo>
                      <a:pt x="415" y="297"/>
                    </a:lnTo>
                    <a:lnTo>
                      <a:pt x="395" y="297"/>
                    </a:lnTo>
                    <a:lnTo>
                      <a:pt x="365" y="289"/>
                    </a:lnTo>
                    <a:lnTo>
                      <a:pt x="308" y="262"/>
                    </a:lnTo>
                    <a:lnTo>
                      <a:pt x="251" y="219"/>
                    </a:lnTo>
                    <a:lnTo>
                      <a:pt x="269" y="210"/>
                    </a:lnTo>
                    <a:lnTo>
                      <a:pt x="290" y="210"/>
                    </a:lnTo>
                    <a:lnTo>
                      <a:pt x="308" y="219"/>
                    </a:lnTo>
                    <a:lnTo>
                      <a:pt x="328" y="237"/>
                    </a:lnTo>
                    <a:lnTo>
                      <a:pt x="356" y="254"/>
                    </a:lnTo>
                    <a:lnTo>
                      <a:pt x="395" y="237"/>
                    </a:lnTo>
                    <a:lnTo>
                      <a:pt x="415" y="210"/>
                    </a:lnTo>
                    <a:lnTo>
                      <a:pt x="404" y="184"/>
                    </a:lnTo>
                    <a:lnTo>
                      <a:pt x="395" y="157"/>
                    </a:lnTo>
                    <a:lnTo>
                      <a:pt x="365" y="149"/>
                    </a:lnTo>
                    <a:lnTo>
                      <a:pt x="338" y="149"/>
                    </a:lnTo>
                    <a:lnTo>
                      <a:pt x="299" y="175"/>
                    </a:lnTo>
                    <a:lnTo>
                      <a:pt x="279" y="184"/>
                    </a:lnTo>
                    <a:lnTo>
                      <a:pt x="251" y="184"/>
                    </a:lnTo>
                    <a:lnTo>
                      <a:pt x="279" y="149"/>
                    </a:lnTo>
                    <a:lnTo>
                      <a:pt x="317" y="124"/>
                    </a:lnTo>
                    <a:lnTo>
                      <a:pt x="425" y="97"/>
                    </a:lnTo>
                    <a:lnTo>
                      <a:pt x="434" y="89"/>
                    </a:lnTo>
                    <a:lnTo>
                      <a:pt x="434" y="79"/>
                    </a:lnTo>
                    <a:lnTo>
                      <a:pt x="395" y="79"/>
                    </a:lnTo>
                    <a:lnTo>
                      <a:pt x="356" y="79"/>
                    </a:lnTo>
                    <a:lnTo>
                      <a:pt x="299" y="97"/>
                    </a:lnTo>
                    <a:lnTo>
                      <a:pt x="242" y="140"/>
                    </a:lnTo>
                    <a:lnTo>
                      <a:pt x="183" y="184"/>
                    </a:lnTo>
                    <a:lnTo>
                      <a:pt x="164" y="175"/>
                    </a:lnTo>
                    <a:lnTo>
                      <a:pt x="173" y="149"/>
                    </a:lnTo>
                    <a:lnTo>
                      <a:pt x="203" y="132"/>
                    </a:lnTo>
                    <a:lnTo>
                      <a:pt x="231" y="124"/>
                    </a:lnTo>
                    <a:lnTo>
                      <a:pt x="251" y="97"/>
                    </a:lnTo>
                    <a:lnTo>
                      <a:pt x="242" y="89"/>
                    </a:lnTo>
                    <a:lnTo>
                      <a:pt x="221" y="79"/>
                    </a:lnTo>
                    <a:lnTo>
                      <a:pt x="164" y="114"/>
                    </a:lnTo>
                    <a:lnTo>
                      <a:pt x="116" y="157"/>
                    </a:lnTo>
                    <a:lnTo>
                      <a:pt x="96" y="167"/>
                    </a:lnTo>
                    <a:lnTo>
                      <a:pt x="86" y="157"/>
                    </a:lnTo>
                    <a:lnTo>
                      <a:pt x="86" y="132"/>
                    </a:lnTo>
                    <a:lnTo>
                      <a:pt x="105" y="124"/>
                    </a:lnTo>
                    <a:lnTo>
                      <a:pt x="144" y="97"/>
                    </a:lnTo>
                    <a:lnTo>
                      <a:pt x="135" y="79"/>
                    </a:lnTo>
                    <a:lnTo>
                      <a:pt x="96" y="97"/>
                    </a:lnTo>
                    <a:lnTo>
                      <a:pt x="57" y="114"/>
                    </a:lnTo>
                    <a:lnTo>
                      <a:pt x="38" y="97"/>
                    </a:lnTo>
                    <a:lnTo>
                      <a:pt x="77" y="62"/>
                    </a:lnTo>
                    <a:lnTo>
                      <a:pt x="57" y="53"/>
                    </a:lnTo>
                    <a:lnTo>
                      <a:pt x="38" y="53"/>
                    </a:lnTo>
                    <a:lnTo>
                      <a:pt x="18" y="45"/>
                    </a:lnTo>
                    <a:lnTo>
                      <a:pt x="0" y="27"/>
                    </a:lnTo>
                    <a:lnTo>
                      <a:pt x="0" y="10"/>
                    </a:lnTo>
                    <a:lnTo>
                      <a:pt x="9" y="0"/>
                    </a:lnTo>
                    <a:lnTo>
                      <a:pt x="48" y="35"/>
                    </a:lnTo>
                    <a:lnTo>
                      <a:pt x="86" y="53"/>
                    </a:lnTo>
                    <a:lnTo>
                      <a:pt x="135" y="70"/>
                    </a:lnTo>
                    <a:lnTo>
                      <a:pt x="192" y="79"/>
                    </a:lnTo>
                    <a:lnTo>
                      <a:pt x="290" y="70"/>
                    </a:lnTo>
                    <a:lnTo>
                      <a:pt x="386" y="5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6" name="Freeform 232">
                <a:extLst>
                  <a:ext uri="{FF2B5EF4-FFF2-40B4-BE49-F238E27FC236}">
                    <a16:creationId xmlns:a16="http://schemas.microsoft.com/office/drawing/2014/main" id="{1E019BAB-8453-B60B-F9DB-837EF4C766F1}"/>
                  </a:ext>
                </a:extLst>
              </p:cNvPr>
              <p:cNvSpPr>
                <a:spLocks/>
              </p:cNvSpPr>
              <p:nvPr/>
            </p:nvSpPr>
            <p:spPr bwMode="auto">
              <a:xfrm>
                <a:off x="1216" y="73"/>
                <a:ext cx="19" cy="8"/>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52">
                    <a:moveTo>
                      <a:pt x="66" y="26"/>
                    </a:moveTo>
                    <a:lnTo>
                      <a:pt x="57" y="43"/>
                    </a:lnTo>
                    <a:lnTo>
                      <a:pt x="39" y="52"/>
                    </a:lnTo>
                    <a:lnTo>
                      <a:pt x="18" y="43"/>
                    </a:lnTo>
                    <a:lnTo>
                      <a:pt x="0" y="26"/>
                    </a:lnTo>
                    <a:lnTo>
                      <a:pt x="9" y="8"/>
                    </a:lnTo>
                    <a:lnTo>
                      <a:pt x="28" y="0"/>
                    </a:lnTo>
                    <a:lnTo>
                      <a:pt x="48" y="8"/>
                    </a:lnTo>
                    <a:lnTo>
                      <a:pt x="66" y="2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7" name="Freeform 233">
                <a:extLst>
                  <a:ext uri="{FF2B5EF4-FFF2-40B4-BE49-F238E27FC236}">
                    <a16:creationId xmlns:a16="http://schemas.microsoft.com/office/drawing/2014/main" id="{D3C67594-9846-DE52-8F79-EA20227E2D24}"/>
                  </a:ext>
                </a:extLst>
              </p:cNvPr>
              <p:cNvSpPr>
                <a:spLocks/>
              </p:cNvSpPr>
              <p:nvPr/>
            </p:nvSpPr>
            <p:spPr bwMode="auto">
              <a:xfrm>
                <a:off x="269" y="80"/>
                <a:ext cx="944" cy="5"/>
              </a:xfrm>
              <a:custGeom>
                <a:avLst/>
                <a:gdLst>
                  <a:gd name="T0" fmla="*/ 0 w 3169"/>
                  <a:gd name="T1" fmla="*/ 0 h 35"/>
                  <a:gd name="T2" fmla="*/ 0 w 3169"/>
                  <a:gd name="T3" fmla="*/ 0 h 35"/>
                  <a:gd name="T4" fmla="*/ 0 w 3169"/>
                  <a:gd name="T5" fmla="*/ 0 h 35"/>
                  <a:gd name="T6" fmla="*/ 0 w 3169"/>
                  <a:gd name="T7" fmla="*/ 0 h 35"/>
                  <a:gd name="T8" fmla="*/ 0 w 3169"/>
                  <a:gd name="T9" fmla="*/ 0 h 35"/>
                  <a:gd name="T10" fmla="*/ 0 w 3169"/>
                  <a:gd name="T11" fmla="*/ 0 h 35"/>
                  <a:gd name="T12" fmla="*/ 0 w 3169"/>
                  <a:gd name="T13" fmla="*/ 0 h 35"/>
                  <a:gd name="T14" fmla="*/ 0 w 3169"/>
                  <a:gd name="T15" fmla="*/ 0 h 35"/>
                  <a:gd name="T16" fmla="*/ 0 w 3169"/>
                  <a:gd name="T17" fmla="*/ 0 h 35"/>
                  <a:gd name="T18" fmla="*/ 0 w 3169"/>
                  <a:gd name="T19" fmla="*/ 0 h 35"/>
                  <a:gd name="T20" fmla="*/ 0 w 3169"/>
                  <a:gd name="T21" fmla="*/ 0 h 35"/>
                  <a:gd name="T22" fmla="*/ 0 w 3169"/>
                  <a:gd name="T23" fmla="*/ 0 h 35"/>
                  <a:gd name="T24" fmla="*/ 0 w 3169"/>
                  <a:gd name="T25" fmla="*/ 0 h 35"/>
                  <a:gd name="T26" fmla="*/ 0 w 3169"/>
                  <a:gd name="T27" fmla="*/ 0 h 35"/>
                  <a:gd name="T28" fmla="*/ 0 w 3169"/>
                  <a:gd name="T29" fmla="*/ 0 h 35"/>
                  <a:gd name="T30" fmla="*/ 0 w 3169"/>
                  <a:gd name="T31" fmla="*/ 0 h 35"/>
                  <a:gd name="T32" fmla="*/ 0 w 3169"/>
                  <a:gd name="T33" fmla="*/ 0 h 35"/>
                  <a:gd name="T34" fmla="*/ 0 w 3169"/>
                  <a:gd name="T35" fmla="*/ 0 h 35"/>
                  <a:gd name="T36" fmla="*/ 0 w 3169"/>
                  <a:gd name="T37" fmla="*/ 0 h 35"/>
                  <a:gd name="T38" fmla="*/ 0 w 3169"/>
                  <a:gd name="T39" fmla="*/ 0 h 35"/>
                  <a:gd name="T40" fmla="*/ 0 w 3169"/>
                  <a:gd name="T41" fmla="*/ 0 h 35"/>
                  <a:gd name="T42" fmla="*/ 0 w 3169"/>
                  <a:gd name="T43" fmla="*/ 0 h 35"/>
                  <a:gd name="T44" fmla="*/ 0 w 3169"/>
                  <a:gd name="T45" fmla="*/ 0 h 35"/>
                  <a:gd name="T46" fmla="*/ 0 w 3169"/>
                  <a:gd name="T47" fmla="*/ 0 h 35"/>
                  <a:gd name="T48" fmla="*/ 0 w 3169"/>
                  <a:gd name="T49" fmla="*/ 0 h 35"/>
                  <a:gd name="T50" fmla="*/ 0 w 3169"/>
                  <a:gd name="T51" fmla="*/ 0 h 35"/>
                  <a:gd name="T52" fmla="*/ 0 w 3169"/>
                  <a:gd name="T53" fmla="*/ 0 h 35"/>
                  <a:gd name="T54" fmla="*/ 0 w 3169"/>
                  <a:gd name="T55" fmla="*/ 0 h 35"/>
                  <a:gd name="T56" fmla="*/ 0 w 3169"/>
                  <a:gd name="T57" fmla="*/ 0 h 35"/>
                  <a:gd name="T58" fmla="*/ 0 w 3169"/>
                  <a:gd name="T59" fmla="*/ 0 h 35"/>
                  <a:gd name="T60" fmla="*/ 0 w 3169"/>
                  <a:gd name="T61" fmla="*/ 0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69" h="35">
                    <a:moveTo>
                      <a:pt x="3130" y="0"/>
                    </a:moveTo>
                    <a:lnTo>
                      <a:pt x="3169" y="27"/>
                    </a:lnTo>
                    <a:lnTo>
                      <a:pt x="3148" y="27"/>
                    </a:lnTo>
                    <a:lnTo>
                      <a:pt x="3139" y="27"/>
                    </a:lnTo>
                    <a:lnTo>
                      <a:pt x="3119" y="27"/>
                    </a:lnTo>
                    <a:lnTo>
                      <a:pt x="3071" y="27"/>
                    </a:lnTo>
                    <a:lnTo>
                      <a:pt x="3013" y="27"/>
                    </a:lnTo>
                    <a:lnTo>
                      <a:pt x="2945" y="27"/>
                    </a:lnTo>
                    <a:lnTo>
                      <a:pt x="2858" y="27"/>
                    </a:lnTo>
                    <a:lnTo>
                      <a:pt x="2762" y="27"/>
                    </a:lnTo>
                    <a:lnTo>
                      <a:pt x="2657" y="27"/>
                    </a:lnTo>
                    <a:lnTo>
                      <a:pt x="2540" y="27"/>
                    </a:lnTo>
                    <a:lnTo>
                      <a:pt x="2415" y="27"/>
                    </a:lnTo>
                    <a:lnTo>
                      <a:pt x="2154" y="27"/>
                    </a:lnTo>
                    <a:lnTo>
                      <a:pt x="1864" y="27"/>
                    </a:lnTo>
                    <a:lnTo>
                      <a:pt x="1574" y="27"/>
                    </a:lnTo>
                    <a:lnTo>
                      <a:pt x="1284" y="27"/>
                    </a:lnTo>
                    <a:lnTo>
                      <a:pt x="996" y="27"/>
                    </a:lnTo>
                    <a:lnTo>
                      <a:pt x="725" y="27"/>
                    </a:lnTo>
                    <a:lnTo>
                      <a:pt x="608" y="27"/>
                    </a:lnTo>
                    <a:lnTo>
                      <a:pt x="494" y="27"/>
                    </a:lnTo>
                    <a:lnTo>
                      <a:pt x="387" y="27"/>
                    </a:lnTo>
                    <a:lnTo>
                      <a:pt x="290" y="27"/>
                    </a:lnTo>
                    <a:lnTo>
                      <a:pt x="204" y="27"/>
                    </a:lnTo>
                    <a:lnTo>
                      <a:pt x="135" y="27"/>
                    </a:lnTo>
                    <a:lnTo>
                      <a:pt x="78" y="27"/>
                    </a:lnTo>
                    <a:lnTo>
                      <a:pt x="30" y="35"/>
                    </a:lnTo>
                    <a:lnTo>
                      <a:pt x="0" y="35"/>
                    </a:lnTo>
                    <a:lnTo>
                      <a:pt x="0" y="9"/>
                    </a:lnTo>
                    <a:lnTo>
                      <a:pt x="10" y="0"/>
                    </a:lnTo>
                    <a:lnTo>
                      <a:pt x="313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8" name="Freeform 234">
                <a:extLst>
                  <a:ext uri="{FF2B5EF4-FFF2-40B4-BE49-F238E27FC236}">
                    <a16:creationId xmlns:a16="http://schemas.microsoft.com/office/drawing/2014/main" id="{8064E95B-69E3-338B-44D4-481670B8AEB6}"/>
                  </a:ext>
                </a:extLst>
              </p:cNvPr>
              <p:cNvSpPr>
                <a:spLocks/>
              </p:cNvSpPr>
              <p:nvPr/>
            </p:nvSpPr>
            <p:spPr bwMode="auto">
              <a:xfrm>
                <a:off x="82" y="80"/>
                <a:ext cx="113" cy="51"/>
              </a:xfrm>
              <a:custGeom>
                <a:avLst/>
                <a:gdLst>
                  <a:gd name="T0" fmla="*/ 0 w 377"/>
                  <a:gd name="T1" fmla="*/ 0 h 314"/>
                  <a:gd name="T2" fmla="*/ 0 w 377"/>
                  <a:gd name="T3" fmla="*/ 0 h 314"/>
                  <a:gd name="T4" fmla="*/ 0 w 377"/>
                  <a:gd name="T5" fmla="*/ 0 h 314"/>
                  <a:gd name="T6" fmla="*/ 0 w 377"/>
                  <a:gd name="T7" fmla="*/ 0 h 314"/>
                  <a:gd name="T8" fmla="*/ 0 w 377"/>
                  <a:gd name="T9" fmla="*/ 0 h 314"/>
                  <a:gd name="T10" fmla="*/ 0 w 377"/>
                  <a:gd name="T11" fmla="*/ 0 h 314"/>
                  <a:gd name="T12" fmla="*/ 0 w 377"/>
                  <a:gd name="T13" fmla="*/ 0 h 314"/>
                  <a:gd name="T14" fmla="*/ 0 w 377"/>
                  <a:gd name="T15" fmla="*/ 0 h 314"/>
                  <a:gd name="T16" fmla="*/ 0 w 377"/>
                  <a:gd name="T17" fmla="*/ 0 h 314"/>
                  <a:gd name="T18" fmla="*/ 0 w 377"/>
                  <a:gd name="T19" fmla="*/ 0 h 314"/>
                  <a:gd name="T20" fmla="*/ 0 w 377"/>
                  <a:gd name="T21" fmla="*/ 0 h 314"/>
                  <a:gd name="T22" fmla="*/ 0 w 377"/>
                  <a:gd name="T23" fmla="*/ 0 h 314"/>
                  <a:gd name="T24" fmla="*/ 0 w 377"/>
                  <a:gd name="T25" fmla="*/ 0 h 314"/>
                  <a:gd name="T26" fmla="*/ 0 w 377"/>
                  <a:gd name="T27" fmla="*/ 0 h 314"/>
                  <a:gd name="T28" fmla="*/ 0 w 377"/>
                  <a:gd name="T29" fmla="*/ 0 h 314"/>
                  <a:gd name="T30" fmla="*/ 0 w 377"/>
                  <a:gd name="T31" fmla="*/ 0 h 314"/>
                  <a:gd name="T32" fmla="*/ 0 w 377"/>
                  <a:gd name="T33" fmla="*/ 0 h 314"/>
                  <a:gd name="T34" fmla="*/ 0 w 377"/>
                  <a:gd name="T35" fmla="*/ 0 h 314"/>
                  <a:gd name="T36" fmla="*/ 0 w 377"/>
                  <a:gd name="T37" fmla="*/ 0 h 314"/>
                  <a:gd name="T38" fmla="*/ 0 w 377"/>
                  <a:gd name="T39" fmla="*/ 0 h 314"/>
                  <a:gd name="T40" fmla="*/ 0 w 377"/>
                  <a:gd name="T41" fmla="*/ 0 h 314"/>
                  <a:gd name="T42" fmla="*/ 0 w 377"/>
                  <a:gd name="T43" fmla="*/ 0 h 314"/>
                  <a:gd name="T44" fmla="*/ 0 w 377"/>
                  <a:gd name="T45" fmla="*/ 0 h 314"/>
                  <a:gd name="T46" fmla="*/ 0 w 377"/>
                  <a:gd name="T47" fmla="*/ 0 h 314"/>
                  <a:gd name="T48" fmla="*/ 0 w 377"/>
                  <a:gd name="T49" fmla="*/ 0 h 314"/>
                  <a:gd name="T50" fmla="*/ 0 w 377"/>
                  <a:gd name="T51" fmla="*/ 0 h 314"/>
                  <a:gd name="T52" fmla="*/ 0 w 377"/>
                  <a:gd name="T53" fmla="*/ 0 h 314"/>
                  <a:gd name="T54" fmla="*/ 0 w 377"/>
                  <a:gd name="T55" fmla="*/ 0 h 314"/>
                  <a:gd name="T56" fmla="*/ 0 w 377"/>
                  <a:gd name="T57" fmla="*/ 0 h 314"/>
                  <a:gd name="T58" fmla="*/ 0 w 377"/>
                  <a:gd name="T59" fmla="*/ 0 h 314"/>
                  <a:gd name="T60" fmla="*/ 0 w 377"/>
                  <a:gd name="T61" fmla="*/ 0 h 314"/>
                  <a:gd name="T62" fmla="*/ 0 w 377"/>
                  <a:gd name="T63" fmla="*/ 0 h 314"/>
                  <a:gd name="T64" fmla="*/ 0 w 377"/>
                  <a:gd name="T65" fmla="*/ 0 h 314"/>
                  <a:gd name="T66" fmla="*/ 0 w 377"/>
                  <a:gd name="T67" fmla="*/ 0 h 314"/>
                  <a:gd name="T68" fmla="*/ 0 w 377"/>
                  <a:gd name="T69" fmla="*/ 0 h 314"/>
                  <a:gd name="T70" fmla="*/ 0 w 377"/>
                  <a:gd name="T71" fmla="*/ 0 h 314"/>
                  <a:gd name="T72" fmla="*/ 0 w 377"/>
                  <a:gd name="T73" fmla="*/ 0 h 314"/>
                  <a:gd name="T74" fmla="*/ 0 w 377"/>
                  <a:gd name="T75" fmla="*/ 0 h 314"/>
                  <a:gd name="T76" fmla="*/ 0 w 377"/>
                  <a:gd name="T77" fmla="*/ 0 h 314"/>
                  <a:gd name="T78" fmla="*/ 0 w 377"/>
                  <a:gd name="T79" fmla="*/ 0 h 314"/>
                  <a:gd name="T80" fmla="*/ 0 w 377"/>
                  <a:gd name="T81" fmla="*/ 0 h 314"/>
                  <a:gd name="T82" fmla="*/ 0 w 377"/>
                  <a:gd name="T83" fmla="*/ 0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7" h="314">
                    <a:moveTo>
                      <a:pt x="78" y="44"/>
                    </a:moveTo>
                    <a:lnTo>
                      <a:pt x="87" y="44"/>
                    </a:lnTo>
                    <a:lnTo>
                      <a:pt x="78" y="27"/>
                    </a:lnTo>
                    <a:lnTo>
                      <a:pt x="78" y="9"/>
                    </a:lnTo>
                    <a:lnTo>
                      <a:pt x="87" y="44"/>
                    </a:lnTo>
                    <a:lnTo>
                      <a:pt x="117" y="79"/>
                    </a:lnTo>
                    <a:lnTo>
                      <a:pt x="137" y="70"/>
                    </a:lnTo>
                    <a:lnTo>
                      <a:pt x="137" y="54"/>
                    </a:lnTo>
                    <a:lnTo>
                      <a:pt x="156" y="87"/>
                    </a:lnTo>
                    <a:lnTo>
                      <a:pt x="165" y="97"/>
                    </a:lnTo>
                    <a:lnTo>
                      <a:pt x="185" y="105"/>
                    </a:lnTo>
                    <a:lnTo>
                      <a:pt x="194" y="97"/>
                    </a:lnTo>
                    <a:lnTo>
                      <a:pt x="224" y="122"/>
                    </a:lnTo>
                    <a:lnTo>
                      <a:pt x="233" y="122"/>
                    </a:lnTo>
                    <a:lnTo>
                      <a:pt x="242" y="114"/>
                    </a:lnTo>
                    <a:lnTo>
                      <a:pt x="242" y="105"/>
                    </a:lnTo>
                    <a:lnTo>
                      <a:pt x="252" y="122"/>
                    </a:lnTo>
                    <a:lnTo>
                      <a:pt x="252" y="149"/>
                    </a:lnTo>
                    <a:lnTo>
                      <a:pt x="272" y="167"/>
                    </a:lnTo>
                    <a:lnTo>
                      <a:pt x="290" y="167"/>
                    </a:lnTo>
                    <a:lnTo>
                      <a:pt x="300" y="184"/>
                    </a:lnTo>
                    <a:lnTo>
                      <a:pt x="320" y="192"/>
                    </a:lnTo>
                    <a:lnTo>
                      <a:pt x="329" y="184"/>
                    </a:lnTo>
                    <a:lnTo>
                      <a:pt x="338" y="175"/>
                    </a:lnTo>
                    <a:lnTo>
                      <a:pt x="320" y="140"/>
                    </a:lnTo>
                    <a:lnTo>
                      <a:pt x="320" y="122"/>
                    </a:lnTo>
                    <a:lnTo>
                      <a:pt x="320" y="114"/>
                    </a:lnTo>
                    <a:lnTo>
                      <a:pt x="349" y="132"/>
                    </a:lnTo>
                    <a:lnTo>
                      <a:pt x="359" y="167"/>
                    </a:lnTo>
                    <a:lnTo>
                      <a:pt x="377" y="236"/>
                    </a:lnTo>
                    <a:lnTo>
                      <a:pt x="368" y="246"/>
                    </a:lnTo>
                    <a:lnTo>
                      <a:pt x="311" y="227"/>
                    </a:lnTo>
                    <a:lnTo>
                      <a:pt x="281" y="219"/>
                    </a:lnTo>
                    <a:lnTo>
                      <a:pt x="252" y="219"/>
                    </a:lnTo>
                    <a:lnTo>
                      <a:pt x="263" y="314"/>
                    </a:lnTo>
                    <a:lnTo>
                      <a:pt x="185" y="306"/>
                    </a:lnTo>
                    <a:lnTo>
                      <a:pt x="126" y="279"/>
                    </a:lnTo>
                    <a:lnTo>
                      <a:pt x="156" y="271"/>
                    </a:lnTo>
                    <a:lnTo>
                      <a:pt x="176" y="271"/>
                    </a:lnTo>
                    <a:lnTo>
                      <a:pt x="204" y="271"/>
                    </a:lnTo>
                    <a:lnTo>
                      <a:pt x="204" y="262"/>
                    </a:lnTo>
                    <a:lnTo>
                      <a:pt x="204" y="246"/>
                    </a:lnTo>
                    <a:lnTo>
                      <a:pt x="194" y="236"/>
                    </a:lnTo>
                    <a:lnTo>
                      <a:pt x="87" y="246"/>
                    </a:lnTo>
                    <a:lnTo>
                      <a:pt x="87" y="227"/>
                    </a:lnTo>
                    <a:lnTo>
                      <a:pt x="107" y="219"/>
                    </a:lnTo>
                    <a:lnTo>
                      <a:pt x="137" y="227"/>
                    </a:lnTo>
                    <a:lnTo>
                      <a:pt x="156" y="227"/>
                    </a:lnTo>
                    <a:lnTo>
                      <a:pt x="165" y="211"/>
                    </a:lnTo>
                    <a:lnTo>
                      <a:pt x="165" y="201"/>
                    </a:lnTo>
                    <a:lnTo>
                      <a:pt x="156" y="201"/>
                    </a:lnTo>
                    <a:lnTo>
                      <a:pt x="146" y="192"/>
                    </a:lnTo>
                    <a:lnTo>
                      <a:pt x="156" y="184"/>
                    </a:lnTo>
                    <a:lnTo>
                      <a:pt x="137" y="167"/>
                    </a:lnTo>
                    <a:lnTo>
                      <a:pt x="98" y="157"/>
                    </a:lnTo>
                    <a:lnTo>
                      <a:pt x="50" y="149"/>
                    </a:lnTo>
                    <a:lnTo>
                      <a:pt x="21" y="149"/>
                    </a:lnTo>
                    <a:lnTo>
                      <a:pt x="21" y="140"/>
                    </a:lnTo>
                    <a:lnTo>
                      <a:pt x="50" y="140"/>
                    </a:lnTo>
                    <a:lnTo>
                      <a:pt x="78" y="149"/>
                    </a:lnTo>
                    <a:lnTo>
                      <a:pt x="98" y="149"/>
                    </a:lnTo>
                    <a:lnTo>
                      <a:pt x="117" y="149"/>
                    </a:lnTo>
                    <a:lnTo>
                      <a:pt x="126" y="132"/>
                    </a:lnTo>
                    <a:lnTo>
                      <a:pt x="98" y="122"/>
                    </a:lnTo>
                    <a:lnTo>
                      <a:pt x="69" y="114"/>
                    </a:lnTo>
                    <a:lnTo>
                      <a:pt x="11" y="105"/>
                    </a:lnTo>
                    <a:lnTo>
                      <a:pt x="21" y="105"/>
                    </a:lnTo>
                    <a:lnTo>
                      <a:pt x="39" y="105"/>
                    </a:lnTo>
                    <a:lnTo>
                      <a:pt x="69" y="114"/>
                    </a:lnTo>
                    <a:lnTo>
                      <a:pt x="87" y="105"/>
                    </a:lnTo>
                    <a:lnTo>
                      <a:pt x="98" y="97"/>
                    </a:lnTo>
                    <a:lnTo>
                      <a:pt x="87" y="87"/>
                    </a:lnTo>
                    <a:lnTo>
                      <a:pt x="78" y="79"/>
                    </a:lnTo>
                    <a:lnTo>
                      <a:pt x="39" y="79"/>
                    </a:lnTo>
                    <a:lnTo>
                      <a:pt x="21" y="70"/>
                    </a:lnTo>
                    <a:lnTo>
                      <a:pt x="11" y="62"/>
                    </a:lnTo>
                    <a:lnTo>
                      <a:pt x="11" y="54"/>
                    </a:lnTo>
                    <a:lnTo>
                      <a:pt x="30" y="44"/>
                    </a:lnTo>
                    <a:lnTo>
                      <a:pt x="11" y="27"/>
                    </a:lnTo>
                    <a:lnTo>
                      <a:pt x="0" y="9"/>
                    </a:lnTo>
                    <a:lnTo>
                      <a:pt x="21" y="0"/>
                    </a:lnTo>
                    <a:lnTo>
                      <a:pt x="30" y="9"/>
                    </a:lnTo>
                    <a:lnTo>
                      <a:pt x="50" y="35"/>
                    </a:lnTo>
                    <a:lnTo>
                      <a:pt x="59" y="44"/>
                    </a:lnTo>
                    <a:lnTo>
                      <a:pt x="78"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9" name="Freeform 235">
                <a:extLst>
                  <a:ext uri="{FF2B5EF4-FFF2-40B4-BE49-F238E27FC236}">
                    <a16:creationId xmlns:a16="http://schemas.microsoft.com/office/drawing/2014/main" id="{D65ABB22-D2F1-1C71-13E3-431F61EC9A92}"/>
                  </a:ext>
                </a:extLst>
              </p:cNvPr>
              <p:cNvSpPr>
                <a:spLocks/>
              </p:cNvSpPr>
              <p:nvPr/>
            </p:nvSpPr>
            <p:spPr bwMode="auto">
              <a:xfrm>
                <a:off x="191" y="80"/>
                <a:ext cx="18" cy="12"/>
              </a:xfrm>
              <a:custGeom>
                <a:avLst/>
                <a:gdLst>
                  <a:gd name="T0" fmla="*/ 0 w 57"/>
                  <a:gd name="T1" fmla="*/ 0 h 79"/>
                  <a:gd name="T2" fmla="*/ 0 w 57"/>
                  <a:gd name="T3" fmla="*/ 0 h 79"/>
                  <a:gd name="T4" fmla="*/ 0 w 57"/>
                  <a:gd name="T5" fmla="*/ 0 h 79"/>
                  <a:gd name="T6" fmla="*/ 0 w 57"/>
                  <a:gd name="T7" fmla="*/ 0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79">
                    <a:moveTo>
                      <a:pt x="57" y="79"/>
                    </a:moveTo>
                    <a:lnTo>
                      <a:pt x="0" y="0"/>
                    </a:lnTo>
                    <a:lnTo>
                      <a:pt x="39" y="35"/>
                    </a:lnTo>
                    <a:lnTo>
                      <a:pt x="57" y="7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0" name="Freeform 236">
                <a:extLst>
                  <a:ext uri="{FF2B5EF4-FFF2-40B4-BE49-F238E27FC236}">
                    <a16:creationId xmlns:a16="http://schemas.microsoft.com/office/drawing/2014/main" id="{9C239F70-76CF-F7F4-693E-85AAB122EA8F}"/>
                  </a:ext>
                </a:extLst>
              </p:cNvPr>
              <p:cNvSpPr>
                <a:spLocks/>
              </p:cNvSpPr>
              <p:nvPr/>
            </p:nvSpPr>
            <p:spPr bwMode="auto">
              <a:xfrm>
                <a:off x="209" y="81"/>
                <a:ext cx="8" cy="4"/>
              </a:xfrm>
              <a:custGeom>
                <a:avLst/>
                <a:gdLst>
                  <a:gd name="T0" fmla="*/ 0 w 30"/>
                  <a:gd name="T1" fmla="*/ 0 h 26"/>
                  <a:gd name="T2" fmla="*/ 0 w 30"/>
                  <a:gd name="T3" fmla="*/ 0 h 26"/>
                  <a:gd name="T4" fmla="*/ 0 w 30"/>
                  <a:gd name="T5" fmla="*/ 0 h 26"/>
                  <a:gd name="T6" fmla="*/ 0 w 30"/>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26">
                    <a:moveTo>
                      <a:pt x="30" y="26"/>
                    </a:moveTo>
                    <a:lnTo>
                      <a:pt x="11" y="18"/>
                    </a:lnTo>
                    <a:lnTo>
                      <a:pt x="0" y="0"/>
                    </a:lnTo>
                    <a:lnTo>
                      <a:pt x="30" y="2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1" name="Freeform 237">
                <a:extLst>
                  <a:ext uri="{FF2B5EF4-FFF2-40B4-BE49-F238E27FC236}">
                    <a16:creationId xmlns:a16="http://schemas.microsoft.com/office/drawing/2014/main" id="{C6C656B0-CA71-A2B0-6B27-3E27F581E915}"/>
                  </a:ext>
                </a:extLst>
              </p:cNvPr>
              <p:cNvSpPr>
                <a:spLocks/>
              </p:cNvSpPr>
              <p:nvPr/>
            </p:nvSpPr>
            <p:spPr bwMode="auto">
              <a:xfrm>
                <a:off x="1469" y="78"/>
                <a:ext cx="24" cy="44"/>
              </a:xfrm>
              <a:custGeom>
                <a:avLst/>
                <a:gdLst>
                  <a:gd name="T0" fmla="*/ 0 w 77"/>
                  <a:gd name="T1" fmla="*/ 0 h 270"/>
                  <a:gd name="T2" fmla="*/ 0 w 77"/>
                  <a:gd name="T3" fmla="*/ 0 h 270"/>
                  <a:gd name="T4" fmla="*/ 0 w 77"/>
                  <a:gd name="T5" fmla="*/ 0 h 270"/>
                  <a:gd name="T6" fmla="*/ 0 w 77"/>
                  <a:gd name="T7" fmla="*/ 0 h 270"/>
                  <a:gd name="T8" fmla="*/ 0 w 77"/>
                  <a:gd name="T9" fmla="*/ 0 h 270"/>
                  <a:gd name="T10" fmla="*/ 0 w 77"/>
                  <a:gd name="T11" fmla="*/ 0 h 270"/>
                  <a:gd name="T12" fmla="*/ 0 w 77"/>
                  <a:gd name="T13" fmla="*/ 0 h 270"/>
                  <a:gd name="T14" fmla="*/ 0 w 77"/>
                  <a:gd name="T15" fmla="*/ 0 h 270"/>
                  <a:gd name="T16" fmla="*/ 0 w 77"/>
                  <a:gd name="T17" fmla="*/ 0 h 270"/>
                  <a:gd name="T18" fmla="*/ 0 w 77"/>
                  <a:gd name="T19" fmla="*/ 0 h 270"/>
                  <a:gd name="T20" fmla="*/ 0 w 77"/>
                  <a:gd name="T21" fmla="*/ 0 h 270"/>
                  <a:gd name="T22" fmla="*/ 0 w 77"/>
                  <a:gd name="T23" fmla="*/ 0 h 270"/>
                  <a:gd name="T24" fmla="*/ 0 w 77"/>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7" h="270">
                    <a:moveTo>
                      <a:pt x="57" y="17"/>
                    </a:moveTo>
                    <a:lnTo>
                      <a:pt x="77" y="254"/>
                    </a:lnTo>
                    <a:lnTo>
                      <a:pt x="66" y="262"/>
                    </a:lnTo>
                    <a:lnTo>
                      <a:pt x="57" y="270"/>
                    </a:lnTo>
                    <a:lnTo>
                      <a:pt x="27" y="262"/>
                    </a:lnTo>
                    <a:lnTo>
                      <a:pt x="18" y="262"/>
                    </a:lnTo>
                    <a:lnTo>
                      <a:pt x="0" y="254"/>
                    </a:lnTo>
                    <a:lnTo>
                      <a:pt x="0" y="130"/>
                    </a:lnTo>
                    <a:lnTo>
                      <a:pt x="0" y="8"/>
                    </a:lnTo>
                    <a:lnTo>
                      <a:pt x="18" y="0"/>
                    </a:lnTo>
                    <a:lnTo>
                      <a:pt x="39" y="0"/>
                    </a:lnTo>
                    <a:lnTo>
                      <a:pt x="57" y="8"/>
                    </a:lnTo>
                    <a:lnTo>
                      <a:pt x="57" y="1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2" name="Freeform 238">
                <a:extLst>
                  <a:ext uri="{FF2B5EF4-FFF2-40B4-BE49-F238E27FC236}">
                    <a16:creationId xmlns:a16="http://schemas.microsoft.com/office/drawing/2014/main" id="{9F3D4D58-267E-8394-2BCE-1F6C98C6012F}"/>
                  </a:ext>
                </a:extLst>
              </p:cNvPr>
              <p:cNvSpPr>
                <a:spLocks/>
              </p:cNvSpPr>
              <p:nvPr/>
            </p:nvSpPr>
            <p:spPr bwMode="auto">
              <a:xfrm>
                <a:off x="220" y="81"/>
                <a:ext cx="33" cy="44"/>
              </a:xfrm>
              <a:custGeom>
                <a:avLst/>
                <a:gdLst>
                  <a:gd name="T0" fmla="*/ 0 w 107"/>
                  <a:gd name="T1" fmla="*/ 0 h 270"/>
                  <a:gd name="T2" fmla="*/ 0 w 107"/>
                  <a:gd name="T3" fmla="*/ 0 h 270"/>
                  <a:gd name="T4" fmla="*/ 0 w 107"/>
                  <a:gd name="T5" fmla="*/ 0 h 270"/>
                  <a:gd name="T6" fmla="*/ 0 w 107"/>
                  <a:gd name="T7" fmla="*/ 0 h 270"/>
                  <a:gd name="T8" fmla="*/ 0 w 107"/>
                  <a:gd name="T9" fmla="*/ 0 h 270"/>
                  <a:gd name="T10" fmla="*/ 0 w 107"/>
                  <a:gd name="T11" fmla="*/ 0 h 270"/>
                  <a:gd name="T12" fmla="*/ 0 w 107"/>
                  <a:gd name="T13" fmla="*/ 0 h 270"/>
                  <a:gd name="T14" fmla="*/ 0 w 107"/>
                  <a:gd name="T15" fmla="*/ 0 h 270"/>
                  <a:gd name="T16" fmla="*/ 0 w 107"/>
                  <a:gd name="T17" fmla="*/ 0 h 270"/>
                  <a:gd name="T18" fmla="*/ 0 w 107"/>
                  <a:gd name="T19" fmla="*/ 0 h 270"/>
                  <a:gd name="T20" fmla="*/ 0 w 107"/>
                  <a:gd name="T21" fmla="*/ 0 h 270"/>
                  <a:gd name="T22" fmla="*/ 0 w 107"/>
                  <a:gd name="T23" fmla="*/ 0 h 270"/>
                  <a:gd name="T24" fmla="*/ 0 w 107"/>
                  <a:gd name="T25" fmla="*/ 0 h 270"/>
                  <a:gd name="T26" fmla="*/ 0 w 107"/>
                  <a:gd name="T27" fmla="*/ 0 h 270"/>
                  <a:gd name="T28" fmla="*/ 0 w 107"/>
                  <a:gd name="T29" fmla="*/ 0 h 270"/>
                  <a:gd name="T30" fmla="*/ 0 w 107"/>
                  <a:gd name="T31" fmla="*/ 0 h 270"/>
                  <a:gd name="T32" fmla="*/ 0 w 107"/>
                  <a:gd name="T33" fmla="*/ 0 h 270"/>
                  <a:gd name="T34" fmla="*/ 0 w 107"/>
                  <a:gd name="T35" fmla="*/ 0 h 270"/>
                  <a:gd name="T36" fmla="*/ 0 w 107"/>
                  <a:gd name="T37" fmla="*/ 0 h 270"/>
                  <a:gd name="T38" fmla="*/ 0 w 107"/>
                  <a:gd name="T39" fmla="*/ 0 h 270"/>
                  <a:gd name="T40" fmla="*/ 0 w 107"/>
                  <a:gd name="T41" fmla="*/ 0 h 270"/>
                  <a:gd name="T42" fmla="*/ 0 w 107"/>
                  <a:gd name="T43" fmla="*/ 0 h 270"/>
                  <a:gd name="T44" fmla="*/ 0 w 107"/>
                  <a:gd name="T45" fmla="*/ 0 h 270"/>
                  <a:gd name="T46" fmla="*/ 0 w 107"/>
                  <a:gd name="T47" fmla="*/ 0 h 270"/>
                  <a:gd name="T48" fmla="*/ 0 w 107"/>
                  <a:gd name="T49" fmla="*/ 0 h 270"/>
                  <a:gd name="T50" fmla="*/ 0 w 107"/>
                  <a:gd name="T51" fmla="*/ 0 h 270"/>
                  <a:gd name="T52" fmla="*/ 0 w 107"/>
                  <a:gd name="T53" fmla="*/ 0 h 270"/>
                  <a:gd name="T54" fmla="*/ 0 w 107"/>
                  <a:gd name="T55" fmla="*/ 0 h 270"/>
                  <a:gd name="T56" fmla="*/ 0 w 107"/>
                  <a:gd name="T57" fmla="*/ 0 h 270"/>
                  <a:gd name="T58" fmla="*/ 0 w 107"/>
                  <a:gd name="T59" fmla="*/ 0 h 270"/>
                  <a:gd name="T60" fmla="*/ 0 w 107"/>
                  <a:gd name="T61" fmla="*/ 0 h 270"/>
                  <a:gd name="T62" fmla="*/ 0 w 107"/>
                  <a:gd name="T63" fmla="*/ 0 h 2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7" h="270">
                    <a:moveTo>
                      <a:pt x="107" y="10"/>
                    </a:moveTo>
                    <a:lnTo>
                      <a:pt x="98" y="45"/>
                    </a:lnTo>
                    <a:lnTo>
                      <a:pt x="87" y="78"/>
                    </a:lnTo>
                    <a:lnTo>
                      <a:pt x="98" y="148"/>
                    </a:lnTo>
                    <a:lnTo>
                      <a:pt x="98" y="218"/>
                    </a:lnTo>
                    <a:lnTo>
                      <a:pt x="87" y="245"/>
                    </a:lnTo>
                    <a:lnTo>
                      <a:pt x="59" y="270"/>
                    </a:lnTo>
                    <a:lnTo>
                      <a:pt x="39" y="270"/>
                    </a:lnTo>
                    <a:lnTo>
                      <a:pt x="30" y="262"/>
                    </a:lnTo>
                    <a:lnTo>
                      <a:pt x="11" y="237"/>
                    </a:lnTo>
                    <a:lnTo>
                      <a:pt x="11" y="192"/>
                    </a:lnTo>
                    <a:lnTo>
                      <a:pt x="11" y="158"/>
                    </a:lnTo>
                    <a:lnTo>
                      <a:pt x="0" y="123"/>
                    </a:lnTo>
                    <a:lnTo>
                      <a:pt x="11" y="140"/>
                    </a:lnTo>
                    <a:lnTo>
                      <a:pt x="20" y="140"/>
                    </a:lnTo>
                    <a:lnTo>
                      <a:pt x="39" y="140"/>
                    </a:lnTo>
                    <a:lnTo>
                      <a:pt x="39" y="113"/>
                    </a:lnTo>
                    <a:lnTo>
                      <a:pt x="30" y="88"/>
                    </a:lnTo>
                    <a:lnTo>
                      <a:pt x="0" y="45"/>
                    </a:lnTo>
                    <a:lnTo>
                      <a:pt x="30" y="78"/>
                    </a:lnTo>
                    <a:lnTo>
                      <a:pt x="39" y="105"/>
                    </a:lnTo>
                    <a:lnTo>
                      <a:pt x="59" y="113"/>
                    </a:lnTo>
                    <a:lnTo>
                      <a:pt x="59" y="105"/>
                    </a:lnTo>
                    <a:lnTo>
                      <a:pt x="59" y="88"/>
                    </a:lnTo>
                    <a:lnTo>
                      <a:pt x="59" y="61"/>
                    </a:lnTo>
                    <a:lnTo>
                      <a:pt x="68" y="70"/>
                    </a:lnTo>
                    <a:lnTo>
                      <a:pt x="78" y="61"/>
                    </a:lnTo>
                    <a:lnTo>
                      <a:pt x="78" y="26"/>
                    </a:lnTo>
                    <a:lnTo>
                      <a:pt x="78" y="18"/>
                    </a:lnTo>
                    <a:lnTo>
                      <a:pt x="78" y="0"/>
                    </a:lnTo>
                    <a:lnTo>
                      <a:pt x="98" y="0"/>
                    </a:lnTo>
                    <a:lnTo>
                      <a:pt x="107" y="1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3" name="Freeform 239">
                <a:extLst>
                  <a:ext uri="{FF2B5EF4-FFF2-40B4-BE49-F238E27FC236}">
                    <a16:creationId xmlns:a16="http://schemas.microsoft.com/office/drawing/2014/main" id="{BAA10233-3C1F-79B6-59F5-82A2ADBE1A13}"/>
                  </a:ext>
                </a:extLst>
              </p:cNvPr>
              <p:cNvSpPr>
                <a:spLocks/>
              </p:cNvSpPr>
              <p:nvPr/>
            </p:nvSpPr>
            <p:spPr bwMode="auto">
              <a:xfrm>
                <a:off x="229" y="81"/>
                <a:ext cx="5" cy="4"/>
              </a:xfrm>
              <a:custGeom>
                <a:avLst/>
                <a:gdLst>
                  <a:gd name="T0" fmla="*/ 0 w 18"/>
                  <a:gd name="T1" fmla="*/ 0 h 26"/>
                  <a:gd name="T2" fmla="*/ 0 w 18"/>
                  <a:gd name="T3" fmla="*/ 0 h 26"/>
                  <a:gd name="T4" fmla="*/ 0 w 18"/>
                  <a:gd name="T5" fmla="*/ 0 h 26"/>
                  <a:gd name="T6" fmla="*/ 0 60000 65536"/>
                  <a:gd name="T7" fmla="*/ 0 60000 65536"/>
                  <a:gd name="T8" fmla="*/ 0 60000 65536"/>
                </a:gdLst>
                <a:ahLst/>
                <a:cxnLst>
                  <a:cxn ang="T6">
                    <a:pos x="T0" y="T1"/>
                  </a:cxn>
                  <a:cxn ang="T7">
                    <a:pos x="T2" y="T3"/>
                  </a:cxn>
                  <a:cxn ang="T8">
                    <a:pos x="T4" y="T5"/>
                  </a:cxn>
                </a:cxnLst>
                <a:rect l="0" t="0" r="r" b="b"/>
                <a:pathLst>
                  <a:path w="18" h="26">
                    <a:moveTo>
                      <a:pt x="18" y="26"/>
                    </a:moveTo>
                    <a:lnTo>
                      <a:pt x="0" y="0"/>
                    </a:lnTo>
                    <a:lnTo>
                      <a:pt x="18" y="2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4" name="Freeform 240">
                <a:extLst>
                  <a:ext uri="{FF2B5EF4-FFF2-40B4-BE49-F238E27FC236}">
                    <a16:creationId xmlns:a16="http://schemas.microsoft.com/office/drawing/2014/main" id="{E68F69F8-5951-E529-47B3-CF256B575E30}"/>
                  </a:ext>
                </a:extLst>
              </p:cNvPr>
              <p:cNvSpPr>
                <a:spLocks/>
              </p:cNvSpPr>
              <p:nvPr/>
            </p:nvSpPr>
            <p:spPr bwMode="auto">
              <a:xfrm>
                <a:off x="1449" y="84"/>
                <a:ext cx="9" cy="30"/>
              </a:xfrm>
              <a:custGeom>
                <a:avLst/>
                <a:gdLst>
                  <a:gd name="T0" fmla="*/ 0 w 30"/>
                  <a:gd name="T1" fmla="*/ 0 h 184"/>
                  <a:gd name="T2" fmla="*/ 0 w 30"/>
                  <a:gd name="T3" fmla="*/ 0 h 184"/>
                  <a:gd name="T4" fmla="*/ 0 w 30"/>
                  <a:gd name="T5" fmla="*/ 0 h 184"/>
                  <a:gd name="T6" fmla="*/ 0 w 30"/>
                  <a:gd name="T7" fmla="*/ 0 h 184"/>
                  <a:gd name="T8" fmla="*/ 0 w 30"/>
                  <a:gd name="T9" fmla="*/ 0 h 184"/>
                  <a:gd name="T10" fmla="*/ 0 w 30"/>
                  <a:gd name="T11" fmla="*/ 0 h 184"/>
                  <a:gd name="T12" fmla="*/ 0 w 30"/>
                  <a:gd name="T13" fmla="*/ 0 h 1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4">
                    <a:moveTo>
                      <a:pt x="30" y="8"/>
                    </a:moveTo>
                    <a:lnTo>
                      <a:pt x="30" y="184"/>
                    </a:lnTo>
                    <a:lnTo>
                      <a:pt x="10" y="148"/>
                    </a:lnTo>
                    <a:lnTo>
                      <a:pt x="0" y="95"/>
                    </a:lnTo>
                    <a:lnTo>
                      <a:pt x="0" y="8"/>
                    </a:lnTo>
                    <a:lnTo>
                      <a:pt x="21" y="0"/>
                    </a:lnTo>
                    <a:lnTo>
                      <a:pt x="30" y="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5" name="Freeform 241">
                <a:extLst>
                  <a:ext uri="{FF2B5EF4-FFF2-40B4-BE49-F238E27FC236}">
                    <a16:creationId xmlns:a16="http://schemas.microsoft.com/office/drawing/2014/main" id="{B282DBD8-0D9E-8C83-9A2B-97D342CC89F0}"/>
                  </a:ext>
                </a:extLst>
              </p:cNvPr>
              <p:cNvSpPr>
                <a:spLocks/>
              </p:cNvSpPr>
              <p:nvPr/>
            </p:nvSpPr>
            <p:spPr bwMode="auto">
              <a:xfrm>
                <a:off x="1501" y="85"/>
                <a:ext cx="5" cy="29"/>
              </a:xfrm>
              <a:custGeom>
                <a:avLst/>
                <a:gdLst>
                  <a:gd name="T0" fmla="*/ 0 w 20"/>
                  <a:gd name="T1" fmla="*/ 0 h 176"/>
                  <a:gd name="T2" fmla="*/ 0 w 20"/>
                  <a:gd name="T3" fmla="*/ 0 h 176"/>
                  <a:gd name="T4" fmla="*/ 0 w 20"/>
                  <a:gd name="T5" fmla="*/ 0 h 176"/>
                  <a:gd name="T6" fmla="*/ 0 w 20"/>
                  <a:gd name="T7" fmla="*/ 0 h 176"/>
                  <a:gd name="T8" fmla="*/ 0 w 20"/>
                  <a:gd name="T9" fmla="*/ 0 h 176"/>
                  <a:gd name="T10" fmla="*/ 0 w 20"/>
                  <a:gd name="T11" fmla="*/ 0 h 176"/>
                  <a:gd name="T12" fmla="*/ 0 w 20"/>
                  <a:gd name="T13" fmla="*/ 0 h 1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76">
                    <a:moveTo>
                      <a:pt x="20" y="166"/>
                    </a:moveTo>
                    <a:lnTo>
                      <a:pt x="9" y="176"/>
                    </a:lnTo>
                    <a:lnTo>
                      <a:pt x="0" y="166"/>
                    </a:lnTo>
                    <a:lnTo>
                      <a:pt x="0" y="9"/>
                    </a:lnTo>
                    <a:lnTo>
                      <a:pt x="9" y="0"/>
                    </a:lnTo>
                    <a:lnTo>
                      <a:pt x="20" y="9"/>
                    </a:lnTo>
                    <a:lnTo>
                      <a:pt x="20" y="16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6" name="Freeform 242">
                <a:extLst>
                  <a:ext uri="{FF2B5EF4-FFF2-40B4-BE49-F238E27FC236}">
                    <a16:creationId xmlns:a16="http://schemas.microsoft.com/office/drawing/2014/main" id="{23CAF23D-AFBB-FA9C-8AE5-E3DFE914F119}"/>
                  </a:ext>
                </a:extLst>
              </p:cNvPr>
              <p:cNvSpPr>
                <a:spLocks/>
              </p:cNvSpPr>
              <p:nvPr/>
            </p:nvSpPr>
            <p:spPr bwMode="auto">
              <a:xfrm>
                <a:off x="1187" y="87"/>
                <a:ext cx="57" cy="27"/>
              </a:xfrm>
              <a:custGeom>
                <a:avLst/>
                <a:gdLst>
                  <a:gd name="T0" fmla="*/ 0 w 192"/>
                  <a:gd name="T1" fmla="*/ 0 h 167"/>
                  <a:gd name="T2" fmla="*/ 0 w 192"/>
                  <a:gd name="T3" fmla="*/ 0 h 167"/>
                  <a:gd name="T4" fmla="*/ 0 w 192"/>
                  <a:gd name="T5" fmla="*/ 0 h 167"/>
                  <a:gd name="T6" fmla="*/ 0 w 192"/>
                  <a:gd name="T7" fmla="*/ 0 h 167"/>
                  <a:gd name="T8" fmla="*/ 0 w 192"/>
                  <a:gd name="T9" fmla="*/ 0 h 167"/>
                  <a:gd name="T10" fmla="*/ 0 w 192"/>
                  <a:gd name="T11" fmla="*/ 0 h 167"/>
                  <a:gd name="T12" fmla="*/ 0 w 192"/>
                  <a:gd name="T13" fmla="*/ 0 h 167"/>
                  <a:gd name="T14" fmla="*/ 0 w 192"/>
                  <a:gd name="T15" fmla="*/ 0 h 167"/>
                  <a:gd name="T16" fmla="*/ 0 w 192"/>
                  <a:gd name="T17" fmla="*/ 0 h 167"/>
                  <a:gd name="T18" fmla="*/ 0 w 192"/>
                  <a:gd name="T19" fmla="*/ 0 h 167"/>
                  <a:gd name="T20" fmla="*/ 0 w 192"/>
                  <a:gd name="T21" fmla="*/ 0 h 167"/>
                  <a:gd name="T22" fmla="*/ 0 w 192"/>
                  <a:gd name="T23" fmla="*/ 0 h 167"/>
                  <a:gd name="T24" fmla="*/ 0 w 192"/>
                  <a:gd name="T25" fmla="*/ 0 h 167"/>
                  <a:gd name="T26" fmla="*/ 0 w 192"/>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2" h="167">
                    <a:moveTo>
                      <a:pt x="192" y="10"/>
                    </a:moveTo>
                    <a:lnTo>
                      <a:pt x="37" y="88"/>
                    </a:lnTo>
                    <a:lnTo>
                      <a:pt x="66" y="123"/>
                    </a:lnTo>
                    <a:lnTo>
                      <a:pt x="96" y="140"/>
                    </a:lnTo>
                    <a:lnTo>
                      <a:pt x="162" y="167"/>
                    </a:lnTo>
                    <a:lnTo>
                      <a:pt x="192" y="167"/>
                    </a:lnTo>
                    <a:lnTo>
                      <a:pt x="144" y="157"/>
                    </a:lnTo>
                    <a:lnTo>
                      <a:pt x="96" y="140"/>
                    </a:lnTo>
                    <a:lnTo>
                      <a:pt x="48" y="123"/>
                    </a:lnTo>
                    <a:lnTo>
                      <a:pt x="0" y="88"/>
                    </a:lnTo>
                    <a:lnTo>
                      <a:pt x="48" y="61"/>
                    </a:lnTo>
                    <a:lnTo>
                      <a:pt x="87" y="35"/>
                    </a:lnTo>
                    <a:lnTo>
                      <a:pt x="183" y="0"/>
                    </a:lnTo>
                    <a:lnTo>
                      <a:pt x="192" y="1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7" name="Freeform 243">
                <a:extLst>
                  <a:ext uri="{FF2B5EF4-FFF2-40B4-BE49-F238E27FC236}">
                    <a16:creationId xmlns:a16="http://schemas.microsoft.com/office/drawing/2014/main" id="{6CD72BE7-ACF5-2C13-1DF3-D6C3E5DCFF30}"/>
                  </a:ext>
                </a:extLst>
              </p:cNvPr>
              <p:cNvSpPr>
                <a:spLocks/>
              </p:cNvSpPr>
              <p:nvPr/>
            </p:nvSpPr>
            <p:spPr bwMode="auto">
              <a:xfrm>
                <a:off x="162" y="91"/>
                <a:ext cx="4" cy="6"/>
              </a:xfrm>
              <a:custGeom>
                <a:avLst/>
                <a:gdLst>
                  <a:gd name="T0" fmla="*/ 0 w 9"/>
                  <a:gd name="T1" fmla="*/ 0 h 35"/>
                  <a:gd name="T2" fmla="*/ 0 w 9"/>
                  <a:gd name="T3" fmla="*/ 0 h 35"/>
                  <a:gd name="T4" fmla="*/ 0 w 9"/>
                  <a:gd name="T5" fmla="*/ 0 h 35"/>
                  <a:gd name="T6" fmla="*/ 0 w 9"/>
                  <a:gd name="T7" fmla="*/ 0 h 35"/>
                  <a:gd name="T8" fmla="*/ 0 w 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5">
                    <a:moveTo>
                      <a:pt x="9" y="35"/>
                    </a:moveTo>
                    <a:lnTo>
                      <a:pt x="0" y="17"/>
                    </a:lnTo>
                    <a:lnTo>
                      <a:pt x="0" y="0"/>
                    </a:lnTo>
                    <a:lnTo>
                      <a:pt x="9" y="17"/>
                    </a:lnTo>
                    <a:lnTo>
                      <a:pt x="9" y="3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8" name="Freeform 244">
                <a:extLst>
                  <a:ext uri="{FF2B5EF4-FFF2-40B4-BE49-F238E27FC236}">
                    <a16:creationId xmlns:a16="http://schemas.microsoft.com/office/drawing/2014/main" id="{860D7881-1380-31CC-DDF8-30C6CCD2B466}"/>
                  </a:ext>
                </a:extLst>
              </p:cNvPr>
              <p:cNvSpPr>
                <a:spLocks/>
              </p:cNvSpPr>
              <p:nvPr/>
            </p:nvSpPr>
            <p:spPr bwMode="auto">
              <a:xfrm>
                <a:off x="260" y="89"/>
                <a:ext cx="927" cy="7"/>
              </a:xfrm>
              <a:custGeom>
                <a:avLst/>
                <a:gdLst>
                  <a:gd name="T0" fmla="*/ 0 w 3109"/>
                  <a:gd name="T1" fmla="*/ 0 h 35"/>
                  <a:gd name="T2" fmla="*/ 0 w 3109"/>
                  <a:gd name="T3" fmla="*/ 0 h 35"/>
                  <a:gd name="T4" fmla="*/ 0 w 3109"/>
                  <a:gd name="T5" fmla="*/ 0 h 35"/>
                  <a:gd name="T6" fmla="*/ 0 w 3109"/>
                  <a:gd name="T7" fmla="*/ 0 h 35"/>
                  <a:gd name="T8" fmla="*/ 0 w 3109"/>
                  <a:gd name="T9" fmla="*/ 0 h 35"/>
                  <a:gd name="T10" fmla="*/ 0 w 3109"/>
                  <a:gd name="T11" fmla="*/ 0 h 35"/>
                  <a:gd name="T12" fmla="*/ 0 w 3109"/>
                  <a:gd name="T13" fmla="*/ 0 h 35"/>
                  <a:gd name="T14" fmla="*/ 0 w 3109"/>
                  <a:gd name="T15" fmla="*/ 0 h 35"/>
                  <a:gd name="T16" fmla="*/ 0 w 3109"/>
                  <a:gd name="T17" fmla="*/ 0 h 35"/>
                  <a:gd name="T18" fmla="*/ 0 w 3109"/>
                  <a:gd name="T19" fmla="*/ 0 h 35"/>
                  <a:gd name="T20" fmla="*/ 0 w 3109"/>
                  <a:gd name="T21" fmla="*/ 0 h 35"/>
                  <a:gd name="T22" fmla="*/ 0 w 3109"/>
                  <a:gd name="T23" fmla="*/ 0 h 35"/>
                  <a:gd name="T24" fmla="*/ 0 w 3109"/>
                  <a:gd name="T25" fmla="*/ 0 h 35"/>
                  <a:gd name="T26" fmla="*/ 0 w 3109"/>
                  <a:gd name="T27" fmla="*/ 0 h 35"/>
                  <a:gd name="T28" fmla="*/ 0 w 3109"/>
                  <a:gd name="T29" fmla="*/ 0 h 35"/>
                  <a:gd name="T30" fmla="*/ 0 w 3109"/>
                  <a:gd name="T31" fmla="*/ 0 h 35"/>
                  <a:gd name="T32" fmla="*/ 0 w 3109"/>
                  <a:gd name="T33" fmla="*/ 0 h 35"/>
                  <a:gd name="T34" fmla="*/ 0 w 3109"/>
                  <a:gd name="T35" fmla="*/ 0 h 35"/>
                  <a:gd name="T36" fmla="*/ 0 w 3109"/>
                  <a:gd name="T37" fmla="*/ 0 h 35"/>
                  <a:gd name="T38" fmla="*/ 0 w 3109"/>
                  <a:gd name="T39" fmla="*/ 0 h 35"/>
                  <a:gd name="T40" fmla="*/ 0 w 3109"/>
                  <a:gd name="T41" fmla="*/ 0 h 35"/>
                  <a:gd name="T42" fmla="*/ 0 w 3109"/>
                  <a:gd name="T43" fmla="*/ 0 h 35"/>
                  <a:gd name="T44" fmla="*/ 0 w 3109"/>
                  <a:gd name="T45" fmla="*/ 0 h 35"/>
                  <a:gd name="T46" fmla="*/ 0 w 3109"/>
                  <a:gd name="T47" fmla="*/ 0 h 35"/>
                  <a:gd name="T48" fmla="*/ 0 w 3109"/>
                  <a:gd name="T49" fmla="*/ 0 h 35"/>
                  <a:gd name="T50" fmla="*/ 0 w 3109"/>
                  <a:gd name="T51" fmla="*/ 0 h 35"/>
                  <a:gd name="T52" fmla="*/ 0 w 3109"/>
                  <a:gd name="T53" fmla="*/ 0 h 35"/>
                  <a:gd name="T54" fmla="*/ 0 w 3109"/>
                  <a:gd name="T55" fmla="*/ 0 h 35"/>
                  <a:gd name="T56" fmla="*/ 0 w 3109"/>
                  <a:gd name="T57" fmla="*/ 0 h 35"/>
                  <a:gd name="T58" fmla="*/ 0 w 3109"/>
                  <a:gd name="T59" fmla="*/ 0 h 35"/>
                  <a:gd name="T60" fmla="*/ 0 w 3109"/>
                  <a:gd name="T61" fmla="*/ 0 h 35"/>
                  <a:gd name="T62" fmla="*/ 0 w 3109"/>
                  <a:gd name="T63" fmla="*/ 0 h 35"/>
                  <a:gd name="T64" fmla="*/ 0 w 3109"/>
                  <a:gd name="T65" fmla="*/ 0 h 35"/>
                  <a:gd name="T66" fmla="*/ 0 w 3109"/>
                  <a:gd name="T67" fmla="*/ 0 h 35"/>
                  <a:gd name="T68" fmla="*/ 0 w 3109"/>
                  <a:gd name="T69" fmla="*/ 0 h 35"/>
                  <a:gd name="T70" fmla="*/ 0 w 3109"/>
                  <a:gd name="T71" fmla="*/ 0 h 35"/>
                  <a:gd name="T72" fmla="*/ 0 w 3109"/>
                  <a:gd name="T73" fmla="*/ 0 h 35"/>
                  <a:gd name="T74" fmla="*/ 0 w 3109"/>
                  <a:gd name="T75" fmla="*/ 0 h 35"/>
                  <a:gd name="T76" fmla="*/ 0 w 3109"/>
                  <a:gd name="T77" fmla="*/ 0 h 35"/>
                  <a:gd name="T78" fmla="*/ 0 w 3109"/>
                  <a:gd name="T79" fmla="*/ 0 h 35"/>
                  <a:gd name="T80" fmla="*/ 0 w 3109"/>
                  <a:gd name="T81" fmla="*/ 0 h 35"/>
                  <a:gd name="T82" fmla="*/ 0 w 3109"/>
                  <a:gd name="T83" fmla="*/ 0 h 35"/>
                  <a:gd name="T84" fmla="*/ 0 w 3109"/>
                  <a:gd name="T85" fmla="*/ 0 h 35"/>
                  <a:gd name="T86" fmla="*/ 0 w 3109"/>
                  <a:gd name="T87" fmla="*/ 0 h 35"/>
                  <a:gd name="T88" fmla="*/ 0 w 3109"/>
                  <a:gd name="T89" fmla="*/ 0 h 35"/>
                  <a:gd name="T90" fmla="*/ 0 w 3109"/>
                  <a:gd name="T91" fmla="*/ 0 h 35"/>
                  <a:gd name="T92" fmla="*/ 0 w 3109"/>
                  <a:gd name="T93" fmla="*/ 0 h 35"/>
                  <a:gd name="T94" fmla="*/ 0 w 3109"/>
                  <a:gd name="T95" fmla="*/ 0 h 35"/>
                  <a:gd name="T96" fmla="*/ 0 w 3109"/>
                  <a:gd name="T97" fmla="*/ 0 h 35"/>
                  <a:gd name="T98" fmla="*/ 0 w 3109"/>
                  <a:gd name="T99" fmla="*/ 0 h 35"/>
                  <a:gd name="T100" fmla="*/ 0 w 3109"/>
                  <a:gd name="T101" fmla="*/ 0 h 35"/>
                  <a:gd name="T102" fmla="*/ 0 w 3109"/>
                  <a:gd name="T103" fmla="*/ 0 h 35"/>
                  <a:gd name="T104" fmla="*/ 0 w 3109"/>
                  <a:gd name="T105" fmla="*/ 0 h 35"/>
                  <a:gd name="T106" fmla="*/ 0 w 3109"/>
                  <a:gd name="T107" fmla="*/ 0 h 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109" h="35">
                    <a:moveTo>
                      <a:pt x="3059" y="0"/>
                    </a:moveTo>
                    <a:lnTo>
                      <a:pt x="3109" y="17"/>
                    </a:lnTo>
                    <a:lnTo>
                      <a:pt x="3088" y="25"/>
                    </a:lnTo>
                    <a:lnTo>
                      <a:pt x="3020" y="25"/>
                    </a:lnTo>
                    <a:lnTo>
                      <a:pt x="2944" y="25"/>
                    </a:lnTo>
                    <a:lnTo>
                      <a:pt x="2858" y="25"/>
                    </a:lnTo>
                    <a:lnTo>
                      <a:pt x="2760" y="25"/>
                    </a:lnTo>
                    <a:lnTo>
                      <a:pt x="2664" y="25"/>
                    </a:lnTo>
                    <a:lnTo>
                      <a:pt x="2547" y="25"/>
                    </a:lnTo>
                    <a:lnTo>
                      <a:pt x="2316" y="35"/>
                    </a:lnTo>
                    <a:lnTo>
                      <a:pt x="2074" y="35"/>
                    </a:lnTo>
                    <a:lnTo>
                      <a:pt x="1814" y="35"/>
                    </a:lnTo>
                    <a:lnTo>
                      <a:pt x="1293" y="25"/>
                    </a:lnTo>
                    <a:lnTo>
                      <a:pt x="1042" y="25"/>
                    </a:lnTo>
                    <a:lnTo>
                      <a:pt x="800" y="25"/>
                    </a:lnTo>
                    <a:lnTo>
                      <a:pt x="587" y="25"/>
                    </a:lnTo>
                    <a:lnTo>
                      <a:pt x="491" y="25"/>
                    </a:lnTo>
                    <a:lnTo>
                      <a:pt x="404" y="25"/>
                    </a:lnTo>
                    <a:lnTo>
                      <a:pt x="317" y="25"/>
                    </a:lnTo>
                    <a:lnTo>
                      <a:pt x="240" y="25"/>
                    </a:lnTo>
                    <a:lnTo>
                      <a:pt x="173" y="25"/>
                    </a:lnTo>
                    <a:lnTo>
                      <a:pt x="114" y="25"/>
                    </a:lnTo>
                    <a:lnTo>
                      <a:pt x="75" y="25"/>
                    </a:lnTo>
                    <a:lnTo>
                      <a:pt x="37" y="25"/>
                    </a:lnTo>
                    <a:lnTo>
                      <a:pt x="18" y="25"/>
                    </a:lnTo>
                    <a:lnTo>
                      <a:pt x="9" y="25"/>
                    </a:lnTo>
                    <a:lnTo>
                      <a:pt x="0" y="17"/>
                    </a:lnTo>
                    <a:lnTo>
                      <a:pt x="9" y="8"/>
                    </a:lnTo>
                    <a:lnTo>
                      <a:pt x="18" y="8"/>
                    </a:lnTo>
                    <a:lnTo>
                      <a:pt x="37" y="8"/>
                    </a:lnTo>
                    <a:lnTo>
                      <a:pt x="75" y="8"/>
                    </a:lnTo>
                    <a:lnTo>
                      <a:pt x="135" y="8"/>
                    </a:lnTo>
                    <a:lnTo>
                      <a:pt x="210" y="0"/>
                    </a:lnTo>
                    <a:lnTo>
                      <a:pt x="288" y="0"/>
                    </a:lnTo>
                    <a:lnTo>
                      <a:pt x="375" y="0"/>
                    </a:lnTo>
                    <a:lnTo>
                      <a:pt x="482" y="0"/>
                    </a:lnTo>
                    <a:lnTo>
                      <a:pt x="598" y="0"/>
                    </a:lnTo>
                    <a:lnTo>
                      <a:pt x="713" y="0"/>
                    </a:lnTo>
                    <a:lnTo>
                      <a:pt x="973" y="0"/>
                    </a:lnTo>
                    <a:lnTo>
                      <a:pt x="1245" y="0"/>
                    </a:lnTo>
                    <a:lnTo>
                      <a:pt x="1535" y="0"/>
                    </a:lnTo>
                    <a:lnTo>
                      <a:pt x="1814" y="0"/>
                    </a:lnTo>
                    <a:lnTo>
                      <a:pt x="2095" y="0"/>
                    </a:lnTo>
                    <a:lnTo>
                      <a:pt x="2346" y="0"/>
                    </a:lnTo>
                    <a:lnTo>
                      <a:pt x="2471" y="0"/>
                    </a:lnTo>
                    <a:lnTo>
                      <a:pt x="2577" y="0"/>
                    </a:lnTo>
                    <a:lnTo>
                      <a:pt x="2684" y="0"/>
                    </a:lnTo>
                    <a:lnTo>
                      <a:pt x="2780" y="0"/>
                    </a:lnTo>
                    <a:lnTo>
                      <a:pt x="2858" y="0"/>
                    </a:lnTo>
                    <a:lnTo>
                      <a:pt x="2924" y="0"/>
                    </a:lnTo>
                    <a:lnTo>
                      <a:pt x="2983" y="0"/>
                    </a:lnTo>
                    <a:lnTo>
                      <a:pt x="3020" y="0"/>
                    </a:lnTo>
                    <a:lnTo>
                      <a:pt x="3050" y="0"/>
                    </a:lnTo>
                    <a:lnTo>
                      <a:pt x="3059"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9" name="Freeform 245">
                <a:extLst>
                  <a:ext uri="{FF2B5EF4-FFF2-40B4-BE49-F238E27FC236}">
                    <a16:creationId xmlns:a16="http://schemas.microsoft.com/office/drawing/2014/main" id="{B26918A2-C87C-A4C5-5DCE-E1BCE408467C}"/>
                  </a:ext>
                </a:extLst>
              </p:cNvPr>
              <p:cNvSpPr>
                <a:spLocks/>
              </p:cNvSpPr>
              <p:nvPr/>
            </p:nvSpPr>
            <p:spPr bwMode="auto">
              <a:xfrm>
                <a:off x="1409" y="92"/>
                <a:ext cx="31" cy="18"/>
              </a:xfrm>
              <a:custGeom>
                <a:avLst/>
                <a:gdLst>
                  <a:gd name="T0" fmla="*/ 0 w 105"/>
                  <a:gd name="T1" fmla="*/ 0 h 105"/>
                  <a:gd name="T2" fmla="*/ 0 w 105"/>
                  <a:gd name="T3" fmla="*/ 0 h 105"/>
                  <a:gd name="T4" fmla="*/ 0 w 105"/>
                  <a:gd name="T5" fmla="*/ 0 h 105"/>
                  <a:gd name="T6" fmla="*/ 0 w 105"/>
                  <a:gd name="T7" fmla="*/ 0 h 105"/>
                  <a:gd name="T8" fmla="*/ 0 w 105"/>
                  <a:gd name="T9" fmla="*/ 0 h 105"/>
                  <a:gd name="T10" fmla="*/ 0 w 105"/>
                  <a:gd name="T11" fmla="*/ 0 h 105"/>
                  <a:gd name="T12" fmla="*/ 0 w 105"/>
                  <a:gd name="T13" fmla="*/ 0 h 105"/>
                  <a:gd name="T14" fmla="*/ 0 w 105"/>
                  <a:gd name="T15" fmla="*/ 0 h 105"/>
                  <a:gd name="T16" fmla="*/ 0 w 105"/>
                  <a:gd name="T17" fmla="*/ 0 h 105"/>
                  <a:gd name="T18" fmla="*/ 0 w 105"/>
                  <a:gd name="T19" fmla="*/ 0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5" h="105">
                    <a:moveTo>
                      <a:pt x="105" y="105"/>
                    </a:moveTo>
                    <a:lnTo>
                      <a:pt x="68" y="105"/>
                    </a:lnTo>
                    <a:lnTo>
                      <a:pt x="38" y="88"/>
                    </a:lnTo>
                    <a:lnTo>
                      <a:pt x="18" y="70"/>
                    </a:lnTo>
                    <a:lnTo>
                      <a:pt x="0" y="53"/>
                    </a:lnTo>
                    <a:lnTo>
                      <a:pt x="0" y="43"/>
                    </a:lnTo>
                    <a:lnTo>
                      <a:pt x="18" y="26"/>
                    </a:lnTo>
                    <a:lnTo>
                      <a:pt x="48" y="8"/>
                    </a:lnTo>
                    <a:lnTo>
                      <a:pt x="105" y="0"/>
                    </a:lnTo>
                    <a:lnTo>
                      <a:pt x="105" y="10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0" name="Freeform 246">
                <a:extLst>
                  <a:ext uri="{FF2B5EF4-FFF2-40B4-BE49-F238E27FC236}">
                    <a16:creationId xmlns:a16="http://schemas.microsoft.com/office/drawing/2014/main" id="{CDA845D8-8E74-ED64-B131-44D127A19860}"/>
                  </a:ext>
                </a:extLst>
              </p:cNvPr>
              <p:cNvSpPr>
                <a:spLocks/>
              </p:cNvSpPr>
              <p:nvPr/>
            </p:nvSpPr>
            <p:spPr bwMode="auto">
              <a:xfrm>
                <a:off x="1216" y="94"/>
                <a:ext cx="68" cy="16"/>
              </a:xfrm>
              <a:custGeom>
                <a:avLst/>
                <a:gdLst>
                  <a:gd name="T0" fmla="*/ 0 w 231"/>
                  <a:gd name="T1" fmla="*/ 0 h 97"/>
                  <a:gd name="T2" fmla="*/ 0 w 231"/>
                  <a:gd name="T3" fmla="*/ 0 h 97"/>
                  <a:gd name="T4" fmla="*/ 0 w 231"/>
                  <a:gd name="T5" fmla="*/ 0 h 97"/>
                  <a:gd name="T6" fmla="*/ 0 w 231"/>
                  <a:gd name="T7" fmla="*/ 0 h 97"/>
                  <a:gd name="T8" fmla="*/ 0 w 231"/>
                  <a:gd name="T9" fmla="*/ 0 h 97"/>
                  <a:gd name="T10" fmla="*/ 0 w 231"/>
                  <a:gd name="T11" fmla="*/ 0 h 97"/>
                  <a:gd name="T12" fmla="*/ 0 w 231"/>
                  <a:gd name="T13" fmla="*/ 0 h 97"/>
                  <a:gd name="T14" fmla="*/ 0 w 231"/>
                  <a:gd name="T15" fmla="*/ 0 h 97"/>
                  <a:gd name="T16" fmla="*/ 0 w 231"/>
                  <a:gd name="T17" fmla="*/ 0 h 97"/>
                  <a:gd name="T18" fmla="*/ 0 w 231"/>
                  <a:gd name="T19" fmla="*/ 0 h 97"/>
                  <a:gd name="T20" fmla="*/ 0 w 231"/>
                  <a:gd name="T21" fmla="*/ 0 h 97"/>
                  <a:gd name="T22" fmla="*/ 0 w 231"/>
                  <a:gd name="T23" fmla="*/ 0 h 97"/>
                  <a:gd name="T24" fmla="*/ 0 w 231"/>
                  <a:gd name="T25" fmla="*/ 0 h 97"/>
                  <a:gd name="T26" fmla="*/ 0 w 231"/>
                  <a:gd name="T27" fmla="*/ 0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1" h="97">
                    <a:moveTo>
                      <a:pt x="153" y="27"/>
                    </a:moveTo>
                    <a:lnTo>
                      <a:pt x="173" y="35"/>
                    </a:lnTo>
                    <a:lnTo>
                      <a:pt x="192" y="45"/>
                    </a:lnTo>
                    <a:lnTo>
                      <a:pt x="212" y="45"/>
                    </a:lnTo>
                    <a:lnTo>
                      <a:pt x="231" y="53"/>
                    </a:lnTo>
                    <a:lnTo>
                      <a:pt x="192" y="62"/>
                    </a:lnTo>
                    <a:lnTo>
                      <a:pt x="164" y="80"/>
                    </a:lnTo>
                    <a:lnTo>
                      <a:pt x="135" y="97"/>
                    </a:lnTo>
                    <a:lnTo>
                      <a:pt x="66" y="80"/>
                    </a:lnTo>
                    <a:lnTo>
                      <a:pt x="0" y="45"/>
                    </a:lnTo>
                    <a:lnTo>
                      <a:pt x="28" y="35"/>
                    </a:lnTo>
                    <a:lnTo>
                      <a:pt x="66" y="18"/>
                    </a:lnTo>
                    <a:lnTo>
                      <a:pt x="135" y="0"/>
                    </a:lnTo>
                    <a:lnTo>
                      <a:pt x="153" y="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1" name="Freeform 247">
                <a:extLst>
                  <a:ext uri="{FF2B5EF4-FFF2-40B4-BE49-F238E27FC236}">
                    <a16:creationId xmlns:a16="http://schemas.microsoft.com/office/drawing/2014/main" id="{41BAF980-8FCB-84C6-C6A3-7E9D9CAFFBA3}"/>
                  </a:ext>
                </a:extLst>
              </p:cNvPr>
              <p:cNvSpPr>
                <a:spLocks/>
              </p:cNvSpPr>
              <p:nvPr/>
            </p:nvSpPr>
            <p:spPr bwMode="auto">
              <a:xfrm>
                <a:off x="137" y="100"/>
                <a:ext cx="676" cy="335"/>
              </a:xfrm>
              <a:custGeom>
                <a:avLst/>
                <a:gdLst>
                  <a:gd name="T0" fmla="*/ 0 w 2269"/>
                  <a:gd name="T1" fmla="*/ 0 h 2069"/>
                  <a:gd name="T2" fmla="*/ 0 w 2269"/>
                  <a:gd name="T3" fmla="*/ 0 h 2069"/>
                  <a:gd name="T4" fmla="*/ 0 w 2269"/>
                  <a:gd name="T5" fmla="*/ 0 h 2069"/>
                  <a:gd name="T6" fmla="*/ 0 w 2269"/>
                  <a:gd name="T7" fmla="*/ 0 h 2069"/>
                  <a:gd name="T8" fmla="*/ 0 w 2269"/>
                  <a:gd name="T9" fmla="*/ 0 h 2069"/>
                  <a:gd name="T10" fmla="*/ 0 w 2269"/>
                  <a:gd name="T11" fmla="*/ 0 h 2069"/>
                  <a:gd name="T12" fmla="*/ 0 w 2269"/>
                  <a:gd name="T13" fmla="*/ 0 h 2069"/>
                  <a:gd name="T14" fmla="*/ 0 w 2269"/>
                  <a:gd name="T15" fmla="*/ 0 h 2069"/>
                  <a:gd name="T16" fmla="*/ 0 w 2269"/>
                  <a:gd name="T17" fmla="*/ 0 h 2069"/>
                  <a:gd name="T18" fmla="*/ 0 w 2269"/>
                  <a:gd name="T19" fmla="*/ 0 h 2069"/>
                  <a:gd name="T20" fmla="*/ 0 w 2269"/>
                  <a:gd name="T21" fmla="*/ 0 h 2069"/>
                  <a:gd name="T22" fmla="*/ 0 w 2269"/>
                  <a:gd name="T23" fmla="*/ 0 h 2069"/>
                  <a:gd name="T24" fmla="*/ 0 w 2269"/>
                  <a:gd name="T25" fmla="*/ 0 h 2069"/>
                  <a:gd name="T26" fmla="*/ 0 w 2269"/>
                  <a:gd name="T27" fmla="*/ 0 h 2069"/>
                  <a:gd name="T28" fmla="*/ 0 w 2269"/>
                  <a:gd name="T29" fmla="*/ 0 h 2069"/>
                  <a:gd name="T30" fmla="*/ 0 w 2269"/>
                  <a:gd name="T31" fmla="*/ 0 h 2069"/>
                  <a:gd name="T32" fmla="*/ 0 w 2269"/>
                  <a:gd name="T33" fmla="*/ 0 h 2069"/>
                  <a:gd name="T34" fmla="*/ 0 w 2269"/>
                  <a:gd name="T35" fmla="*/ 0 h 2069"/>
                  <a:gd name="T36" fmla="*/ 0 w 2269"/>
                  <a:gd name="T37" fmla="*/ 0 h 2069"/>
                  <a:gd name="T38" fmla="*/ 0 w 2269"/>
                  <a:gd name="T39" fmla="*/ 0 h 2069"/>
                  <a:gd name="T40" fmla="*/ 0 w 2269"/>
                  <a:gd name="T41" fmla="*/ 0 h 2069"/>
                  <a:gd name="T42" fmla="*/ 0 w 2269"/>
                  <a:gd name="T43" fmla="*/ 0 h 2069"/>
                  <a:gd name="T44" fmla="*/ 0 w 2269"/>
                  <a:gd name="T45" fmla="*/ 0 h 2069"/>
                  <a:gd name="T46" fmla="*/ 0 w 2269"/>
                  <a:gd name="T47" fmla="*/ 0 h 2069"/>
                  <a:gd name="T48" fmla="*/ 0 w 2269"/>
                  <a:gd name="T49" fmla="*/ 0 h 2069"/>
                  <a:gd name="T50" fmla="*/ 0 w 2269"/>
                  <a:gd name="T51" fmla="*/ 0 h 2069"/>
                  <a:gd name="T52" fmla="*/ 0 w 2269"/>
                  <a:gd name="T53" fmla="*/ 0 h 2069"/>
                  <a:gd name="T54" fmla="*/ 0 w 2269"/>
                  <a:gd name="T55" fmla="*/ 0 h 2069"/>
                  <a:gd name="T56" fmla="*/ 0 w 2269"/>
                  <a:gd name="T57" fmla="*/ 0 h 2069"/>
                  <a:gd name="T58" fmla="*/ 0 w 2269"/>
                  <a:gd name="T59" fmla="*/ 0 h 2069"/>
                  <a:gd name="T60" fmla="*/ 0 w 2269"/>
                  <a:gd name="T61" fmla="*/ 0 h 2069"/>
                  <a:gd name="T62" fmla="*/ 0 w 2269"/>
                  <a:gd name="T63" fmla="*/ 0 h 2069"/>
                  <a:gd name="T64" fmla="*/ 0 w 2269"/>
                  <a:gd name="T65" fmla="*/ 0 h 2069"/>
                  <a:gd name="T66" fmla="*/ 0 w 2269"/>
                  <a:gd name="T67" fmla="*/ 0 h 2069"/>
                  <a:gd name="T68" fmla="*/ 0 w 2269"/>
                  <a:gd name="T69" fmla="*/ 0 h 2069"/>
                  <a:gd name="T70" fmla="*/ 0 w 2269"/>
                  <a:gd name="T71" fmla="*/ 0 h 2069"/>
                  <a:gd name="T72" fmla="*/ 0 w 2269"/>
                  <a:gd name="T73" fmla="*/ 0 h 2069"/>
                  <a:gd name="T74" fmla="*/ 0 w 2269"/>
                  <a:gd name="T75" fmla="*/ 0 h 2069"/>
                  <a:gd name="T76" fmla="*/ 0 w 2269"/>
                  <a:gd name="T77" fmla="*/ 0 h 2069"/>
                  <a:gd name="T78" fmla="*/ 0 w 2269"/>
                  <a:gd name="T79" fmla="*/ 0 h 2069"/>
                  <a:gd name="T80" fmla="*/ 0 w 2269"/>
                  <a:gd name="T81" fmla="*/ 0 h 2069"/>
                  <a:gd name="T82" fmla="*/ 0 w 2269"/>
                  <a:gd name="T83" fmla="*/ 0 h 2069"/>
                  <a:gd name="T84" fmla="*/ 0 w 2269"/>
                  <a:gd name="T85" fmla="*/ 0 h 2069"/>
                  <a:gd name="T86" fmla="*/ 0 w 2269"/>
                  <a:gd name="T87" fmla="*/ 0 h 2069"/>
                  <a:gd name="T88" fmla="*/ 0 w 2269"/>
                  <a:gd name="T89" fmla="*/ 0 h 2069"/>
                  <a:gd name="T90" fmla="*/ 0 w 2269"/>
                  <a:gd name="T91" fmla="*/ 0 h 2069"/>
                  <a:gd name="T92" fmla="*/ 0 w 2269"/>
                  <a:gd name="T93" fmla="*/ 0 h 2069"/>
                  <a:gd name="T94" fmla="*/ 0 w 2269"/>
                  <a:gd name="T95" fmla="*/ 0 h 2069"/>
                  <a:gd name="T96" fmla="*/ 0 w 2269"/>
                  <a:gd name="T97" fmla="*/ 0 h 2069"/>
                  <a:gd name="T98" fmla="*/ 0 w 2269"/>
                  <a:gd name="T99" fmla="*/ 0 h 2069"/>
                  <a:gd name="T100" fmla="*/ 0 w 2269"/>
                  <a:gd name="T101" fmla="*/ 0 h 2069"/>
                  <a:gd name="T102" fmla="*/ 0 w 2269"/>
                  <a:gd name="T103" fmla="*/ 0 h 2069"/>
                  <a:gd name="T104" fmla="*/ 0 w 2269"/>
                  <a:gd name="T105" fmla="*/ 0 h 2069"/>
                  <a:gd name="T106" fmla="*/ 0 w 2269"/>
                  <a:gd name="T107" fmla="*/ 0 h 2069"/>
                  <a:gd name="T108" fmla="*/ 0 w 2269"/>
                  <a:gd name="T109" fmla="*/ 0 h 2069"/>
                  <a:gd name="T110" fmla="*/ 0 w 2269"/>
                  <a:gd name="T111" fmla="*/ 0 h 2069"/>
                  <a:gd name="T112" fmla="*/ 0 w 2269"/>
                  <a:gd name="T113" fmla="*/ 0 h 2069"/>
                  <a:gd name="T114" fmla="*/ 0 w 2269"/>
                  <a:gd name="T115" fmla="*/ 0 h 20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69" h="2069">
                    <a:moveTo>
                      <a:pt x="1892" y="45"/>
                    </a:moveTo>
                    <a:lnTo>
                      <a:pt x="1912" y="79"/>
                    </a:lnTo>
                    <a:lnTo>
                      <a:pt x="1912" y="114"/>
                    </a:lnTo>
                    <a:lnTo>
                      <a:pt x="1882" y="184"/>
                    </a:lnTo>
                    <a:lnTo>
                      <a:pt x="1892" y="192"/>
                    </a:lnTo>
                    <a:lnTo>
                      <a:pt x="1912" y="192"/>
                    </a:lnTo>
                    <a:lnTo>
                      <a:pt x="1951" y="114"/>
                    </a:lnTo>
                    <a:lnTo>
                      <a:pt x="1979" y="79"/>
                    </a:lnTo>
                    <a:lnTo>
                      <a:pt x="2027" y="45"/>
                    </a:lnTo>
                    <a:lnTo>
                      <a:pt x="2086" y="27"/>
                    </a:lnTo>
                    <a:lnTo>
                      <a:pt x="2134" y="27"/>
                    </a:lnTo>
                    <a:lnTo>
                      <a:pt x="2182" y="35"/>
                    </a:lnTo>
                    <a:lnTo>
                      <a:pt x="2239" y="62"/>
                    </a:lnTo>
                    <a:lnTo>
                      <a:pt x="2259" y="79"/>
                    </a:lnTo>
                    <a:lnTo>
                      <a:pt x="2269" y="105"/>
                    </a:lnTo>
                    <a:lnTo>
                      <a:pt x="2269" y="157"/>
                    </a:lnTo>
                    <a:lnTo>
                      <a:pt x="2259" y="175"/>
                    </a:lnTo>
                    <a:lnTo>
                      <a:pt x="2230" y="184"/>
                    </a:lnTo>
                    <a:lnTo>
                      <a:pt x="2182" y="192"/>
                    </a:lnTo>
                    <a:lnTo>
                      <a:pt x="2152" y="184"/>
                    </a:lnTo>
                    <a:lnTo>
                      <a:pt x="2134" y="167"/>
                    </a:lnTo>
                    <a:lnTo>
                      <a:pt x="2134" y="149"/>
                    </a:lnTo>
                    <a:lnTo>
                      <a:pt x="2134" y="132"/>
                    </a:lnTo>
                    <a:lnTo>
                      <a:pt x="2143" y="124"/>
                    </a:lnTo>
                    <a:lnTo>
                      <a:pt x="2173" y="114"/>
                    </a:lnTo>
                    <a:lnTo>
                      <a:pt x="2182" y="114"/>
                    </a:lnTo>
                    <a:lnTo>
                      <a:pt x="2200" y="124"/>
                    </a:lnTo>
                    <a:lnTo>
                      <a:pt x="2211" y="132"/>
                    </a:lnTo>
                    <a:lnTo>
                      <a:pt x="2211" y="149"/>
                    </a:lnTo>
                    <a:lnTo>
                      <a:pt x="2221" y="167"/>
                    </a:lnTo>
                    <a:lnTo>
                      <a:pt x="2239" y="167"/>
                    </a:lnTo>
                    <a:lnTo>
                      <a:pt x="2250" y="132"/>
                    </a:lnTo>
                    <a:lnTo>
                      <a:pt x="2250" y="124"/>
                    </a:lnTo>
                    <a:lnTo>
                      <a:pt x="2239" y="105"/>
                    </a:lnTo>
                    <a:lnTo>
                      <a:pt x="2230" y="89"/>
                    </a:lnTo>
                    <a:lnTo>
                      <a:pt x="2200" y="79"/>
                    </a:lnTo>
                    <a:lnTo>
                      <a:pt x="2143" y="79"/>
                    </a:lnTo>
                    <a:lnTo>
                      <a:pt x="2095" y="105"/>
                    </a:lnTo>
                    <a:lnTo>
                      <a:pt x="1999" y="157"/>
                    </a:lnTo>
                    <a:lnTo>
                      <a:pt x="1901" y="219"/>
                    </a:lnTo>
                    <a:lnTo>
                      <a:pt x="1853" y="245"/>
                    </a:lnTo>
                    <a:lnTo>
                      <a:pt x="1796" y="254"/>
                    </a:lnTo>
                    <a:lnTo>
                      <a:pt x="1727" y="254"/>
                    </a:lnTo>
                    <a:lnTo>
                      <a:pt x="1661" y="245"/>
                    </a:lnTo>
                    <a:lnTo>
                      <a:pt x="1592" y="227"/>
                    </a:lnTo>
                    <a:lnTo>
                      <a:pt x="1526" y="192"/>
                    </a:lnTo>
                    <a:lnTo>
                      <a:pt x="1293" y="62"/>
                    </a:lnTo>
                    <a:lnTo>
                      <a:pt x="1254" y="45"/>
                    </a:lnTo>
                    <a:lnTo>
                      <a:pt x="1227" y="45"/>
                    </a:lnTo>
                    <a:lnTo>
                      <a:pt x="1206" y="45"/>
                    </a:lnTo>
                    <a:lnTo>
                      <a:pt x="1206" y="53"/>
                    </a:lnTo>
                    <a:lnTo>
                      <a:pt x="1206" y="62"/>
                    </a:lnTo>
                    <a:lnTo>
                      <a:pt x="1216" y="70"/>
                    </a:lnTo>
                    <a:lnTo>
                      <a:pt x="1264" y="79"/>
                    </a:lnTo>
                    <a:lnTo>
                      <a:pt x="1302" y="105"/>
                    </a:lnTo>
                    <a:lnTo>
                      <a:pt x="1371" y="157"/>
                    </a:lnTo>
                    <a:lnTo>
                      <a:pt x="1410" y="210"/>
                    </a:lnTo>
                    <a:lnTo>
                      <a:pt x="1439" y="271"/>
                    </a:lnTo>
                    <a:lnTo>
                      <a:pt x="1448" y="332"/>
                    </a:lnTo>
                    <a:lnTo>
                      <a:pt x="1448" y="394"/>
                    </a:lnTo>
                    <a:lnTo>
                      <a:pt x="1419" y="473"/>
                    </a:lnTo>
                    <a:lnTo>
                      <a:pt x="1371" y="533"/>
                    </a:lnTo>
                    <a:lnTo>
                      <a:pt x="1284" y="655"/>
                    </a:lnTo>
                    <a:lnTo>
                      <a:pt x="1188" y="760"/>
                    </a:lnTo>
                    <a:lnTo>
                      <a:pt x="1158" y="830"/>
                    </a:lnTo>
                    <a:lnTo>
                      <a:pt x="1158" y="865"/>
                    </a:lnTo>
                    <a:lnTo>
                      <a:pt x="1168" y="900"/>
                    </a:lnTo>
                    <a:lnTo>
                      <a:pt x="1197" y="925"/>
                    </a:lnTo>
                    <a:lnTo>
                      <a:pt x="1216" y="943"/>
                    </a:lnTo>
                    <a:lnTo>
                      <a:pt x="1236" y="943"/>
                    </a:lnTo>
                    <a:lnTo>
                      <a:pt x="1264" y="935"/>
                    </a:lnTo>
                    <a:lnTo>
                      <a:pt x="1275" y="917"/>
                    </a:lnTo>
                    <a:lnTo>
                      <a:pt x="1275" y="908"/>
                    </a:lnTo>
                    <a:lnTo>
                      <a:pt x="1275" y="900"/>
                    </a:lnTo>
                    <a:lnTo>
                      <a:pt x="1245" y="900"/>
                    </a:lnTo>
                    <a:lnTo>
                      <a:pt x="1227" y="900"/>
                    </a:lnTo>
                    <a:lnTo>
                      <a:pt x="1216" y="892"/>
                    </a:lnTo>
                    <a:lnTo>
                      <a:pt x="1216" y="882"/>
                    </a:lnTo>
                    <a:lnTo>
                      <a:pt x="1216" y="857"/>
                    </a:lnTo>
                    <a:lnTo>
                      <a:pt x="1236" y="838"/>
                    </a:lnTo>
                    <a:lnTo>
                      <a:pt x="1254" y="838"/>
                    </a:lnTo>
                    <a:lnTo>
                      <a:pt x="1275" y="847"/>
                    </a:lnTo>
                    <a:lnTo>
                      <a:pt x="1302" y="873"/>
                    </a:lnTo>
                    <a:lnTo>
                      <a:pt x="1302" y="917"/>
                    </a:lnTo>
                    <a:lnTo>
                      <a:pt x="1293" y="925"/>
                    </a:lnTo>
                    <a:lnTo>
                      <a:pt x="1275" y="952"/>
                    </a:lnTo>
                    <a:lnTo>
                      <a:pt x="1236" y="970"/>
                    </a:lnTo>
                    <a:lnTo>
                      <a:pt x="1206" y="970"/>
                    </a:lnTo>
                    <a:lnTo>
                      <a:pt x="1188" y="970"/>
                    </a:lnTo>
                    <a:lnTo>
                      <a:pt x="1129" y="925"/>
                    </a:lnTo>
                    <a:lnTo>
                      <a:pt x="1081" y="882"/>
                    </a:lnTo>
                    <a:lnTo>
                      <a:pt x="1081" y="830"/>
                    </a:lnTo>
                    <a:lnTo>
                      <a:pt x="1090" y="803"/>
                    </a:lnTo>
                    <a:lnTo>
                      <a:pt x="1110" y="778"/>
                    </a:lnTo>
                    <a:lnTo>
                      <a:pt x="1129" y="760"/>
                    </a:lnTo>
                    <a:lnTo>
                      <a:pt x="1129" y="751"/>
                    </a:lnTo>
                    <a:lnTo>
                      <a:pt x="1110" y="743"/>
                    </a:lnTo>
                    <a:lnTo>
                      <a:pt x="1090" y="743"/>
                    </a:lnTo>
                    <a:lnTo>
                      <a:pt x="1081" y="733"/>
                    </a:lnTo>
                    <a:lnTo>
                      <a:pt x="1110" y="700"/>
                    </a:lnTo>
                    <a:lnTo>
                      <a:pt x="1140" y="681"/>
                    </a:lnTo>
                    <a:lnTo>
                      <a:pt x="1216" y="646"/>
                    </a:lnTo>
                    <a:lnTo>
                      <a:pt x="1245" y="619"/>
                    </a:lnTo>
                    <a:lnTo>
                      <a:pt x="1254" y="603"/>
                    </a:lnTo>
                    <a:lnTo>
                      <a:pt x="1254" y="576"/>
                    </a:lnTo>
                    <a:lnTo>
                      <a:pt x="1314" y="559"/>
                    </a:lnTo>
                    <a:lnTo>
                      <a:pt x="1341" y="541"/>
                    </a:lnTo>
                    <a:lnTo>
                      <a:pt x="1350" y="516"/>
                    </a:lnTo>
                    <a:lnTo>
                      <a:pt x="1350" y="473"/>
                    </a:lnTo>
                    <a:lnTo>
                      <a:pt x="1389" y="454"/>
                    </a:lnTo>
                    <a:lnTo>
                      <a:pt x="1410" y="411"/>
                    </a:lnTo>
                    <a:lnTo>
                      <a:pt x="1410" y="376"/>
                    </a:lnTo>
                    <a:lnTo>
                      <a:pt x="1389" y="349"/>
                    </a:lnTo>
                    <a:lnTo>
                      <a:pt x="1371" y="341"/>
                    </a:lnTo>
                    <a:lnTo>
                      <a:pt x="1350" y="349"/>
                    </a:lnTo>
                    <a:lnTo>
                      <a:pt x="1350" y="367"/>
                    </a:lnTo>
                    <a:lnTo>
                      <a:pt x="1371" y="384"/>
                    </a:lnTo>
                    <a:lnTo>
                      <a:pt x="1380" y="394"/>
                    </a:lnTo>
                    <a:lnTo>
                      <a:pt x="1371" y="419"/>
                    </a:lnTo>
                    <a:lnTo>
                      <a:pt x="1362" y="427"/>
                    </a:lnTo>
                    <a:lnTo>
                      <a:pt x="1350" y="437"/>
                    </a:lnTo>
                    <a:lnTo>
                      <a:pt x="1332" y="437"/>
                    </a:lnTo>
                    <a:lnTo>
                      <a:pt x="1302" y="446"/>
                    </a:lnTo>
                    <a:lnTo>
                      <a:pt x="1302" y="463"/>
                    </a:lnTo>
                    <a:lnTo>
                      <a:pt x="1293" y="454"/>
                    </a:lnTo>
                    <a:lnTo>
                      <a:pt x="1275" y="454"/>
                    </a:lnTo>
                    <a:lnTo>
                      <a:pt x="1254" y="498"/>
                    </a:lnTo>
                    <a:lnTo>
                      <a:pt x="1236" y="489"/>
                    </a:lnTo>
                    <a:lnTo>
                      <a:pt x="1236" y="473"/>
                    </a:lnTo>
                    <a:lnTo>
                      <a:pt x="1254" y="446"/>
                    </a:lnTo>
                    <a:lnTo>
                      <a:pt x="1254" y="427"/>
                    </a:lnTo>
                    <a:lnTo>
                      <a:pt x="1245" y="419"/>
                    </a:lnTo>
                    <a:lnTo>
                      <a:pt x="1216" y="427"/>
                    </a:lnTo>
                    <a:lnTo>
                      <a:pt x="1206" y="454"/>
                    </a:lnTo>
                    <a:lnTo>
                      <a:pt x="1206" y="489"/>
                    </a:lnTo>
                    <a:lnTo>
                      <a:pt x="1216" y="516"/>
                    </a:lnTo>
                    <a:lnTo>
                      <a:pt x="1236" y="533"/>
                    </a:lnTo>
                    <a:lnTo>
                      <a:pt x="1275" y="533"/>
                    </a:lnTo>
                    <a:lnTo>
                      <a:pt x="1293" y="508"/>
                    </a:lnTo>
                    <a:lnTo>
                      <a:pt x="1302" y="473"/>
                    </a:lnTo>
                    <a:lnTo>
                      <a:pt x="1314" y="489"/>
                    </a:lnTo>
                    <a:lnTo>
                      <a:pt x="1314" y="498"/>
                    </a:lnTo>
                    <a:lnTo>
                      <a:pt x="1302" y="524"/>
                    </a:lnTo>
                    <a:lnTo>
                      <a:pt x="1284" y="541"/>
                    </a:lnTo>
                    <a:lnTo>
                      <a:pt x="1254" y="551"/>
                    </a:lnTo>
                    <a:lnTo>
                      <a:pt x="1236" y="559"/>
                    </a:lnTo>
                    <a:lnTo>
                      <a:pt x="1216" y="576"/>
                    </a:lnTo>
                    <a:lnTo>
                      <a:pt x="1206" y="594"/>
                    </a:lnTo>
                    <a:lnTo>
                      <a:pt x="1197" y="611"/>
                    </a:lnTo>
                    <a:lnTo>
                      <a:pt x="1158" y="619"/>
                    </a:lnTo>
                    <a:lnTo>
                      <a:pt x="1129" y="619"/>
                    </a:lnTo>
                    <a:lnTo>
                      <a:pt x="1101" y="619"/>
                    </a:lnTo>
                    <a:lnTo>
                      <a:pt x="1081" y="603"/>
                    </a:lnTo>
                    <a:lnTo>
                      <a:pt x="1072" y="594"/>
                    </a:lnTo>
                    <a:lnTo>
                      <a:pt x="1051" y="603"/>
                    </a:lnTo>
                    <a:lnTo>
                      <a:pt x="1033" y="629"/>
                    </a:lnTo>
                    <a:lnTo>
                      <a:pt x="1003" y="646"/>
                    </a:lnTo>
                    <a:lnTo>
                      <a:pt x="955" y="646"/>
                    </a:lnTo>
                    <a:lnTo>
                      <a:pt x="916" y="646"/>
                    </a:lnTo>
                    <a:lnTo>
                      <a:pt x="898" y="619"/>
                    </a:lnTo>
                    <a:lnTo>
                      <a:pt x="878" y="594"/>
                    </a:lnTo>
                    <a:lnTo>
                      <a:pt x="889" y="551"/>
                    </a:lnTo>
                    <a:lnTo>
                      <a:pt x="898" y="533"/>
                    </a:lnTo>
                    <a:lnTo>
                      <a:pt x="898" y="516"/>
                    </a:lnTo>
                    <a:lnTo>
                      <a:pt x="878" y="516"/>
                    </a:lnTo>
                    <a:lnTo>
                      <a:pt x="868" y="508"/>
                    </a:lnTo>
                    <a:lnTo>
                      <a:pt x="830" y="508"/>
                    </a:lnTo>
                    <a:lnTo>
                      <a:pt x="791" y="463"/>
                    </a:lnTo>
                    <a:lnTo>
                      <a:pt x="781" y="446"/>
                    </a:lnTo>
                    <a:lnTo>
                      <a:pt x="781" y="411"/>
                    </a:lnTo>
                    <a:lnTo>
                      <a:pt x="802" y="384"/>
                    </a:lnTo>
                    <a:lnTo>
                      <a:pt x="830" y="367"/>
                    </a:lnTo>
                    <a:lnTo>
                      <a:pt x="859" y="359"/>
                    </a:lnTo>
                    <a:lnTo>
                      <a:pt x="878" y="349"/>
                    </a:lnTo>
                    <a:lnTo>
                      <a:pt x="859" y="306"/>
                    </a:lnTo>
                    <a:lnTo>
                      <a:pt x="859" y="281"/>
                    </a:lnTo>
                    <a:lnTo>
                      <a:pt x="868" y="262"/>
                    </a:lnTo>
                    <a:lnTo>
                      <a:pt x="878" y="237"/>
                    </a:lnTo>
                    <a:lnTo>
                      <a:pt x="889" y="219"/>
                    </a:lnTo>
                    <a:lnTo>
                      <a:pt x="937" y="192"/>
                    </a:lnTo>
                    <a:lnTo>
                      <a:pt x="964" y="192"/>
                    </a:lnTo>
                    <a:lnTo>
                      <a:pt x="985" y="202"/>
                    </a:lnTo>
                    <a:lnTo>
                      <a:pt x="1033" y="227"/>
                    </a:lnTo>
                    <a:lnTo>
                      <a:pt x="1062" y="192"/>
                    </a:lnTo>
                    <a:lnTo>
                      <a:pt x="1072" y="175"/>
                    </a:lnTo>
                    <a:lnTo>
                      <a:pt x="1101" y="167"/>
                    </a:lnTo>
                    <a:lnTo>
                      <a:pt x="1129" y="167"/>
                    </a:lnTo>
                    <a:lnTo>
                      <a:pt x="1158" y="175"/>
                    </a:lnTo>
                    <a:lnTo>
                      <a:pt x="1188" y="184"/>
                    </a:lnTo>
                    <a:lnTo>
                      <a:pt x="1206" y="210"/>
                    </a:lnTo>
                    <a:lnTo>
                      <a:pt x="1216" y="227"/>
                    </a:lnTo>
                    <a:lnTo>
                      <a:pt x="1206" y="245"/>
                    </a:lnTo>
                    <a:lnTo>
                      <a:pt x="1177" y="245"/>
                    </a:lnTo>
                    <a:lnTo>
                      <a:pt x="1149" y="254"/>
                    </a:lnTo>
                    <a:lnTo>
                      <a:pt x="1129" y="271"/>
                    </a:lnTo>
                    <a:lnTo>
                      <a:pt x="1110" y="297"/>
                    </a:lnTo>
                    <a:lnTo>
                      <a:pt x="1110" y="332"/>
                    </a:lnTo>
                    <a:lnTo>
                      <a:pt x="1129" y="367"/>
                    </a:lnTo>
                    <a:lnTo>
                      <a:pt x="1140" y="384"/>
                    </a:lnTo>
                    <a:lnTo>
                      <a:pt x="1168" y="394"/>
                    </a:lnTo>
                    <a:lnTo>
                      <a:pt x="1206" y="394"/>
                    </a:lnTo>
                    <a:lnTo>
                      <a:pt x="1236" y="384"/>
                    </a:lnTo>
                    <a:lnTo>
                      <a:pt x="1275" y="367"/>
                    </a:lnTo>
                    <a:lnTo>
                      <a:pt x="1293" y="332"/>
                    </a:lnTo>
                    <a:lnTo>
                      <a:pt x="1302" y="306"/>
                    </a:lnTo>
                    <a:lnTo>
                      <a:pt x="1302" y="262"/>
                    </a:lnTo>
                    <a:lnTo>
                      <a:pt x="1293" y="210"/>
                    </a:lnTo>
                    <a:lnTo>
                      <a:pt x="1264" y="175"/>
                    </a:lnTo>
                    <a:lnTo>
                      <a:pt x="1216" y="140"/>
                    </a:lnTo>
                    <a:lnTo>
                      <a:pt x="1168" y="105"/>
                    </a:lnTo>
                    <a:lnTo>
                      <a:pt x="1101" y="97"/>
                    </a:lnTo>
                    <a:lnTo>
                      <a:pt x="1042" y="97"/>
                    </a:lnTo>
                    <a:lnTo>
                      <a:pt x="975" y="105"/>
                    </a:lnTo>
                    <a:lnTo>
                      <a:pt x="868" y="149"/>
                    </a:lnTo>
                    <a:lnTo>
                      <a:pt x="820" y="184"/>
                    </a:lnTo>
                    <a:lnTo>
                      <a:pt x="781" y="227"/>
                    </a:lnTo>
                    <a:lnTo>
                      <a:pt x="743" y="271"/>
                    </a:lnTo>
                    <a:lnTo>
                      <a:pt x="733" y="316"/>
                    </a:lnTo>
                    <a:lnTo>
                      <a:pt x="715" y="367"/>
                    </a:lnTo>
                    <a:lnTo>
                      <a:pt x="715" y="419"/>
                    </a:lnTo>
                    <a:lnTo>
                      <a:pt x="715" y="473"/>
                    </a:lnTo>
                    <a:lnTo>
                      <a:pt x="733" y="524"/>
                    </a:lnTo>
                    <a:lnTo>
                      <a:pt x="743" y="576"/>
                    </a:lnTo>
                    <a:lnTo>
                      <a:pt x="781" y="619"/>
                    </a:lnTo>
                    <a:lnTo>
                      <a:pt x="850" y="716"/>
                    </a:lnTo>
                    <a:lnTo>
                      <a:pt x="830" y="743"/>
                    </a:lnTo>
                    <a:lnTo>
                      <a:pt x="820" y="760"/>
                    </a:lnTo>
                    <a:lnTo>
                      <a:pt x="763" y="795"/>
                    </a:lnTo>
                    <a:lnTo>
                      <a:pt x="676" y="733"/>
                    </a:lnTo>
                    <a:lnTo>
                      <a:pt x="626" y="700"/>
                    </a:lnTo>
                    <a:lnTo>
                      <a:pt x="589" y="690"/>
                    </a:lnTo>
                    <a:lnTo>
                      <a:pt x="539" y="673"/>
                    </a:lnTo>
                    <a:lnTo>
                      <a:pt x="482" y="665"/>
                    </a:lnTo>
                    <a:lnTo>
                      <a:pt x="434" y="665"/>
                    </a:lnTo>
                    <a:lnTo>
                      <a:pt x="377" y="673"/>
                    </a:lnTo>
                    <a:lnTo>
                      <a:pt x="327" y="681"/>
                    </a:lnTo>
                    <a:lnTo>
                      <a:pt x="290" y="700"/>
                    </a:lnTo>
                    <a:lnTo>
                      <a:pt x="203" y="751"/>
                    </a:lnTo>
                    <a:lnTo>
                      <a:pt x="144" y="822"/>
                    </a:lnTo>
                    <a:lnTo>
                      <a:pt x="126" y="865"/>
                    </a:lnTo>
                    <a:lnTo>
                      <a:pt x="115" y="908"/>
                    </a:lnTo>
                    <a:lnTo>
                      <a:pt x="105" y="952"/>
                    </a:lnTo>
                    <a:lnTo>
                      <a:pt x="105" y="995"/>
                    </a:lnTo>
                    <a:lnTo>
                      <a:pt x="126" y="1049"/>
                    </a:lnTo>
                    <a:lnTo>
                      <a:pt x="153" y="1092"/>
                    </a:lnTo>
                    <a:lnTo>
                      <a:pt x="183" y="1135"/>
                    </a:lnTo>
                    <a:lnTo>
                      <a:pt x="231" y="1162"/>
                    </a:lnTo>
                    <a:lnTo>
                      <a:pt x="251" y="1170"/>
                    </a:lnTo>
                    <a:lnTo>
                      <a:pt x="290" y="1179"/>
                    </a:lnTo>
                    <a:lnTo>
                      <a:pt x="318" y="1170"/>
                    </a:lnTo>
                    <a:lnTo>
                      <a:pt x="338" y="1162"/>
                    </a:lnTo>
                    <a:lnTo>
                      <a:pt x="377" y="1144"/>
                    </a:lnTo>
                    <a:lnTo>
                      <a:pt x="405" y="1100"/>
                    </a:lnTo>
                    <a:lnTo>
                      <a:pt x="416" y="1084"/>
                    </a:lnTo>
                    <a:lnTo>
                      <a:pt x="416" y="1065"/>
                    </a:lnTo>
                    <a:lnTo>
                      <a:pt x="395" y="1030"/>
                    </a:lnTo>
                    <a:lnTo>
                      <a:pt x="366" y="1003"/>
                    </a:lnTo>
                    <a:lnTo>
                      <a:pt x="327" y="1003"/>
                    </a:lnTo>
                    <a:lnTo>
                      <a:pt x="290" y="1022"/>
                    </a:lnTo>
                    <a:lnTo>
                      <a:pt x="261" y="1057"/>
                    </a:lnTo>
                    <a:lnTo>
                      <a:pt x="251" y="1084"/>
                    </a:lnTo>
                    <a:lnTo>
                      <a:pt x="213" y="1065"/>
                    </a:lnTo>
                    <a:lnTo>
                      <a:pt x="192" y="1049"/>
                    </a:lnTo>
                    <a:lnTo>
                      <a:pt x="174" y="1022"/>
                    </a:lnTo>
                    <a:lnTo>
                      <a:pt x="192" y="987"/>
                    </a:lnTo>
                    <a:lnTo>
                      <a:pt x="213" y="960"/>
                    </a:lnTo>
                    <a:lnTo>
                      <a:pt x="222" y="952"/>
                    </a:lnTo>
                    <a:lnTo>
                      <a:pt x="222" y="925"/>
                    </a:lnTo>
                    <a:lnTo>
                      <a:pt x="203" y="917"/>
                    </a:lnTo>
                    <a:lnTo>
                      <a:pt x="192" y="900"/>
                    </a:lnTo>
                    <a:lnTo>
                      <a:pt x="192" y="865"/>
                    </a:lnTo>
                    <a:lnTo>
                      <a:pt x="203" y="838"/>
                    </a:lnTo>
                    <a:lnTo>
                      <a:pt x="231" y="822"/>
                    </a:lnTo>
                    <a:lnTo>
                      <a:pt x="261" y="803"/>
                    </a:lnTo>
                    <a:lnTo>
                      <a:pt x="290" y="803"/>
                    </a:lnTo>
                    <a:lnTo>
                      <a:pt x="318" y="803"/>
                    </a:lnTo>
                    <a:lnTo>
                      <a:pt x="338" y="822"/>
                    </a:lnTo>
                    <a:lnTo>
                      <a:pt x="357" y="838"/>
                    </a:lnTo>
                    <a:lnTo>
                      <a:pt x="366" y="830"/>
                    </a:lnTo>
                    <a:lnTo>
                      <a:pt x="377" y="822"/>
                    </a:lnTo>
                    <a:lnTo>
                      <a:pt x="377" y="795"/>
                    </a:lnTo>
                    <a:lnTo>
                      <a:pt x="377" y="778"/>
                    </a:lnTo>
                    <a:lnTo>
                      <a:pt x="405" y="733"/>
                    </a:lnTo>
                    <a:lnTo>
                      <a:pt x="434" y="716"/>
                    </a:lnTo>
                    <a:lnTo>
                      <a:pt x="453" y="716"/>
                    </a:lnTo>
                    <a:lnTo>
                      <a:pt x="482" y="716"/>
                    </a:lnTo>
                    <a:lnTo>
                      <a:pt x="512" y="725"/>
                    </a:lnTo>
                    <a:lnTo>
                      <a:pt x="530" y="751"/>
                    </a:lnTo>
                    <a:lnTo>
                      <a:pt x="551" y="768"/>
                    </a:lnTo>
                    <a:lnTo>
                      <a:pt x="560" y="822"/>
                    </a:lnTo>
                    <a:lnTo>
                      <a:pt x="578" y="830"/>
                    </a:lnTo>
                    <a:lnTo>
                      <a:pt x="589" y="822"/>
                    </a:lnTo>
                    <a:lnTo>
                      <a:pt x="626" y="822"/>
                    </a:lnTo>
                    <a:lnTo>
                      <a:pt x="676" y="838"/>
                    </a:lnTo>
                    <a:lnTo>
                      <a:pt x="695" y="873"/>
                    </a:lnTo>
                    <a:lnTo>
                      <a:pt x="704" y="892"/>
                    </a:lnTo>
                    <a:lnTo>
                      <a:pt x="704" y="917"/>
                    </a:lnTo>
                    <a:lnTo>
                      <a:pt x="695" y="952"/>
                    </a:lnTo>
                    <a:lnTo>
                      <a:pt x="665" y="978"/>
                    </a:lnTo>
                    <a:lnTo>
                      <a:pt x="647" y="987"/>
                    </a:lnTo>
                    <a:lnTo>
                      <a:pt x="647" y="1003"/>
                    </a:lnTo>
                    <a:lnTo>
                      <a:pt x="676" y="1022"/>
                    </a:lnTo>
                    <a:lnTo>
                      <a:pt x="695" y="1039"/>
                    </a:lnTo>
                    <a:lnTo>
                      <a:pt x="695" y="1065"/>
                    </a:lnTo>
                    <a:lnTo>
                      <a:pt x="685" y="1100"/>
                    </a:lnTo>
                    <a:lnTo>
                      <a:pt x="665" y="1127"/>
                    </a:lnTo>
                    <a:lnTo>
                      <a:pt x="647" y="1135"/>
                    </a:lnTo>
                    <a:lnTo>
                      <a:pt x="626" y="1135"/>
                    </a:lnTo>
                    <a:lnTo>
                      <a:pt x="599" y="1144"/>
                    </a:lnTo>
                    <a:lnTo>
                      <a:pt x="589" y="1162"/>
                    </a:lnTo>
                    <a:lnTo>
                      <a:pt x="578" y="1195"/>
                    </a:lnTo>
                    <a:lnTo>
                      <a:pt x="560" y="1231"/>
                    </a:lnTo>
                    <a:lnTo>
                      <a:pt x="512" y="1241"/>
                    </a:lnTo>
                    <a:lnTo>
                      <a:pt x="473" y="1241"/>
                    </a:lnTo>
                    <a:lnTo>
                      <a:pt x="443" y="1257"/>
                    </a:lnTo>
                    <a:lnTo>
                      <a:pt x="416" y="1266"/>
                    </a:lnTo>
                    <a:lnTo>
                      <a:pt x="395" y="1257"/>
                    </a:lnTo>
                    <a:lnTo>
                      <a:pt x="377" y="1241"/>
                    </a:lnTo>
                    <a:lnTo>
                      <a:pt x="357" y="1241"/>
                    </a:lnTo>
                    <a:lnTo>
                      <a:pt x="357" y="1257"/>
                    </a:lnTo>
                    <a:lnTo>
                      <a:pt x="366" y="1274"/>
                    </a:lnTo>
                    <a:lnTo>
                      <a:pt x="395" y="1292"/>
                    </a:lnTo>
                    <a:lnTo>
                      <a:pt x="425" y="1301"/>
                    </a:lnTo>
                    <a:lnTo>
                      <a:pt x="453" y="1301"/>
                    </a:lnTo>
                    <a:lnTo>
                      <a:pt x="512" y="1266"/>
                    </a:lnTo>
                    <a:lnTo>
                      <a:pt x="530" y="1266"/>
                    </a:lnTo>
                    <a:lnTo>
                      <a:pt x="560" y="1257"/>
                    </a:lnTo>
                    <a:lnTo>
                      <a:pt x="599" y="1222"/>
                    </a:lnTo>
                    <a:lnTo>
                      <a:pt x="626" y="1179"/>
                    </a:lnTo>
                    <a:lnTo>
                      <a:pt x="685" y="1152"/>
                    </a:lnTo>
                    <a:lnTo>
                      <a:pt x="715" y="1135"/>
                    </a:lnTo>
                    <a:lnTo>
                      <a:pt x="724" y="1109"/>
                    </a:lnTo>
                    <a:lnTo>
                      <a:pt x="743" y="1039"/>
                    </a:lnTo>
                    <a:lnTo>
                      <a:pt x="763" y="1003"/>
                    </a:lnTo>
                    <a:lnTo>
                      <a:pt x="772" y="995"/>
                    </a:lnTo>
                    <a:lnTo>
                      <a:pt x="791" y="987"/>
                    </a:lnTo>
                    <a:lnTo>
                      <a:pt x="802" y="995"/>
                    </a:lnTo>
                    <a:lnTo>
                      <a:pt x="802" y="1014"/>
                    </a:lnTo>
                    <a:lnTo>
                      <a:pt x="811" y="1030"/>
                    </a:lnTo>
                    <a:lnTo>
                      <a:pt x="830" y="1039"/>
                    </a:lnTo>
                    <a:lnTo>
                      <a:pt x="889" y="1022"/>
                    </a:lnTo>
                    <a:lnTo>
                      <a:pt x="927" y="1014"/>
                    </a:lnTo>
                    <a:lnTo>
                      <a:pt x="964" y="1022"/>
                    </a:lnTo>
                    <a:lnTo>
                      <a:pt x="1014" y="1057"/>
                    </a:lnTo>
                    <a:lnTo>
                      <a:pt x="1033" y="1084"/>
                    </a:lnTo>
                    <a:lnTo>
                      <a:pt x="1051" y="1109"/>
                    </a:lnTo>
                    <a:lnTo>
                      <a:pt x="1033" y="1162"/>
                    </a:lnTo>
                    <a:lnTo>
                      <a:pt x="1023" y="1187"/>
                    </a:lnTo>
                    <a:lnTo>
                      <a:pt x="1003" y="1195"/>
                    </a:lnTo>
                    <a:lnTo>
                      <a:pt x="964" y="1206"/>
                    </a:lnTo>
                    <a:lnTo>
                      <a:pt x="955" y="1195"/>
                    </a:lnTo>
                    <a:lnTo>
                      <a:pt x="937" y="1187"/>
                    </a:lnTo>
                    <a:lnTo>
                      <a:pt x="937" y="1162"/>
                    </a:lnTo>
                    <a:lnTo>
                      <a:pt x="937" y="1144"/>
                    </a:lnTo>
                    <a:lnTo>
                      <a:pt x="946" y="1135"/>
                    </a:lnTo>
                    <a:lnTo>
                      <a:pt x="955" y="1127"/>
                    </a:lnTo>
                    <a:lnTo>
                      <a:pt x="985" y="1135"/>
                    </a:lnTo>
                    <a:lnTo>
                      <a:pt x="1003" y="1135"/>
                    </a:lnTo>
                    <a:lnTo>
                      <a:pt x="1003" y="1109"/>
                    </a:lnTo>
                    <a:lnTo>
                      <a:pt x="964" y="1084"/>
                    </a:lnTo>
                    <a:lnTo>
                      <a:pt x="927" y="1065"/>
                    </a:lnTo>
                    <a:lnTo>
                      <a:pt x="859" y="1084"/>
                    </a:lnTo>
                    <a:lnTo>
                      <a:pt x="791" y="1117"/>
                    </a:lnTo>
                    <a:lnTo>
                      <a:pt x="676" y="1206"/>
                    </a:lnTo>
                    <a:lnTo>
                      <a:pt x="560" y="1292"/>
                    </a:lnTo>
                    <a:lnTo>
                      <a:pt x="491" y="1319"/>
                    </a:lnTo>
                    <a:lnTo>
                      <a:pt x="425" y="1327"/>
                    </a:lnTo>
                    <a:lnTo>
                      <a:pt x="338" y="1327"/>
                    </a:lnTo>
                    <a:lnTo>
                      <a:pt x="251" y="1309"/>
                    </a:lnTo>
                    <a:lnTo>
                      <a:pt x="192" y="1266"/>
                    </a:lnTo>
                    <a:lnTo>
                      <a:pt x="153" y="1241"/>
                    </a:lnTo>
                    <a:lnTo>
                      <a:pt x="135" y="1206"/>
                    </a:lnTo>
                    <a:lnTo>
                      <a:pt x="105" y="1152"/>
                    </a:lnTo>
                    <a:lnTo>
                      <a:pt x="87" y="1092"/>
                    </a:lnTo>
                    <a:lnTo>
                      <a:pt x="78" y="1084"/>
                    </a:lnTo>
                    <a:lnTo>
                      <a:pt x="67" y="1084"/>
                    </a:lnTo>
                    <a:lnTo>
                      <a:pt x="57" y="1117"/>
                    </a:lnTo>
                    <a:lnTo>
                      <a:pt x="67" y="1144"/>
                    </a:lnTo>
                    <a:lnTo>
                      <a:pt x="87" y="1195"/>
                    </a:lnTo>
                    <a:lnTo>
                      <a:pt x="126" y="1274"/>
                    </a:lnTo>
                    <a:lnTo>
                      <a:pt x="174" y="1344"/>
                    </a:lnTo>
                    <a:lnTo>
                      <a:pt x="261" y="1493"/>
                    </a:lnTo>
                    <a:lnTo>
                      <a:pt x="279" y="1554"/>
                    </a:lnTo>
                    <a:lnTo>
                      <a:pt x="290" y="1615"/>
                    </a:lnTo>
                    <a:lnTo>
                      <a:pt x="279" y="1685"/>
                    </a:lnTo>
                    <a:lnTo>
                      <a:pt x="251" y="1746"/>
                    </a:lnTo>
                    <a:lnTo>
                      <a:pt x="240" y="1772"/>
                    </a:lnTo>
                    <a:lnTo>
                      <a:pt x="135" y="1877"/>
                    </a:lnTo>
                    <a:lnTo>
                      <a:pt x="105" y="1912"/>
                    </a:lnTo>
                    <a:lnTo>
                      <a:pt x="96" y="1938"/>
                    </a:lnTo>
                    <a:lnTo>
                      <a:pt x="96" y="1982"/>
                    </a:lnTo>
                    <a:lnTo>
                      <a:pt x="105" y="2017"/>
                    </a:lnTo>
                    <a:lnTo>
                      <a:pt x="126" y="2034"/>
                    </a:lnTo>
                    <a:lnTo>
                      <a:pt x="153" y="2052"/>
                    </a:lnTo>
                    <a:lnTo>
                      <a:pt x="192" y="2034"/>
                    </a:lnTo>
                    <a:lnTo>
                      <a:pt x="203" y="2025"/>
                    </a:lnTo>
                    <a:lnTo>
                      <a:pt x="213" y="2009"/>
                    </a:lnTo>
                    <a:lnTo>
                      <a:pt x="203" y="1999"/>
                    </a:lnTo>
                    <a:lnTo>
                      <a:pt x="192" y="1999"/>
                    </a:lnTo>
                    <a:lnTo>
                      <a:pt x="174" y="1999"/>
                    </a:lnTo>
                    <a:lnTo>
                      <a:pt x="153" y="1999"/>
                    </a:lnTo>
                    <a:lnTo>
                      <a:pt x="135" y="1974"/>
                    </a:lnTo>
                    <a:lnTo>
                      <a:pt x="144" y="1947"/>
                    </a:lnTo>
                    <a:lnTo>
                      <a:pt x="153" y="1938"/>
                    </a:lnTo>
                    <a:lnTo>
                      <a:pt x="174" y="1938"/>
                    </a:lnTo>
                    <a:lnTo>
                      <a:pt x="203" y="1938"/>
                    </a:lnTo>
                    <a:lnTo>
                      <a:pt x="222" y="1955"/>
                    </a:lnTo>
                    <a:lnTo>
                      <a:pt x="240" y="1990"/>
                    </a:lnTo>
                    <a:lnTo>
                      <a:pt x="240" y="2017"/>
                    </a:lnTo>
                    <a:lnTo>
                      <a:pt x="222" y="2042"/>
                    </a:lnTo>
                    <a:lnTo>
                      <a:pt x="203" y="2060"/>
                    </a:lnTo>
                    <a:lnTo>
                      <a:pt x="174" y="2069"/>
                    </a:lnTo>
                    <a:lnTo>
                      <a:pt x="135" y="2069"/>
                    </a:lnTo>
                    <a:lnTo>
                      <a:pt x="105" y="2060"/>
                    </a:lnTo>
                    <a:lnTo>
                      <a:pt x="57" y="2034"/>
                    </a:lnTo>
                    <a:lnTo>
                      <a:pt x="28" y="1990"/>
                    </a:lnTo>
                    <a:lnTo>
                      <a:pt x="19" y="1938"/>
                    </a:lnTo>
                    <a:lnTo>
                      <a:pt x="48" y="1895"/>
                    </a:lnTo>
                    <a:lnTo>
                      <a:pt x="78" y="1850"/>
                    </a:lnTo>
                    <a:lnTo>
                      <a:pt x="126" y="1817"/>
                    </a:lnTo>
                    <a:lnTo>
                      <a:pt x="174" y="1782"/>
                    </a:lnTo>
                    <a:lnTo>
                      <a:pt x="174" y="1772"/>
                    </a:lnTo>
                    <a:lnTo>
                      <a:pt x="174" y="1763"/>
                    </a:lnTo>
                    <a:lnTo>
                      <a:pt x="115" y="1772"/>
                    </a:lnTo>
                    <a:lnTo>
                      <a:pt x="87" y="1772"/>
                    </a:lnTo>
                    <a:lnTo>
                      <a:pt x="67" y="1763"/>
                    </a:lnTo>
                    <a:lnTo>
                      <a:pt x="39" y="1738"/>
                    </a:lnTo>
                    <a:lnTo>
                      <a:pt x="19" y="1711"/>
                    </a:lnTo>
                    <a:lnTo>
                      <a:pt x="0" y="1676"/>
                    </a:lnTo>
                    <a:lnTo>
                      <a:pt x="0" y="1641"/>
                    </a:lnTo>
                    <a:lnTo>
                      <a:pt x="19" y="1571"/>
                    </a:lnTo>
                    <a:lnTo>
                      <a:pt x="57" y="1519"/>
                    </a:lnTo>
                    <a:lnTo>
                      <a:pt x="87" y="1458"/>
                    </a:lnTo>
                    <a:lnTo>
                      <a:pt x="96" y="1423"/>
                    </a:lnTo>
                    <a:lnTo>
                      <a:pt x="96" y="1388"/>
                    </a:lnTo>
                    <a:lnTo>
                      <a:pt x="135" y="1441"/>
                    </a:lnTo>
                    <a:lnTo>
                      <a:pt x="164" y="1493"/>
                    </a:lnTo>
                    <a:lnTo>
                      <a:pt x="183" y="1554"/>
                    </a:lnTo>
                    <a:lnTo>
                      <a:pt x="192" y="1606"/>
                    </a:lnTo>
                    <a:lnTo>
                      <a:pt x="144" y="1598"/>
                    </a:lnTo>
                    <a:lnTo>
                      <a:pt x="115" y="1598"/>
                    </a:lnTo>
                    <a:lnTo>
                      <a:pt x="96" y="1606"/>
                    </a:lnTo>
                    <a:lnTo>
                      <a:pt x="78" y="1625"/>
                    </a:lnTo>
                    <a:lnTo>
                      <a:pt x="67" y="1650"/>
                    </a:lnTo>
                    <a:lnTo>
                      <a:pt x="67" y="1668"/>
                    </a:lnTo>
                    <a:lnTo>
                      <a:pt x="78" y="1693"/>
                    </a:lnTo>
                    <a:lnTo>
                      <a:pt x="105" y="1728"/>
                    </a:lnTo>
                    <a:lnTo>
                      <a:pt x="135" y="1746"/>
                    </a:lnTo>
                    <a:lnTo>
                      <a:pt x="164" y="1746"/>
                    </a:lnTo>
                    <a:lnTo>
                      <a:pt x="192" y="1738"/>
                    </a:lnTo>
                    <a:lnTo>
                      <a:pt x="222" y="1703"/>
                    </a:lnTo>
                    <a:lnTo>
                      <a:pt x="240" y="1668"/>
                    </a:lnTo>
                    <a:lnTo>
                      <a:pt x="251" y="1625"/>
                    </a:lnTo>
                    <a:lnTo>
                      <a:pt x="251" y="1590"/>
                    </a:lnTo>
                    <a:lnTo>
                      <a:pt x="240" y="1546"/>
                    </a:lnTo>
                    <a:lnTo>
                      <a:pt x="203" y="1466"/>
                    </a:lnTo>
                    <a:lnTo>
                      <a:pt x="174" y="1398"/>
                    </a:lnTo>
                    <a:lnTo>
                      <a:pt x="105" y="1301"/>
                    </a:lnTo>
                    <a:lnTo>
                      <a:pt x="48" y="1195"/>
                    </a:lnTo>
                    <a:lnTo>
                      <a:pt x="19" y="1084"/>
                    </a:lnTo>
                    <a:lnTo>
                      <a:pt x="9" y="970"/>
                    </a:lnTo>
                    <a:lnTo>
                      <a:pt x="19" y="900"/>
                    </a:lnTo>
                    <a:lnTo>
                      <a:pt x="48" y="838"/>
                    </a:lnTo>
                    <a:lnTo>
                      <a:pt x="87" y="778"/>
                    </a:lnTo>
                    <a:lnTo>
                      <a:pt x="135" y="733"/>
                    </a:lnTo>
                    <a:lnTo>
                      <a:pt x="222" y="681"/>
                    </a:lnTo>
                    <a:lnTo>
                      <a:pt x="222" y="673"/>
                    </a:lnTo>
                    <a:lnTo>
                      <a:pt x="213" y="665"/>
                    </a:lnTo>
                    <a:lnTo>
                      <a:pt x="192" y="665"/>
                    </a:lnTo>
                    <a:lnTo>
                      <a:pt x="164" y="665"/>
                    </a:lnTo>
                    <a:lnTo>
                      <a:pt x="135" y="665"/>
                    </a:lnTo>
                    <a:lnTo>
                      <a:pt x="96" y="655"/>
                    </a:lnTo>
                    <a:lnTo>
                      <a:pt x="57" y="629"/>
                    </a:lnTo>
                    <a:lnTo>
                      <a:pt x="28" y="594"/>
                    </a:lnTo>
                    <a:lnTo>
                      <a:pt x="19" y="559"/>
                    </a:lnTo>
                    <a:lnTo>
                      <a:pt x="0" y="498"/>
                    </a:lnTo>
                    <a:lnTo>
                      <a:pt x="9" y="481"/>
                    </a:lnTo>
                    <a:lnTo>
                      <a:pt x="28" y="454"/>
                    </a:lnTo>
                    <a:lnTo>
                      <a:pt x="48" y="427"/>
                    </a:lnTo>
                    <a:lnTo>
                      <a:pt x="78" y="411"/>
                    </a:lnTo>
                    <a:lnTo>
                      <a:pt x="144" y="394"/>
                    </a:lnTo>
                    <a:lnTo>
                      <a:pt x="203" y="402"/>
                    </a:lnTo>
                    <a:lnTo>
                      <a:pt x="240" y="427"/>
                    </a:lnTo>
                    <a:lnTo>
                      <a:pt x="261" y="473"/>
                    </a:lnTo>
                    <a:lnTo>
                      <a:pt x="251" y="516"/>
                    </a:lnTo>
                    <a:lnTo>
                      <a:pt x="231" y="551"/>
                    </a:lnTo>
                    <a:lnTo>
                      <a:pt x="222" y="508"/>
                    </a:lnTo>
                    <a:lnTo>
                      <a:pt x="222" y="489"/>
                    </a:lnTo>
                    <a:lnTo>
                      <a:pt x="203" y="473"/>
                    </a:lnTo>
                    <a:lnTo>
                      <a:pt x="192" y="463"/>
                    </a:lnTo>
                    <a:lnTo>
                      <a:pt x="174" y="463"/>
                    </a:lnTo>
                    <a:lnTo>
                      <a:pt x="135" y="473"/>
                    </a:lnTo>
                    <a:lnTo>
                      <a:pt x="105" y="498"/>
                    </a:lnTo>
                    <a:lnTo>
                      <a:pt x="96" y="533"/>
                    </a:lnTo>
                    <a:lnTo>
                      <a:pt x="115" y="568"/>
                    </a:lnTo>
                    <a:lnTo>
                      <a:pt x="135" y="594"/>
                    </a:lnTo>
                    <a:lnTo>
                      <a:pt x="192" y="611"/>
                    </a:lnTo>
                    <a:lnTo>
                      <a:pt x="240" y="619"/>
                    </a:lnTo>
                    <a:lnTo>
                      <a:pt x="347" y="619"/>
                    </a:lnTo>
                    <a:lnTo>
                      <a:pt x="453" y="611"/>
                    </a:lnTo>
                    <a:lnTo>
                      <a:pt x="503" y="619"/>
                    </a:lnTo>
                    <a:lnTo>
                      <a:pt x="551" y="629"/>
                    </a:lnTo>
                    <a:lnTo>
                      <a:pt x="665" y="690"/>
                    </a:lnTo>
                    <a:lnTo>
                      <a:pt x="763" y="751"/>
                    </a:lnTo>
                    <a:lnTo>
                      <a:pt x="781" y="743"/>
                    </a:lnTo>
                    <a:lnTo>
                      <a:pt x="791" y="725"/>
                    </a:lnTo>
                    <a:lnTo>
                      <a:pt x="743" y="646"/>
                    </a:lnTo>
                    <a:lnTo>
                      <a:pt x="695" y="568"/>
                    </a:lnTo>
                    <a:lnTo>
                      <a:pt x="676" y="473"/>
                    </a:lnTo>
                    <a:lnTo>
                      <a:pt x="665" y="384"/>
                    </a:lnTo>
                    <a:lnTo>
                      <a:pt x="656" y="227"/>
                    </a:lnTo>
                    <a:lnTo>
                      <a:pt x="647" y="192"/>
                    </a:lnTo>
                    <a:lnTo>
                      <a:pt x="626" y="167"/>
                    </a:lnTo>
                    <a:lnTo>
                      <a:pt x="608" y="132"/>
                    </a:lnTo>
                    <a:lnTo>
                      <a:pt x="560" y="124"/>
                    </a:lnTo>
                    <a:lnTo>
                      <a:pt x="530" y="124"/>
                    </a:lnTo>
                    <a:lnTo>
                      <a:pt x="491" y="140"/>
                    </a:lnTo>
                    <a:lnTo>
                      <a:pt x="473" y="167"/>
                    </a:lnTo>
                    <a:lnTo>
                      <a:pt x="473" y="192"/>
                    </a:lnTo>
                    <a:lnTo>
                      <a:pt x="473" y="210"/>
                    </a:lnTo>
                    <a:lnTo>
                      <a:pt x="491" y="227"/>
                    </a:lnTo>
                    <a:lnTo>
                      <a:pt x="530" y="245"/>
                    </a:lnTo>
                    <a:lnTo>
                      <a:pt x="589" y="227"/>
                    </a:lnTo>
                    <a:lnTo>
                      <a:pt x="578" y="254"/>
                    </a:lnTo>
                    <a:lnTo>
                      <a:pt x="551" y="271"/>
                    </a:lnTo>
                    <a:lnTo>
                      <a:pt x="530" y="281"/>
                    </a:lnTo>
                    <a:lnTo>
                      <a:pt x="512" y="281"/>
                    </a:lnTo>
                    <a:lnTo>
                      <a:pt x="453" y="271"/>
                    </a:lnTo>
                    <a:lnTo>
                      <a:pt x="425" y="237"/>
                    </a:lnTo>
                    <a:lnTo>
                      <a:pt x="405" y="192"/>
                    </a:lnTo>
                    <a:lnTo>
                      <a:pt x="405" y="149"/>
                    </a:lnTo>
                    <a:lnTo>
                      <a:pt x="425" y="105"/>
                    </a:lnTo>
                    <a:lnTo>
                      <a:pt x="453" y="79"/>
                    </a:lnTo>
                    <a:lnTo>
                      <a:pt x="491" y="45"/>
                    </a:lnTo>
                    <a:lnTo>
                      <a:pt x="530" y="35"/>
                    </a:lnTo>
                    <a:lnTo>
                      <a:pt x="578" y="27"/>
                    </a:lnTo>
                    <a:lnTo>
                      <a:pt x="617" y="35"/>
                    </a:lnTo>
                    <a:lnTo>
                      <a:pt x="665" y="53"/>
                    </a:lnTo>
                    <a:lnTo>
                      <a:pt x="695" y="89"/>
                    </a:lnTo>
                    <a:lnTo>
                      <a:pt x="715" y="124"/>
                    </a:lnTo>
                    <a:lnTo>
                      <a:pt x="715" y="149"/>
                    </a:lnTo>
                    <a:lnTo>
                      <a:pt x="715" y="184"/>
                    </a:lnTo>
                    <a:lnTo>
                      <a:pt x="695" y="227"/>
                    </a:lnTo>
                    <a:lnTo>
                      <a:pt x="704" y="245"/>
                    </a:lnTo>
                    <a:lnTo>
                      <a:pt x="715" y="245"/>
                    </a:lnTo>
                    <a:lnTo>
                      <a:pt x="733" y="227"/>
                    </a:lnTo>
                    <a:lnTo>
                      <a:pt x="743" y="202"/>
                    </a:lnTo>
                    <a:lnTo>
                      <a:pt x="763" y="175"/>
                    </a:lnTo>
                    <a:lnTo>
                      <a:pt x="772" y="149"/>
                    </a:lnTo>
                    <a:lnTo>
                      <a:pt x="820" y="105"/>
                    </a:lnTo>
                    <a:lnTo>
                      <a:pt x="868" y="79"/>
                    </a:lnTo>
                    <a:lnTo>
                      <a:pt x="916" y="53"/>
                    </a:lnTo>
                    <a:lnTo>
                      <a:pt x="964" y="35"/>
                    </a:lnTo>
                    <a:lnTo>
                      <a:pt x="1014" y="18"/>
                    </a:lnTo>
                    <a:lnTo>
                      <a:pt x="1081" y="10"/>
                    </a:lnTo>
                    <a:lnTo>
                      <a:pt x="1129" y="10"/>
                    </a:lnTo>
                    <a:lnTo>
                      <a:pt x="1197" y="18"/>
                    </a:lnTo>
                    <a:lnTo>
                      <a:pt x="1350" y="70"/>
                    </a:lnTo>
                    <a:lnTo>
                      <a:pt x="1506" y="132"/>
                    </a:lnTo>
                    <a:lnTo>
                      <a:pt x="1652" y="210"/>
                    </a:lnTo>
                    <a:lnTo>
                      <a:pt x="1727" y="227"/>
                    </a:lnTo>
                    <a:lnTo>
                      <a:pt x="1775" y="227"/>
                    </a:lnTo>
                    <a:lnTo>
                      <a:pt x="1825" y="210"/>
                    </a:lnTo>
                    <a:lnTo>
                      <a:pt x="1864" y="184"/>
                    </a:lnTo>
                    <a:lnTo>
                      <a:pt x="1873" y="157"/>
                    </a:lnTo>
                    <a:lnTo>
                      <a:pt x="1873" y="132"/>
                    </a:lnTo>
                    <a:lnTo>
                      <a:pt x="1864" y="97"/>
                    </a:lnTo>
                    <a:lnTo>
                      <a:pt x="1853" y="89"/>
                    </a:lnTo>
                    <a:lnTo>
                      <a:pt x="1834" y="79"/>
                    </a:lnTo>
                    <a:lnTo>
                      <a:pt x="1814" y="70"/>
                    </a:lnTo>
                    <a:lnTo>
                      <a:pt x="1796" y="70"/>
                    </a:lnTo>
                    <a:lnTo>
                      <a:pt x="1748" y="89"/>
                    </a:lnTo>
                    <a:lnTo>
                      <a:pt x="1738" y="105"/>
                    </a:lnTo>
                    <a:lnTo>
                      <a:pt x="1727" y="124"/>
                    </a:lnTo>
                    <a:lnTo>
                      <a:pt x="1727" y="157"/>
                    </a:lnTo>
                    <a:lnTo>
                      <a:pt x="1738" y="175"/>
                    </a:lnTo>
                    <a:lnTo>
                      <a:pt x="1679" y="167"/>
                    </a:lnTo>
                    <a:lnTo>
                      <a:pt x="1613" y="149"/>
                    </a:lnTo>
                    <a:lnTo>
                      <a:pt x="1506" y="89"/>
                    </a:lnTo>
                    <a:lnTo>
                      <a:pt x="1544" y="89"/>
                    </a:lnTo>
                    <a:lnTo>
                      <a:pt x="1574" y="79"/>
                    </a:lnTo>
                    <a:lnTo>
                      <a:pt x="1640" y="53"/>
                    </a:lnTo>
                    <a:lnTo>
                      <a:pt x="1709" y="27"/>
                    </a:lnTo>
                    <a:lnTo>
                      <a:pt x="1786" y="0"/>
                    </a:lnTo>
                    <a:lnTo>
                      <a:pt x="1814" y="10"/>
                    </a:lnTo>
                    <a:lnTo>
                      <a:pt x="1844" y="10"/>
                    </a:lnTo>
                    <a:lnTo>
                      <a:pt x="1892" y="4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2" name="Freeform 248">
                <a:extLst>
                  <a:ext uri="{FF2B5EF4-FFF2-40B4-BE49-F238E27FC236}">
                    <a16:creationId xmlns:a16="http://schemas.microsoft.com/office/drawing/2014/main" id="{6539EF97-76E8-3487-61CD-E85D48AC81B6}"/>
                  </a:ext>
                </a:extLst>
              </p:cNvPr>
              <p:cNvSpPr>
                <a:spLocks/>
              </p:cNvSpPr>
              <p:nvPr/>
            </p:nvSpPr>
            <p:spPr bwMode="auto">
              <a:xfrm>
                <a:off x="525" y="104"/>
                <a:ext cx="662" cy="129"/>
              </a:xfrm>
              <a:custGeom>
                <a:avLst/>
                <a:gdLst>
                  <a:gd name="T0" fmla="*/ 0 w 2223"/>
                  <a:gd name="T1" fmla="*/ 0 h 795"/>
                  <a:gd name="T2" fmla="*/ 0 w 2223"/>
                  <a:gd name="T3" fmla="*/ 0 h 795"/>
                  <a:gd name="T4" fmla="*/ 0 w 2223"/>
                  <a:gd name="T5" fmla="*/ 0 h 795"/>
                  <a:gd name="T6" fmla="*/ 0 w 2223"/>
                  <a:gd name="T7" fmla="*/ 0 h 795"/>
                  <a:gd name="T8" fmla="*/ 0 w 2223"/>
                  <a:gd name="T9" fmla="*/ 0 h 795"/>
                  <a:gd name="T10" fmla="*/ 0 w 2223"/>
                  <a:gd name="T11" fmla="*/ 0 h 795"/>
                  <a:gd name="T12" fmla="*/ 0 w 2223"/>
                  <a:gd name="T13" fmla="*/ 0 h 795"/>
                  <a:gd name="T14" fmla="*/ 0 w 2223"/>
                  <a:gd name="T15" fmla="*/ 0 h 795"/>
                  <a:gd name="T16" fmla="*/ 0 w 2223"/>
                  <a:gd name="T17" fmla="*/ 0 h 795"/>
                  <a:gd name="T18" fmla="*/ 0 w 2223"/>
                  <a:gd name="T19" fmla="*/ 0 h 795"/>
                  <a:gd name="T20" fmla="*/ 0 w 2223"/>
                  <a:gd name="T21" fmla="*/ 0 h 795"/>
                  <a:gd name="T22" fmla="*/ 0 w 2223"/>
                  <a:gd name="T23" fmla="*/ 0 h 795"/>
                  <a:gd name="T24" fmla="*/ 0 w 2223"/>
                  <a:gd name="T25" fmla="*/ 0 h 795"/>
                  <a:gd name="T26" fmla="*/ 0 w 2223"/>
                  <a:gd name="T27" fmla="*/ 0 h 795"/>
                  <a:gd name="T28" fmla="*/ 0 w 2223"/>
                  <a:gd name="T29" fmla="*/ 0 h 795"/>
                  <a:gd name="T30" fmla="*/ 0 w 2223"/>
                  <a:gd name="T31" fmla="*/ 0 h 795"/>
                  <a:gd name="T32" fmla="*/ 0 w 2223"/>
                  <a:gd name="T33" fmla="*/ 0 h 795"/>
                  <a:gd name="T34" fmla="*/ 0 w 2223"/>
                  <a:gd name="T35" fmla="*/ 0 h 795"/>
                  <a:gd name="T36" fmla="*/ 0 w 2223"/>
                  <a:gd name="T37" fmla="*/ 0 h 795"/>
                  <a:gd name="T38" fmla="*/ 0 w 2223"/>
                  <a:gd name="T39" fmla="*/ 0 h 795"/>
                  <a:gd name="T40" fmla="*/ 0 w 2223"/>
                  <a:gd name="T41" fmla="*/ 0 h 795"/>
                  <a:gd name="T42" fmla="*/ 0 w 2223"/>
                  <a:gd name="T43" fmla="*/ 0 h 795"/>
                  <a:gd name="T44" fmla="*/ 0 w 2223"/>
                  <a:gd name="T45" fmla="*/ 0 h 795"/>
                  <a:gd name="T46" fmla="*/ 0 w 2223"/>
                  <a:gd name="T47" fmla="*/ 0 h 795"/>
                  <a:gd name="T48" fmla="*/ 0 w 2223"/>
                  <a:gd name="T49" fmla="*/ 0 h 795"/>
                  <a:gd name="T50" fmla="*/ 0 w 2223"/>
                  <a:gd name="T51" fmla="*/ 0 h 795"/>
                  <a:gd name="T52" fmla="*/ 0 w 2223"/>
                  <a:gd name="T53" fmla="*/ 0 h 795"/>
                  <a:gd name="T54" fmla="*/ 0 w 2223"/>
                  <a:gd name="T55" fmla="*/ 0 h 795"/>
                  <a:gd name="T56" fmla="*/ 0 w 2223"/>
                  <a:gd name="T57" fmla="*/ 0 h 795"/>
                  <a:gd name="T58" fmla="*/ 0 w 2223"/>
                  <a:gd name="T59" fmla="*/ 0 h 795"/>
                  <a:gd name="T60" fmla="*/ 0 w 2223"/>
                  <a:gd name="T61" fmla="*/ 0 h 795"/>
                  <a:gd name="T62" fmla="*/ 0 w 2223"/>
                  <a:gd name="T63" fmla="*/ 0 h 795"/>
                  <a:gd name="T64" fmla="*/ 0 w 2223"/>
                  <a:gd name="T65" fmla="*/ 0 h 795"/>
                  <a:gd name="T66" fmla="*/ 0 w 2223"/>
                  <a:gd name="T67" fmla="*/ 0 h 795"/>
                  <a:gd name="T68" fmla="*/ 0 w 2223"/>
                  <a:gd name="T69" fmla="*/ 0 h 795"/>
                  <a:gd name="T70" fmla="*/ 0 w 2223"/>
                  <a:gd name="T71" fmla="*/ 0 h 7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23" h="795">
                    <a:moveTo>
                      <a:pt x="2184" y="8"/>
                    </a:moveTo>
                    <a:lnTo>
                      <a:pt x="2223" y="35"/>
                    </a:lnTo>
                    <a:lnTo>
                      <a:pt x="1972" y="35"/>
                    </a:lnTo>
                    <a:lnTo>
                      <a:pt x="1179" y="35"/>
                    </a:lnTo>
                    <a:lnTo>
                      <a:pt x="1063" y="35"/>
                    </a:lnTo>
                    <a:lnTo>
                      <a:pt x="1053" y="52"/>
                    </a:lnTo>
                    <a:lnTo>
                      <a:pt x="1053" y="235"/>
                    </a:lnTo>
                    <a:lnTo>
                      <a:pt x="1044" y="244"/>
                    </a:lnTo>
                    <a:lnTo>
                      <a:pt x="811" y="244"/>
                    </a:lnTo>
                    <a:lnTo>
                      <a:pt x="697" y="262"/>
                    </a:lnTo>
                    <a:lnTo>
                      <a:pt x="590" y="279"/>
                    </a:lnTo>
                    <a:lnTo>
                      <a:pt x="484" y="305"/>
                    </a:lnTo>
                    <a:lnTo>
                      <a:pt x="387" y="349"/>
                    </a:lnTo>
                    <a:lnTo>
                      <a:pt x="290" y="400"/>
                    </a:lnTo>
                    <a:lnTo>
                      <a:pt x="204" y="471"/>
                    </a:lnTo>
                    <a:lnTo>
                      <a:pt x="137" y="549"/>
                    </a:lnTo>
                    <a:lnTo>
                      <a:pt x="87" y="628"/>
                    </a:lnTo>
                    <a:lnTo>
                      <a:pt x="12" y="795"/>
                    </a:lnTo>
                    <a:lnTo>
                      <a:pt x="0" y="776"/>
                    </a:lnTo>
                    <a:lnTo>
                      <a:pt x="0" y="751"/>
                    </a:lnTo>
                    <a:lnTo>
                      <a:pt x="12" y="706"/>
                    </a:lnTo>
                    <a:lnTo>
                      <a:pt x="39" y="638"/>
                    </a:lnTo>
                    <a:lnTo>
                      <a:pt x="87" y="567"/>
                    </a:lnTo>
                    <a:lnTo>
                      <a:pt x="137" y="497"/>
                    </a:lnTo>
                    <a:lnTo>
                      <a:pt x="194" y="436"/>
                    </a:lnTo>
                    <a:lnTo>
                      <a:pt x="261" y="384"/>
                    </a:lnTo>
                    <a:lnTo>
                      <a:pt x="338" y="340"/>
                    </a:lnTo>
                    <a:lnTo>
                      <a:pt x="416" y="297"/>
                    </a:lnTo>
                    <a:lnTo>
                      <a:pt x="494" y="270"/>
                    </a:lnTo>
                    <a:lnTo>
                      <a:pt x="649" y="235"/>
                    </a:lnTo>
                    <a:lnTo>
                      <a:pt x="715" y="227"/>
                    </a:lnTo>
                    <a:lnTo>
                      <a:pt x="793" y="218"/>
                    </a:lnTo>
                    <a:lnTo>
                      <a:pt x="1005" y="210"/>
                    </a:lnTo>
                    <a:lnTo>
                      <a:pt x="1015" y="192"/>
                    </a:lnTo>
                    <a:lnTo>
                      <a:pt x="1015" y="0"/>
                    </a:lnTo>
                    <a:lnTo>
                      <a:pt x="2184" y="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3" name="Freeform 249">
                <a:extLst>
                  <a:ext uri="{FF2B5EF4-FFF2-40B4-BE49-F238E27FC236}">
                    <a16:creationId xmlns:a16="http://schemas.microsoft.com/office/drawing/2014/main" id="{B0B28181-A1BE-A7B2-55B5-C7E9E717C7D5}"/>
                  </a:ext>
                </a:extLst>
              </p:cNvPr>
              <p:cNvSpPr>
                <a:spLocks/>
              </p:cNvSpPr>
              <p:nvPr/>
            </p:nvSpPr>
            <p:spPr bwMode="auto">
              <a:xfrm>
                <a:off x="97" y="110"/>
                <a:ext cx="14" cy="1"/>
              </a:xfrm>
              <a:custGeom>
                <a:avLst/>
                <a:gdLst>
                  <a:gd name="T0" fmla="*/ 0 w 48"/>
                  <a:gd name="T1" fmla="*/ 0 h 8"/>
                  <a:gd name="T2" fmla="*/ 0 w 48"/>
                  <a:gd name="T3" fmla="*/ 0 h 8"/>
                  <a:gd name="T4" fmla="*/ 0 w 48"/>
                  <a:gd name="T5" fmla="*/ 0 h 8"/>
                  <a:gd name="T6" fmla="*/ 0 w 48"/>
                  <a:gd name="T7" fmla="*/ 0 h 8"/>
                  <a:gd name="T8" fmla="*/ 0 w 48"/>
                  <a:gd name="T9" fmla="*/ 0 h 8"/>
                  <a:gd name="T10" fmla="*/ 0 w 48"/>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8">
                    <a:moveTo>
                      <a:pt x="48" y="0"/>
                    </a:moveTo>
                    <a:lnTo>
                      <a:pt x="19" y="8"/>
                    </a:lnTo>
                    <a:lnTo>
                      <a:pt x="0" y="8"/>
                    </a:lnTo>
                    <a:lnTo>
                      <a:pt x="9" y="0"/>
                    </a:lnTo>
                    <a:lnTo>
                      <a:pt x="19" y="0"/>
                    </a:lnTo>
                    <a:lnTo>
                      <a:pt x="48"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4" name="Freeform 250">
                <a:extLst>
                  <a:ext uri="{FF2B5EF4-FFF2-40B4-BE49-F238E27FC236}">
                    <a16:creationId xmlns:a16="http://schemas.microsoft.com/office/drawing/2014/main" id="{F8BF49B3-80A3-AD31-5B47-374D575AA09B}"/>
                  </a:ext>
                </a:extLst>
              </p:cNvPr>
              <p:cNvSpPr>
                <a:spLocks/>
              </p:cNvSpPr>
              <p:nvPr/>
            </p:nvSpPr>
            <p:spPr bwMode="auto">
              <a:xfrm>
                <a:off x="533" y="114"/>
                <a:ext cx="683" cy="161"/>
              </a:xfrm>
              <a:custGeom>
                <a:avLst/>
                <a:gdLst>
                  <a:gd name="T0" fmla="*/ 0 w 2289"/>
                  <a:gd name="T1" fmla="*/ 0 h 995"/>
                  <a:gd name="T2" fmla="*/ 0 w 2289"/>
                  <a:gd name="T3" fmla="*/ 0 h 995"/>
                  <a:gd name="T4" fmla="*/ 0 w 2289"/>
                  <a:gd name="T5" fmla="*/ 0 h 995"/>
                  <a:gd name="T6" fmla="*/ 0 w 2289"/>
                  <a:gd name="T7" fmla="*/ 0 h 995"/>
                  <a:gd name="T8" fmla="*/ 0 w 2289"/>
                  <a:gd name="T9" fmla="*/ 0 h 995"/>
                  <a:gd name="T10" fmla="*/ 0 w 2289"/>
                  <a:gd name="T11" fmla="*/ 0 h 995"/>
                  <a:gd name="T12" fmla="*/ 0 w 2289"/>
                  <a:gd name="T13" fmla="*/ 0 h 995"/>
                  <a:gd name="T14" fmla="*/ 0 w 2289"/>
                  <a:gd name="T15" fmla="*/ 0 h 995"/>
                  <a:gd name="T16" fmla="*/ 0 w 2289"/>
                  <a:gd name="T17" fmla="*/ 0 h 995"/>
                  <a:gd name="T18" fmla="*/ 0 w 2289"/>
                  <a:gd name="T19" fmla="*/ 0 h 995"/>
                  <a:gd name="T20" fmla="*/ 0 w 2289"/>
                  <a:gd name="T21" fmla="*/ 0 h 995"/>
                  <a:gd name="T22" fmla="*/ 0 w 2289"/>
                  <a:gd name="T23" fmla="*/ 0 h 995"/>
                  <a:gd name="T24" fmla="*/ 0 w 2289"/>
                  <a:gd name="T25" fmla="*/ 0 h 995"/>
                  <a:gd name="T26" fmla="*/ 0 w 2289"/>
                  <a:gd name="T27" fmla="*/ 0 h 995"/>
                  <a:gd name="T28" fmla="*/ 0 w 2289"/>
                  <a:gd name="T29" fmla="*/ 0 h 995"/>
                  <a:gd name="T30" fmla="*/ 0 w 2289"/>
                  <a:gd name="T31" fmla="*/ 0 h 995"/>
                  <a:gd name="T32" fmla="*/ 0 w 2289"/>
                  <a:gd name="T33" fmla="*/ 0 h 995"/>
                  <a:gd name="T34" fmla="*/ 0 w 2289"/>
                  <a:gd name="T35" fmla="*/ 0 h 995"/>
                  <a:gd name="T36" fmla="*/ 0 w 2289"/>
                  <a:gd name="T37" fmla="*/ 0 h 995"/>
                  <a:gd name="T38" fmla="*/ 0 w 2289"/>
                  <a:gd name="T39" fmla="*/ 0 h 995"/>
                  <a:gd name="T40" fmla="*/ 0 w 2289"/>
                  <a:gd name="T41" fmla="*/ 0 h 995"/>
                  <a:gd name="T42" fmla="*/ 0 w 2289"/>
                  <a:gd name="T43" fmla="*/ 0 h 995"/>
                  <a:gd name="T44" fmla="*/ 0 w 2289"/>
                  <a:gd name="T45" fmla="*/ 0 h 995"/>
                  <a:gd name="T46" fmla="*/ 0 w 2289"/>
                  <a:gd name="T47" fmla="*/ 0 h 995"/>
                  <a:gd name="T48" fmla="*/ 0 w 2289"/>
                  <a:gd name="T49" fmla="*/ 0 h 995"/>
                  <a:gd name="T50" fmla="*/ 0 w 2289"/>
                  <a:gd name="T51" fmla="*/ 0 h 995"/>
                  <a:gd name="T52" fmla="*/ 0 w 2289"/>
                  <a:gd name="T53" fmla="*/ 0 h 995"/>
                  <a:gd name="T54" fmla="*/ 0 w 2289"/>
                  <a:gd name="T55" fmla="*/ 0 h 995"/>
                  <a:gd name="T56" fmla="*/ 0 w 2289"/>
                  <a:gd name="T57" fmla="*/ 0 h 995"/>
                  <a:gd name="T58" fmla="*/ 0 w 2289"/>
                  <a:gd name="T59" fmla="*/ 0 h 995"/>
                  <a:gd name="T60" fmla="*/ 0 w 2289"/>
                  <a:gd name="T61" fmla="*/ 0 h 995"/>
                  <a:gd name="T62" fmla="*/ 0 w 2289"/>
                  <a:gd name="T63" fmla="*/ 0 h 995"/>
                  <a:gd name="T64" fmla="*/ 0 w 2289"/>
                  <a:gd name="T65" fmla="*/ 0 h 995"/>
                  <a:gd name="T66" fmla="*/ 0 w 2289"/>
                  <a:gd name="T67" fmla="*/ 0 h 995"/>
                  <a:gd name="T68" fmla="*/ 0 w 2289"/>
                  <a:gd name="T69" fmla="*/ 0 h 995"/>
                  <a:gd name="T70" fmla="*/ 0 w 2289"/>
                  <a:gd name="T71" fmla="*/ 0 h 995"/>
                  <a:gd name="T72" fmla="*/ 0 w 2289"/>
                  <a:gd name="T73" fmla="*/ 0 h 995"/>
                  <a:gd name="T74" fmla="*/ 0 w 2289"/>
                  <a:gd name="T75" fmla="*/ 0 h 995"/>
                  <a:gd name="T76" fmla="*/ 0 w 2289"/>
                  <a:gd name="T77" fmla="*/ 0 h 995"/>
                  <a:gd name="T78" fmla="*/ 0 w 2289"/>
                  <a:gd name="T79" fmla="*/ 0 h 995"/>
                  <a:gd name="T80" fmla="*/ 0 w 2289"/>
                  <a:gd name="T81" fmla="*/ 0 h 995"/>
                  <a:gd name="T82" fmla="*/ 0 w 2289"/>
                  <a:gd name="T83" fmla="*/ 0 h 995"/>
                  <a:gd name="T84" fmla="*/ 0 w 2289"/>
                  <a:gd name="T85" fmla="*/ 0 h 9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89" h="995">
                    <a:moveTo>
                      <a:pt x="2289" y="16"/>
                    </a:moveTo>
                    <a:lnTo>
                      <a:pt x="2259" y="51"/>
                    </a:lnTo>
                    <a:lnTo>
                      <a:pt x="2154" y="60"/>
                    </a:lnTo>
                    <a:lnTo>
                      <a:pt x="1140" y="60"/>
                    </a:lnTo>
                    <a:lnTo>
                      <a:pt x="1131" y="68"/>
                    </a:lnTo>
                    <a:lnTo>
                      <a:pt x="1119" y="278"/>
                    </a:lnTo>
                    <a:lnTo>
                      <a:pt x="868" y="278"/>
                    </a:lnTo>
                    <a:lnTo>
                      <a:pt x="754" y="295"/>
                    </a:lnTo>
                    <a:lnTo>
                      <a:pt x="637" y="305"/>
                    </a:lnTo>
                    <a:lnTo>
                      <a:pt x="521" y="330"/>
                    </a:lnTo>
                    <a:lnTo>
                      <a:pt x="416" y="374"/>
                    </a:lnTo>
                    <a:lnTo>
                      <a:pt x="320" y="427"/>
                    </a:lnTo>
                    <a:lnTo>
                      <a:pt x="281" y="470"/>
                    </a:lnTo>
                    <a:lnTo>
                      <a:pt x="231" y="514"/>
                    </a:lnTo>
                    <a:lnTo>
                      <a:pt x="194" y="566"/>
                    </a:lnTo>
                    <a:lnTo>
                      <a:pt x="155" y="627"/>
                    </a:lnTo>
                    <a:lnTo>
                      <a:pt x="126" y="679"/>
                    </a:lnTo>
                    <a:lnTo>
                      <a:pt x="107" y="741"/>
                    </a:lnTo>
                    <a:lnTo>
                      <a:pt x="78" y="871"/>
                    </a:lnTo>
                    <a:lnTo>
                      <a:pt x="57" y="995"/>
                    </a:lnTo>
                    <a:lnTo>
                      <a:pt x="18" y="995"/>
                    </a:lnTo>
                    <a:lnTo>
                      <a:pt x="9" y="985"/>
                    </a:lnTo>
                    <a:lnTo>
                      <a:pt x="0" y="914"/>
                    </a:lnTo>
                    <a:lnTo>
                      <a:pt x="0" y="854"/>
                    </a:lnTo>
                    <a:lnTo>
                      <a:pt x="9" y="793"/>
                    </a:lnTo>
                    <a:lnTo>
                      <a:pt x="30" y="722"/>
                    </a:lnTo>
                    <a:lnTo>
                      <a:pt x="78" y="601"/>
                    </a:lnTo>
                    <a:lnTo>
                      <a:pt x="144" y="487"/>
                    </a:lnTo>
                    <a:lnTo>
                      <a:pt x="212" y="419"/>
                    </a:lnTo>
                    <a:lnTo>
                      <a:pt x="290" y="365"/>
                    </a:lnTo>
                    <a:lnTo>
                      <a:pt x="368" y="313"/>
                    </a:lnTo>
                    <a:lnTo>
                      <a:pt x="454" y="278"/>
                    </a:lnTo>
                    <a:lnTo>
                      <a:pt x="541" y="243"/>
                    </a:lnTo>
                    <a:lnTo>
                      <a:pt x="637" y="227"/>
                    </a:lnTo>
                    <a:lnTo>
                      <a:pt x="733" y="217"/>
                    </a:lnTo>
                    <a:lnTo>
                      <a:pt x="831" y="217"/>
                    </a:lnTo>
                    <a:lnTo>
                      <a:pt x="937" y="217"/>
                    </a:lnTo>
                    <a:lnTo>
                      <a:pt x="1044" y="217"/>
                    </a:lnTo>
                    <a:lnTo>
                      <a:pt x="1053" y="217"/>
                    </a:lnTo>
                    <a:lnTo>
                      <a:pt x="1062" y="0"/>
                    </a:lnTo>
                    <a:lnTo>
                      <a:pt x="1071" y="0"/>
                    </a:lnTo>
                    <a:lnTo>
                      <a:pt x="2259" y="8"/>
                    </a:lnTo>
                    <a:lnTo>
                      <a:pt x="2289" y="1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5" name="Freeform 251">
                <a:extLst>
                  <a:ext uri="{FF2B5EF4-FFF2-40B4-BE49-F238E27FC236}">
                    <a16:creationId xmlns:a16="http://schemas.microsoft.com/office/drawing/2014/main" id="{7843EE91-0BB3-B0A5-DB3A-08354434841F}"/>
                  </a:ext>
                </a:extLst>
              </p:cNvPr>
              <p:cNvSpPr>
                <a:spLocks/>
              </p:cNvSpPr>
              <p:nvPr/>
            </p:nvSpPr>
            <p:spPr bwMode="auto">
              <a:xfrm>
                <a:off x="59" y="120"/>
                <a:ext cx="21" cy="47"/>
              </a:xfrm>
              <a:custGeom>
                <a:avLst/>
                <a:gdLst>
                  <a:gd name="T0" fmla="*/ 0 w 66"/>
                  <a:gd name="T1" fmla="*/ 0 h 287"/>
                  <a:gd name="T2" fmla="*/ 0 w 66"/>
                  <a:gd name="T3" fmla="*/ 0 h 287"/>
                  <a:gd name="T4" fmla="*/ 0 w 66"/>
                  <a:gd name="T5" fmla="*/ 0 h 287"/>
                  <a:gd name="T6" fmla="*/ 0 w 66"/>
                  <a:gd name="T7" fmla="*/ 0 h 287"/>
                  <a:gd name="T8" fmla="*/ 0 w 66"/>
                  <a:gd name="T9" fmla="*/ 0 h 287"/>
                  <a:gd name="T10" fmla="*/ 0 w 66"/>
                  <a:gd name="T11" fmla="*/ 0 h 287"/>
                  <a:gd name="T12" fmla="*/ 0 w 66"/>
                  <a:gd name="T13" fmla="*/ 0 h 287"/>
                  <a:gd name="T14" fmla="*/ 0 w 66"/>
                  <a:gd name="T15" fmla="*/ 0 h 287"/>
                  <a:gd name="T16" fmla="*/ 0 w 66"/>
                  <a:gd name="T17" fmla="*/ 0 h 287"/>
                  <a:gd name="T18" fmla="*/ 0 w 66"/>
                  <a:gd name="T19" fmla="*/ 0 h 287"/>
                  <a:gd name="T20" fmla="*/ 0 w 66"/>
                  <a:gd name="T21" fmla="*/ 0 h 287"/>
                  <a:gd name="T22" fmla="*/ 0 w 66"/>
                  <a:gd name="T23" fmla="*/ 0 h 287"/>
                  <a:gd name="T24" fmla="*/ 0 w 66"/>
                  <a:gd name="T25" fmla="*/ 0 h 287"/>
                  <a:gd name="T26" fmla="*/ 0 w 66"/>
                  <a:gd name="T27" fmla="*/ 0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 h="287">
                    <a:moveTo>
                      <a:pt x="18" y="70"/>
                    </a:moveTo>
                    <a:lnTo>
                      <a:pt x="9" y="130"/>
                    </a:lnTo>
                    <a:lnTo>
                      <a:pt x="27" y="174"/>
                    </a:lnTo>
                    <a:lnTo>
                      <a:pt x="38" y="227"/>
                    </a:lnTo>
                    <a:lnTo>
                      <a:pt x="66" y="279"/>
                    </a:lnTo>
                    <a:lnTo>
                      <a:pt x="57" y="287"/>
                    </a:lnTo>
                    <a:lnTo>
                      <a:pt x="18" y="227"/>
                    </a:lnTo>
                    <a:lnTo>
                      <a:pt x="0" y="165"/>
                    </a:lnTo>
                    <a:lnTo>
                      <a:pt x="0" y="95"/>
                    </a:lnTo>
                    <a:lnTo>
                      <a:pt x="9" y="25"/>
                    </a:lnTo>
                    <a:lnTo>
                      <a:pt x="27" y="0"/>
                    </a:lnTo>
                    <a:lnTo>
                      <a:pt x="27" y="17"/>
                    </a:lnTo>
                    <a:lnTo>
                      <a:pt x="27" y="35"/>
                    </a:lnTo>
                    <a:lnTo>
                      <a:pt x="18" y="7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6" name="Freeform 252">
                <a:extLst>
                  <a:ext uri="{FF2B5EF4-FFF2-40B4-BE49-F238E27FC236}">
                    <a16:creationId xmlns:a16="http://schemas.microsoft.com/office/drawing/2014/main" id="{F7CACE5F-AD0D-171C-11DC-704A584E2C3E}"/>
                  </a:ext>
                </a:extLst>
              </p:cNvPr>
              <p:cNvSpPr>
                <a:spLocks/>
              </p:cNvSpPr>
              <p:nvPr/>
            </p:nvSpPr>
            <p:spPr bwMode="auto">
              <a:xfrm>
                <a:off x="169" y="122"/>
                <a:ext cx="175" cy="84"/>
              </a:xfrm>
              <a:custGeom>
                <a:avLst/>
                <a:gdLst>
                  <a:gd name="T0" fmla="*/ 0 w 590"/>
                  <a:gd name="T1" fmla="*/ 0 h 515"/>
                  <a:gd name="T2" fmla="*/ 0 w 590"/>
                  <a:gd name="T3" fmla="*/ 0 h 515"/>
                  <a:gd name="T4" fmla="*/ 0 w 590"/>
                  <a:gd name="T5" fmla="*/ 0 h 515"/>
                  <a:gd name="T6" fmla="*/ 0 w 590"/>
                  <a:gd name="T7" fmla="*/ 0 h 515"/>
                  <a:gd name="T8" fmla="*/ 0 w 590"/>
                  <a:gd name="T9" fmla="*/ 0 h 515"/>
                  <a:gd name="T10" fmla="*/ 0 w 590"/>
                  <a:gd name="T11" fmla="*/ 0 h 515"/>
                  <a:gd name="T12" fmla="*/ 0 w 590"/>
                  <a:gd name="T13" fmla="*/ 0 h 515"/>
                  <a:gd name="T14" fmla="*/ 0 w 590"/>
                  <a:gd name="T15" fmla="*/ 0 h 515"/>
                  <a:gd name="T16" fmla="*/ 0 w 590"/>
                  <a:gd name="T17" fmla="*/ 0 h 515"/>
                  <a:gd name="T18" fmla="*/ 0 w 590"/>
                  <a:gd name="T19" fmla="*/ 0 h 515"/>
                  <a:gd name="T20" fmla="*/ 0 w 590"/>
                  <a:gd name="T21" fmla="*/ 0 h 515"/>
                  <a:gd name="T22" fmla="*/ 0 w 590"/>
                  <a:gd name="T23" fmla="*/ 0 h 515"/>
                  <a:gd name="T24" fmla="*/ 0 w 590"/>
                  <a:gd name="T25" fmla="*/ 0 h 515"/>
                  <a:gd name="T26" fmla="*/ 0 w 590"/>
                  <a:gd name="T27" fmla="*/ 0 h 515"/>
                  <a:gd name="T28" fmla="*/ 0 w 590"/>
                  <a:gd name="T29" fmla="*/ 0 h 515"/>
                  <a:gd name="T30" fmla="*/ 0 w 590"/>
                  <a:gd name="T31" fmla="*/ 0 h 515"/>
                  <a:gd name="T32" fmla="*/ 0 w 590"/>
                  <a:gd name="T33" fmla="*/ 0 h 515"/>
                  <a:gd name="T34" fmla="*/ 0 w 590"/>
                  <a:gd name="T35" fmla="*/ 0 h 515"/>
                  <a:gd name="T36" fmla="*/ 0 w 590"/>
                  <a:gd name="T37" fmla="*/ 0 h 515"/>
                  <a:gd name="T38" fmla="*/ 0 w 590"/>
                  <a:gd name="T39" fmla="*/ 0 h 515"/>
                  <a:gd name="T40" fmla="*/ 0 w 590"/>
                  <a:gd name="T41" fmla="*/ 0 h 515"/>
                  <a:gd name="T42" fmla="*/ 0 w 590"/>
                  <a:gd name="T43" fmla="*/ 0 h 515"/>
                  <a:gd name="T44" fmla="*/ 0 w 590"/>
                  <a:gd name="T45" fmla="*/ 0 h 515"/>
                  <a:gd name="T46" fmla="*/ 0 w 590"/>
                  <a:gd name="T47" fmla="*/ 0 h 515"/>
                  <a:gd name="T48" fmla="*/ 0 w 590"/>
                  <a:gd name="T49" fmla="*/ 0 h 515"/>
                  <a:gd name="T50" fmla="*/ 0 w 590"/>
                  <a:gd name="T51" fmla="*/ 0 h 515"/>
                  <a:gd name="T52" fmla="*/ 0 w 590"/>
                  <a:gd name="T53" fmla="*/ 0 h 515"/>
                  <a:gd name="T54" fmla="*/ 0 w 590"/>
                  <a:gd name="T55" fmla="*/ 0 h 515"/>
                  <a:gd name="T56" fmla="*/ 0 w 590"/>
                  <a:gd name="T57" fmla="*/ 0 h 515"/>
                  <a:gd name="T58" fmla="*/ 0 w 590"/>
                  <a:gd name="T59" fmla="*/ 0 h 515"/>
                  <a:gd name="T60" fmla="*/ 0 w 590"/>
                  <a:gd name="T61" fmla="*/ 0 h 515"/>
                  <a:gd name="T62" fmla="*/ 0 w 590"/>
                  <a:gd name="T63" fmla="*/ 0 h 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0" h="515">
                    <a:moveTo>
                      <a:pt x="194" y="62"/>
                    </a:moveTo>
                    <a:lnTo>
                      <a:pt x="174" y="52"/>
                    </a:lnTo>
                    <a:lnTo>
                      <a:pt x="165" y="52"/>
                    </a:lnTo>
                    <a:lnTo>
                      <a:pt x="146" y="62"/>
                    </a:lnTo>
                    <a:lnTo>
                      <a:pt x="146" y="70"/>
                    </a:lnTo>
                    <a:lnTo>
                      <a:pt x="146" y="79"/>
                    </a:lnTo>
                    <a:lnTo>
                      <a:pt x="204" y="114"/>
                    </a:lnTo>
                    <a:lnTo>
                      <a:pt x="242" y="157"/>
                    </a:lnTo>
                    <a:lnTo>
                      <a:pt x="242" y="166"/>
                    </a:lnTo>
                    <a:lnTo>
                      <a:pt x="233" y="184"/>
                    </a:lnTo>
                    <a:lnTo>
                      <a:pt x="213" y="201"/>
                    </a:lnTo>
                    <a:lnTo>
                      <a:pt x="174" y="192"/>
                    </a:lnTo>
                    <a:lnTo>
                      <a:pt x="146" y="176"/>
                    </a:lnTo>
                    <a:lnTo>
                      <a:pt x="98" y="122"/>
                    </a:lnTo>
                    <a:lnTo>
                      <a:pt x="87" y="131"/>
                    </a:lnTo>
                    <a:lnTo>
                      <a:pt x="78" y="141"/>
                    </a:lnTo>
                    <a:lnTo>
                      <a:pt x="117" y="209"/>
                    </a:lnTo>
                    <a:lnTo>
                      <a:pt x="146" y="244"/>
                    </a:lnTo>
                    <a:lnTo>
                      <a:pt x="194" y="254"/>
                    </a:lnTo>
                    <a:lnTo>
                      <a:pt x="233" y="254"/>
                    </a:lnTo>
                    <a:lnTo>
                      <a:pt x="272" y="244"/>
                    </a:lnTo>
                    <a:lnTo>
                      <a:pt x="290" y="227"/>
                    </a:lnTo>
                    <a:lnTo>
                      <a:pt x="300" y="209"/>
                    </a:lnTo>
                    <a:lnTo>
                      <a:pt x="300" y="166"/>
                    </a:lnTo>
                    <a:lnTo>
                      <a:pt x="252" y="114"/>
                    </a:lnTo>
                    <a:lnTo>
                      <a:pt x="204" y="62"/>
                    </a:lnTo>
                    <a:lnTo>
                      <a:pt x="233" y="87"/>
                    </a:lnTo>
                    <a:lnTo>
                      <a:pt x="272" y="114"/>
                    </a:lnTo>
                    <a:lnTo>
                      <a:pt x="300" y="149"/>
                    </a:lnTo>
                    <a:lnTo>
                      <a:pt x="320" y="184"/>
                    </a:lnTo>
                    <a:lnTo>
                      <a:pt x="320" y="201"/>
                    </a:lnTo>
                    <a:lnTo>
                      <a:pt x="320" y="227"/>
                    </a:lnTo>
                    <a:lnTo>
                      <a:pt x="320" y="244"/>
                    </a:lnTo>
                    <a:lnTo>
                      <a:pt x="338" y="254"/>
                    </a:lnTo>
                    <a:lnTo>
                      <a:pt x="377" y="244"/>
                    </a:lnTo>
                    <a:lnTo>
                      <a:pt x="407" y="227"/>
                    </a:lnTo>
                    <a:lnTo>
                      <a:pt x="425" y="227"/>
                    </a:lnTo>
                    <a:lnTo>
                      <a:pt x="455" y="244"/>
                    </a:lnTo>
                    <a:lnTo>
                      <a:pt x="484" y="271"/>
                    </a:lnTo>
                    <a:lnTo>
                      <a:pt x="512" y="323"/>
                    </a:lnTo>
                    <a:lnTo>
                      <a:pt x="521" y="376"/>
                    </a:lnTo>
                    <a:lnTo>
                      <a:pt x="551" y="436"/>
                    </a:lnTo>
                    <a:lnTo>
                      <a:pt x="590" y="515"/>
                    </a:lnTo>
                    <a:lnTo>
                      <a:pt x="464" y="454"/>
                    </a:lnTo>
                    <a:lnTo>
                      <a:pt x="329" y="411"/>
                    </a:lnTo>
                    <a:lnTo>
                      <a:pt x="290" y="393"/>
                    </a:lnTo>
                    <a:lnTo>
                      <a:pt x="281" y="376"/>
                    </a:lnTo>
                    <a:lnTo>
                      <a:pt x="272" y="358"/>
                    </a:lnTo>
                    <a:lnTo>
                      <a:pt x="272" y="333"/>
                    </a:lnTo>
                    <a:lnTo>
                      <a:pt x="290" y="314"/>
                    </a:lnTo>
                    <a:lnTo>
                      <a:pt x="290" y="297"/>
                    </a:lnTo>
                    <a:lnTo>
                      <a:pt x="290" y="287"/>
                    </a:lnTo>
                    <a:lnTo>
                      <a:pt x="272" y="279"/>
                    </a:lnTo>
                    <a:lnTo>
                      <a:pt x="252" y="287"/>
                    </a:lnTo>
                    <a:lnTo>
                      <a:pt x="222" y="287"/>
                    </a:lnTo>
                    <a:lnTo>
                      <a:pt x="185" y="271"/>
                    </a:lnTo>
                    <a:lnTo>
                      <a:pt x="108" y="201"/>
                    </a:lnTo>
                    <a:lnTo>
                      <a:pt x="69" y="157"/>
                    </a:lnTo>
                    <a:lnTo>
                      <a:pt x="39" y="105"/>
                    </a:lnTo>
                    <a:lnTo>
                      <a:pt x="0" y="9"/>
                    </a:lnTo>
                    <a:lnTo>
                      <a:pt x="10" y="0"/>
                    </a:lnTo>
                    <a:lnTo>
                      <a:pt x="108" y="27"/>
                    </a:lnTo>
                    <a:lnTo>
                      <a:pt x="146" y="44"/>
                    </a:lnTo>
                    <a:lnTo>
                      <a:pt x="194" y="6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7" name="Freeform 253">
                <a:extLst>
                  <a:ext uri="{FF2B5EF4-FFF2-40B4-BE49-F238E27FC236}">
                    <a16:creationId xmlns:a16="http://schemas.microsoft.com/office/drawing/2014/main" id="{EFCDE303-FAB3-3FA7-8224-5398B8D4D023}"/>
                  </a:ext>
                </a:extLst>
              </p:cNvPr>
              <p:cNvSpPr>
                <a:spLocks/>
              </p:cNvSpPr>
              <p:nvPr/>
            </p:nvSpPr>
            <p:spPr bwMode="auto">
              <a:xfrm>
                <a:off x="1221" y="120"/>
                <a:ext cx="14" cy="9"/>
              </a:xfrm>
              <a:custGeom>
                <a:avLst/>
                <a:gdLst>
                  <a:gd name="T0" fmla="*/ 0 w 48"/>
                  <a:gd name="T1" fmla="*/ 0 h 52"/>
                  <a:gd name="T2" fmla="*/ 0 w 48"/>
                  <a:gd name="T3" fmla="*/ 0 h 52"/>
                  <a:gd name="T4" fmla="*/ 0 w 48"/>
                  <a:gd name="T5" fmla="*/ 0 h 52"/>
                  <a:gd name="T6" fmla="*/ 0 w 48"/>
                  <a:gd name="T7" fmla="*/ 0 h 52"/>
                  <a:gd name="T8" fmla="*/ 0 w 48"/>
                  <a:gd name="T9" fmla="*/ 0 h 52"/>
                  <a:gd name="T10" fmla="*/ 0 w 48"/>
                  <a:gd name="T11" fmla="*/ 0 h 52"/>
                  <a:gd name="T12" fmla="*/ 0 w 48"/>
                  <a:gd name="T13" fmla="*/ 0 h 52"/>
                  <a:gd name="T14" fmla="*/ 0 w 48"/>
                  <a:gd name="T15" fmla="*/ 0 h 52"/>
                  <a:gd name="T16" fmla="*/ 0 w 48"/>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2">
                    <a:moveTo>
                      <a:pt x="48" y="17"/>
                    </a:moveTo>
                    <a:lnTo>
                      <a:pt x="39" y="35"/>
                    </a:lnTo>
                    <a:lnTo>
                      <a:pt x="21" y="52"/>
                    </a:lnTo>
                    <a:lnTo>
                      <a:pt x="0" y="43"/>
                    </a:lnTo>
                    <a:lnTo>
                      <a:pt x="0" y="35"/>
                    </a:lnTo>
                    <a:lnTo>
                      <a:pt x="0" y="17"/>
                    </a:lnTo>
                    <a:lnTo>
                      <a:pt x="21" y="0"/>
                    </a:lnTo>
                    <a:lnTo>
                      <a:pt x="39" y="8"/>
                    </a:lnTo>
                    <a:lnTo>
                      <a:pt x="48" y="1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8" name="Freeform 254">
                <a:extLst>
                  <a:ext uri="{FF2B5EF4-FFF2-40B4-BE49-F238E27FC236}">
                    <a16:creationId xmlns:a16="http://schemas.microsoft.com/office/drawing/2014/main" id="{D47158C6-0AEA-6839-0A4C-22EDAC50C1BB}"/>
                  </a:ext>
                </a:extLst>
              </p:cNvPr>
              <p:cNvSpPr>
                <a:spLocks/>
              </p:cNvSpPr>
              <p:nvPr/>
            </p:nvSpPr>
            <p:spPr bwMode="auto">
              <a:xfrm>
                <a:off x="919" y="129"/>
                <a:ext cx="41" cy="33"/>
              </a:xfrm>
              <a:custGeom>
                <a:avLst/>
                <a:gdLst>
                  <a:gd name="T0" fmla="*/ 0 w 137"/>
                  <a:gd name="T1" fmla="*/ 0 h 200"/>
                  <a:gd name="T2" fmla="*/ 0 w 137"/>
                  <a:gd name="T3" fmla="*/ 0 h 200"/>
                  <a:gd name="T4" fmla="*/ 0 w 137"/>
                  <a:gd name="T5" fmla="*/ 0 h 200"/>
                  <a:gd name="T6" fmla="*/ 0 w 137"/>
                  <a:gd name="T7" fmla="*/ 0 h 200"/>
                  <a:gd name="T8" fmla="*/ 0 w 137"/>
                  <a:gd name="T9" fmla="*/ 0 h 200"/>
                  <a:gd name="T10" fmla="*/ 0 w 137"/>
                  <a:gd name="T11" fmla="*/ 0 h 200"/>
                  <a:gd name="T12" fmla="*/ 0 w 137"/>
                  <a:gd name="T13" fmla="*/ 0 h 200"/>
                  <a:gd name="T14" fmla="*/ 0 w 137"/>
                  <a:gd name="T15" fmla="*/ 0 h 200"/>
                  <a:gd name="T16" fmla="*/ 0 w 137"/>
                  <a:gd name="T17" fmla="*/ 0 h 200"/>
                  <a:gd name="T18" fmla="*/ 0 w 137"/>
                  <a:gd name="T19" fmla="*/ 0 h 200"/>
                  <a:gd name="T20" fmla="*/ 0 w 137"/>
                  <a:gd name="T21" fmla="*/ 0 h 200"/>
                  <a:gd name="T22" fmla="*/ 0 w 137"/>
                  <a:gd name="T23" fmla="*/ 0 h 200"/>
                  <a:gd name="T24" fmla="*/ 0 w 137"/>
                  <a:gd name="T25" fmla="*/ 0 h 200"/>
                  <a:gd name="T26" fmla="*/ 0 w 137"/>
                  <a:gd name="T27" fmla="*/ 0 h 200"/>
                  <a:gd name="T28" fmla="*/ 0 w 137"/>
                  <a:gd name="T29" fmla="*/ 0 h 200"/>
                  <a:gd name="T30" fmla="*/ 0 w 137"/>
                  <a:gd name="T31" fmla="*/ 0 h 200"/>
                  <a:gd name="T32" fmla="*/ 0 w 137"/>
                  <a:gd name="T33" fmla="*/ 0 h 200"/>
                  <a:gd name="T34" fmla="*/ 0 w 137"/>
                  <a:gd name="T35" fmla="*/ 0 h 200"/>
                  <a:gd name="T36" fmla="*/ 0 w 137"/>
                  <a:gd name="T37" fmla="*/ 0 h 200"/>
                  <a:gd name="T38" fmla="*/ 0 w 137"/>
                  <a:gd name="T39" fmla="*/ 0 h 2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7" h="200">
                    <a:moveTo>
                      <a:pt x="126" y="35"/>
                    </a:moveTo>
                    <a:lnTo>
                      <a:pt x="87" y="78"/>
                    </a:lnTo>
                    <a:lnTo>
                      <a:pt x="68" y="87"/>
                    </a:lnTo>
                    <a:lnTo>
                      <a:pt x="30" y="87"/>
                    </a:lnTo>
                    <a:lnTo>
                      <a:pt x="30" y="105"/>
                    </a:lnTo>
                    <a:lnTo>
                      <a:pt x="39" y="105"/>
                    </a:lnTo>
                    <a:lnTo>
                      <a:pt x="98" y="140"/>
                    </a:lnTo>
                    <a:lnTo>
                      <a:pt x="116" y="165"/>
                    </a:lnTo>
                    <a:lnTo>
                      <a:pt x="126" y="192"/>
                    </a:lnTo>
                    <a:lnTo>
                      <a:pt x="126" y="200"/>
                    </a:lnTo>
                    <a:lnTo>
                      <a:pt x="20" y="148"/>
                    </a:lnTo>
                    <a:lnTo>
                      <a:pt x="0" y="132"/>
                    </a:lnTo>
                    <a:lnTo>
                      <a:pt x="0" y="122"/>
                    </a:lnTo>
                    <a:lnTo>
                      <a:pt x="0" y="87"/>
                    </a:lnTo>
                    <a:lnTo>
                      <a:pt x="30" y="61"/>
                    </a:lnTo>
                    <a:lnTo>
                      <a:pt x="59" y="43"/>
                    </a:lnTo>
                    <a:lnTo>
                      <a:pt x="98" y="26"/>
                    </a:lnTo>
                    <a:lnTo>
                      <a:pt x="116" y="0"/>
                    </a:lnTo>
                    <a:lnTo>
                      <a:pt x="137" y="18"/>
                    </a:lnTo>
                    <a:lnTo>
                      <a:pt x="126" y="3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9" name="Freeform 255">
                <a:extLst>
                  <a:ext uri="{FF2B5EF4-FFF2-40B4-BE49-F238E27FC236}">
                    <a16:creationId xmlns:a16="http://schemas.microsoft.com/office/drawing/2014/main" id="{E684F8E5-3C8A-E04E-1E95-834880A877E4}"/>
                  </a:ext>
                </a:extLst>
              </p:cNvPr>
              <p:cNvSpPr>
                <a:spLocks/>
              </p:cNvSpPr>
              <p:nvPr/>
            </p:nvSpPr>
            <p:spPr bwMode="auto">
              <a:xfrm>
                <a:off x="82" y="131"/>
                <a:ext cx="18" cy="8"/>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53">
                    <a:moveTo>
                      <a:pt x="59" y="53"/>
                    </a:moveTo>
                    <a:lnTo>
                      <a:pt x="50" y="53"/>
                    </a:lnTo>
                    <a:lnTo>
                      <a:pt x="39" y="45"/>
                    </a:lnTo>
                    <a:lnTo>
                      <a:pt x="0" y="18"/>
                    </a:lnTo>
                    <a:lnTo>
                      <a:pt x="0" y="0"/>
                    </a:lnTo>
                    <a:lnTo>
                      <a:pt x="59" y="5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0" name="Freeform 256">
                <a:extLst>
                  <a:ext uri="{FF2B5EF4-FFF2-40B4-BE49-F238E27FC236}">
                    <a16:creationId xmlns:a16="http://schemas.microsoft.com/office/drawing/2014/main" id="{34C9CBD3-0DE8-4521-0640-880203D3FE38}"/>
                  </a:ext>
                </a:extLst>
              </p:cNvPr>
              <p:cNvSpPr>
                <a:spLocks/>
              </p:cNvSpPr>
              <p:nvPr/>
            </p:nvSpPr>
            <p:spPr bwMode="auto">
              <a:xfrm>
                <a:off x="569" y="131"/>
                <a:ext cx="43" cy="21"/>
              </a:xfrm>
              <a:custGeom>
                <a:avLst/>
                <a:gdLst>
                  <a:gd name="T0" fmla="*/ 0 w 144"/>
                  <a:gd name="T1" fmla="*/ 0 h 132"/>
                  <a:gd name="T2" fmla="*/ 0 w 144"/>
                  <a:gd name="T3" fmla="*/ 0 h 132"/>
                  <a:gd name="T4" fmla="*/ 0 w 144"/>
                  <a:gd name="T5" fmla="*/ 0 h 132"/>
                  <a:gd name="T6" fmla="*/ 0 w 144"/>
                  <a:gd name="T7" fmla="*/ 0 h 132"/>
                  <a:gd name="T8" fmla="*/ 0 w 144"/>
                  <a:gd name="T9" fmla="*/ 0 h 132"/>
                  <a:gd name="T10" fmla="*/ 0 w 144"/>
                  <a:gd name="T11" fmla="*/ 0 h 132"/>
                  <a:gd name="T12" fmla="*/ 0 w 144"/>
                  <a:gd name="T13" fmla="*/ 0 h 132"/>
                  <a:gd name="T14" fmla="*/ 0 w 144"/>
                  <a:gd name="T15" fmla="*/ 0 h 132"/>
                  <a:gd name="T16" fmla="*/ 0 w 144"/>
                  <a:gd name="T17" fmla="*/ 0 h 132"/>
                  <a:gd name="T18" fmla="*/ 0 w 144"/>
                  <a:gd name="T19" fmla="*/ 0 h 132"/>
                  <a:gd name="T20" fmla="*/ 0 w 144"/>
                  <a:gd name="T21" fmla="*/ 0 h 132"/>
                  <a:gd name="T22" fmla="*/ 0 w 144"/>
                  <a:gd name="T23" fmla="*/ 0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2">
                    <a:moveTo>
                      <a:pt x="135" y="132"/>
                    </a:moveTo>
                    <a:lnTo>
                      <a:pt x="106" y="132"/>
                    </a:lnTo>
                    <a:lnTo>
                      <a:pt x="87" y="124"/>
                    </a:lnTo>
                    <a:lnTo>
                      <a:pt x="48" y="105"/>
                    </a:lnTo>
                    <a:lnTo>
                      <a:pt x="19" y="53"/>
                    </a:lnTo>
                    <a:lnTo>
                      <a:pt x="0" y="0"/>
                    </a:lnTo>
                    <a:lnTo>
                      <a:pt x="48" y="35"/>
                    </a:lnTo>
                    <a:lnTo>
                      <a:pt x="96" y="53"/>
                    </a:lnTo>
                    <a:lnTo>
                      <a:pt x="115" y="70"/>
                    </a:lnTo>
                    <a:lnTo>
                      <a:pt x="135" y="79"/>
                    </a:lnTo>
                    <a:lnTo>
                      <a:pt x="144" y="105"/>
                    </a:lnTo>
                    <a:lnTo>
                      <a:pt x="135" y="13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1" name="Freeform 257">
                <a:extLst>
                  <a:ext uri="{FF2B5EF4-FFF2-40B4-BE49-F238E27FC236}">
                    <a16:creationId xmlns:a16="http://schemas.microsoft.com/office/drawing/2014/main" id="{AD6E2A82-07E1-DAA4-D509-3F5272B40111}"/>
                  </a:ext>
                </a:extLst>
              </p:cNvPr>
              <p:cNvSpPr>
                <a:spLocks/>
              </p:cNvSpPr>
              <p:nvPr/>
            </p:nvSpPr>
            <p:spPr bwMode="auto">
              <a:xfrm>
                <a:off x="444" y="132"/>
                <a:ext cx="32" cy="32"/>
              </a:xfrm>
              <a:custGeom>
                <a:avLst/>
                <a:gdLst>
                  <a:gd name="T0" fmla="*/ 0 w 107"/>
                  <a:gd name="T1" fmla="*/ 0 h 192"/>
                  <a:gd name="T2" fmla="*/ 0 w 107"/>
                  <a:gd name="T3" fmla="*/ 0 h 192"/>
                  <a:gd name="T4" fmla="*/ 0 w 107"/>
                  <a:gd name="T5" fmla="*/ 0 h 192"/>
                  <a:gd name="T6" fmla="*/ 0 w 107"/>
                  <a:gd name="T7" fmla="*/ 0 h 192"/>
                  <a:gd name="T8" fmla="*/ 0 w 107"/>
                  <a:gd name="T9" fmla="*/ 0 h 192"/>
                  <a:gd name="T10" fmla="*/ 0 w 107"/>
                  <a:gd name="T11" fmla="*/ 0 h 192"/>
                  <a:gd name="T12" fmla="*/ 0 w 107"/>
                  <a:gd name="T13" fmla="*/ 0 h 192"/>
                  <a:gd name="T14" fmla="*/ 0 w 107"/>
                  <a:gd name="T15" fmla="*/ 0 h 192"/>
                  <a:gd name="T16" fmla="*/ 0 w 107"/>
                  <a:gd name="T17" fmla="*/ 0 h 192"/>
                  <a:gd name="T18" fmla="*/ 0 w 107"/>
                  <a:gd name="T19" fmla="*/ 0 h 192"/>
                  <a:gd name="T20" fmla="*/ 0 w 107"/>
                  <a:gd name="T21" fmla="*/ 0 h 192"/>
                  <a:gd name="T22" fmla="*/ 0 w 107"/>
                  <a:gd name="T23" fmla="*/ 0 h 192"/>
                  <a:gd name="T24" fmla="*/ 0 w 107"/>
                  <a:gd name="T25" fmla="*/ 0 h 192"/>
                  <a:gd name="T26" fmla="*/ 0 w 107"/>
                  <a:gd name="T27" fmla="*/ 0 h 192"/>
                  <a:gd name="T28" fmla="*/ 0 w 107"/>
                  <a:gd name="T29" fmla="*/ 0 h 192"/>
                  <a:gd name="T30" fmla="*/ 0 w 107"/>
                  <a:gd name="T31" fmla="*/ 0 h 192"/>
                  <a:gd name="T32" fmla="*/ 0 w 107"/>
                  <a:gd name="T33" fmla="*/ 0 h 192"/>
                  <a:gd name="T34" fmla="*/ 0 w 107"/>
                  <a:gd name="T35" fmla="*/ 0 h 192"/>
                  <a:gd name="T36" fmla="*/ 0 w 107"/>
                  <a:gd name="T37" fmla="*/ 0 h 192"/>
                  <a:gd name="T38" fmla="*/ 0 w 107"/>
                  <a:gd name="T39" fmla="*/ 0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2" name="Freeform 258">
                <a:extLst>
                  <a:ext uri="{FF2B5EF4-FFF2-40B4-BE49-F238E27FC236}">
                    <a16:creationId xmlns:a16="http://schemas.microsoft.com/office/drawing/2014/main" id="{B1E2E1FD-3E14-5EC2-26B9-B470D9FB57B9}"/>
                  </a:ext>
                </a:extLst>
              </p:cNvPr>
              <p:cNvSpPr>
                <a:spLocks/>
              </p:cNvSpPr>
              <p:nvPr/>
            </p:nvSpPr>
            <p:spPr bwMode="auto">
              <a:xfrm>
                <a:off x="444" y="132"/>
                <a:ext cx="32" cy="32"/>
              </a:xfrm>
              <a:custGeom>
                <a:avLst/>
                <a:gdLst>
                  <a:gd name="T0" fmla="*/ 0 w 107"/>
                  <a:gd name="T1" fmla="*/ 0 h 192"/>
                  <a:gd name="T2" fmla="*/ 0 w 107"/>
                  <a:gd name="T3" fmla="*/ 0 h 192"/>
                  <a:gd name="T4" fmla="*/ 0 w 107"/>
                  <a:gd name="T5" fmla="*/ 0 h 192"/>
                  <a:gd name="T6" fmla="*/ 0 w 107"/>
                  <a:gd name="T7" fmla="*/ 0 h 192"/>
                  <a:gd name="T8" fmla="*/ 0 w 107"/>
                  <a:gd name="T9" fmla="*/ 0 h 192"/>
                  <a:gd name="T10" fmla="*/ 0 w 107"/>
                  <a:gd name="T11" fmla="*/ 0 h 192"/>
                  <a:gd name="T12" fmla="*/ 0 w 107"/>
                  <a:gd name="T13" fmla="*/ 0 h 192"/>
                  <a:gd name="T14" fmla="*/ 0 w 107"/>
                  <a:gd name="T15" fmla="*/ 0 h 192"/>
                  <a:gd name="T16" fmla="*/ 0 w 107"/>
                  <a:gd name="T17" fmla="*/ 0 h 192"/>
                  <a:gd name="T18" fmla="*/ 0 w 107"/>
                  <a:gd name="T19" fmla="*/ 0 h 192"/>
                  <a:gd name="T20" fmla="*/ 0 w 107"/>
                  <a:gd name="T21" fmla="*/ 0 h 192"/>
                  <a:gd name="T22" fmla="*/ 0 w 107"/>
                  <a:gd name="T23" fmla="*/ 0 h 192"/>
                  <a:gd name="T24" fmla="*/ 0 w 107"/>
                  <a:gd name="T25" fmla="*/ 0 h 192"/>
                  <a:gd name="T26" fmla="*/ 0 w 107"/>
                  <a:gd name="T27" fmla="*/ 0 h 192"/>
                  <a:gd name="T28" fmla="*/ 0 w 107"/>
                  <a:gd name="T29" fmla="*/ 0 h 192"/>
                  <a:gd name="T30" fmla="*/ 0 w 107"/>
                  <a:gd name="T31" fmla="*/ 0 h 192"/>
                  <a:gd name="T32" fmla="*/ 0 w 107"/>
                  <a:gd name="T33" fmla="*/ 0 h 192"/>
                  <a:gd name="T34" fmla="*/ 0 w 107"/>
                  <a:gd name="T35" fmla="*/ 0 h 192"/>
                  <a:gd name="T36" fmla="*/ 0 w 107"/>
                  <a:gd name="T37" fmla="*/ 0 h 192"/>
                  <a:gd name="T38" fmla="*/ 0 w 107"/>
                  <a:gd name="T39" fmla="*/ 0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3" name="Freeform 259">
                <a:extLst>
                  <a:ext uri="{FF2B5EF4-FFF2-40B4-BE49-F238E27FC236}">
                    <a16:creationId xmlns:a16="http://schemas.microsoft.com/office/drawing/2014/main" id="{66BA24E7-B28B-B436-6426-1E11852AC4A0}"/>
                  </a:ext>
                </a:extLst>
              </p:cNvPr>
              <p:cNvSpPr>
                <a:spLocks/>
              </p:cNvSpPr>
              <p:nvPr/>
            </p:nvSpPr>
            <p:spPr bwMode="auto">
              <a:xfrm>
                <a:off x="404" y="136"/>
                <a:ext cx="36" cy="26"/>
              </a:xfrm>
              <a:custGeom>
                <a:avLst/>
                <a:gdLst>
                  <a:gd name="T0" fmla="*/ 0 w 116"/>
                  <a:gd name="T1" fmla="*/ 0 h 157"/>
                  <a:gd name="T2" fmla="*/ 0 w 116"/>
                  <a:gd name="T3" fmla="*/ 0 h 157"/>
                  <a:gd name="T4" fmla="*/ 0 w 116"/>
                  <a:gd name="T5" fmla="*/ 0 h 157"/>
                  <a:gd name="T6" fmla="*/ 0 w 116"/>
                  <a:gd name="T7" fmla="*/ 0 h 157"/>
                  <a:gd name="T8" fmla="*/ 0 w 116"/>
                  <a:gd name="T9" fmla="*/ 0 h 157"/>
                  <a:gd name="T10" fmla="*/ 0 w 116"/>
                  <a:gd name="T11" fmla="*/ 0 h 157"/>
                  <a:gd name="T12" fmla="*/ 0 w 116"/>
                  <a:gd name="T13" fmla="*/ 0 h 157"/>
                  <a:gd name="T14" fmla="*/ 0 w 116"/>
                  <a:gd name="T15" fmla="*/ 0 h 157"/>
                  <a:gd name="T16" fmla="*/ 0 w 116"/>
                  <a:gd name="T17" fmla="*/ 0 h 157"/>
                  <a:gd name="T18" fmla="*/ 0 w 116"/>
                  <a:gd name="T19" fmla="*/ 0 h 157"/>
                  <a:gd name="T20" fmla="*/ 0 w 116"/>
                  <a:gd name="T21" fmla="*/ 0 h 157"/>
                  <a:gd name="T22" fmla="*/ 0 w 116"/>
                  <a:gd name="T23" fmla="*/ 0 h 157"/>
                  <a:gd name="T24" fmla="*/ 0 w 116"/>
                  <a:gd name="T25" fmla="*/ 0 h 157"/>
                  <a:gd name="T26" fmla="*/ 0 w 116"/>
                  <a:gd name="T27" fmla="*/ 0 h 157"/>
                  <a:gd name="T28" fmla="*/ 0 w 116"/>
                  <a:gd name="T29" fmla="*/ 0 h 157"/>
                  <a:gd name="T30" fmla="*/ 0 w 116"/>
                  <a:gd name="T31" fmla="*/ 0 h 157"/>
                  <a:gd name="T32" fmla="*/ 0 w 116"/>
                  <a:gd name="T33" fmla="*/ 0 h 157"/>
                  <a:gd name="T34" fmla="*/ 0 w 116"/>
                  <a:gd name="T35" fmla="*/ 0 h 157"/>
                  <a:gd name="T36" fmla="*/ 0 w 116"/>
                  <a:gd name="T37" fmla="*/ 0 h 157"/>
                  <a:gd name="T38" fmla="*/ 0 w 116"/>
                  <a:gd name="T39" fmla="*/ 0 h 157"/>
                  <a:gd name="T40" fmla="*/ 0 w 116"/>
                  <a:gd name="T41" fmla="*/ 0 h 157"/>
                  <a:gd name="T42" fmla="*/ 0 w 116"/>
                  <a:gd name="T43" fmla="*/ 0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4" name="Freeform 260">
                <a:extLst>
                  <a:ext uri="{FF2B5EF4-FFF2-40B4-BE49-F238E27FC236}">
                    <a16:creationId xmlns:a16="http://schemas.microsoft.com/office/drawing/2014/main" id="{056A3DF9-DF59-0814-6072-81E9164700F7}"/>
                  </a:ext>
                </a:extLst>
              </p:cNvPr>
              <p:cNvSpPr>
                <a:spLocks/>
              </p:cNvSpPr>
              <p:nvPr/>
            </p:nvSpPr>
            <p:spPr bwMode="auto">
              <a:xfrm>
                <a:off x="404" y="136"/>
                <a:ext cx="36" cy="26"/>
              </a:xfrm>
              <a:custGeom>
                <a:avLst/>
                <a:gdLst>
                  <a:gd name="T0" fmla="*/ 0 w 116"/>
                  <a:gd name="T1" fmla="*/ 0 h 157"/>
                  <a:gd name="T2" fmla="*/ 0 w 116"/>
                  <a:gd name="T3" fmla="*/ 0 h 157"/>
                  <a:gd name="T4" fmla="*/ 0 w 116"/>
                  <a:gd name="T5" fmla="*/ 0 h 157"/>
                  <a:gd name="T6" fmla="*/ 0 w 116"/>
                  <a:gd name="T7" fmla="*/ 0 h 157"/>
                  <a:gd name="T8" fmla="*/ 0 w 116"/>
                  <a:gd name="T9" fmla="*/ 0 h 157"/>
                  <a:gd name="T10" fmla="*/ 0 w 116"/>
                  <a:gd name="T11" fmla="*/ 0 h 157"/>
                  <a:gd name="T12" fmla="*/ 0 w 116"/>
                  <a:gd name="T13" fmla="*/ 0 h 157"/>
                  <a:gd name="T14" fmla="*/ 0 w 116"/>
                  <a:gd name="T15" fmla="*/ 0 h 157"/>
                  <a:gd name="T16" fmla="*/ 0 w 116"/>
                  <a:gd name="T17" fmla="*/ 0 h 157"/>
                  <a:gd name="T18" fmla="*/ 0 w 116"/>
                  <a:gd name="T19" fmla="*/ 0 h 157"/>
                  <a:gd name="T20" fmla="*/ 0 w 116"/>
                  <a:gd name="T21" fmla="*/ 0 h 157"/>
                  <a:gd name="T22" fmla="*/ 0 w 116"/>
                  <a:gd name="T23" fmla="*/ 0 h 157"/>
                  <a:gd name="T24" fmla="*/ 0 w 116"/>
                  <a:gd name="T25" fmla="*/ 0 h 157"/>
                  <a:gd name="T26" fmla="*/ 0 w 116"/>
                  <a:gd name="T27" fmla="*/ 0 h 157"/>
                  <a:gd name="T28" fmla="*/ 0 w 116"/>
                  <a:gd name="T29" fmla="*/ 0 h 157"/>
                  <a:gd name="T30" fmla="*/ 0 w 116"/>
                  <a:gd name="T31" fmla="*/ 0 h 157"/>
                  <a:gd name="T32" fmla="*/ 0 w 116"/>
                  <a:gd name="T33" fmla="*/ 0 h 157"/>
                  <a:gd name="T34" fmla="*/ 0 w 116"/>
                  <a:gd name="T35" fmla="*/ 0 h 157"/>
                  <a:gd name="T36" fmla="*/ 0 w 116"/>
                  <a:gd name="T37" fmla="*/ 0 h 157"/>
                  <a:gd name="T38" fmla="*/ 0 w 116"/>
                  <a:gd name="T39" fmla="*/ 0 h 157"/>
                  <a:gd name="T40" fmla="*/ 0 w 116"/>
                  <a:gd name="T41" fmla="*/ 0 h 157"/>
                  <a:gd name="T42" fmla="*/ 0 w 116"/>
                  <a:gd name="T43" fmla="*/ 0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5" name="Freeform 261">
                <a:extLst>
                  <a:ext uri="{FF2B5EF4-FFF2-40B4-BE49-F238E27FC236}">
                    <a16:creationId xmlns:a16="http://schemas.microsoft.com/office/drawing/2014/main" id="{A641D35B-AE2C-DAC0-9BEE-0B1A99E008AE}"/>
                  </a:ext>
                </a:extLst>
              </p:cNvPr>
              <p:cNvSpPr>
                <a:spLocks/>
              </p:cNvSpPr>
              <p:nvPr/>
            </p:nvSpPr>
            <p:spPr bwMode="auto">
              <a:xfrm>
                <a:off x="971" y="134"/>
                <a:ext cx="20" cy="8"/>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52">
                    <a:moveTo>
                      <a:pt x="66" y="35"/>
                    </a:moveTo>
                    <a:lnTo>
                      <a:pt x="66" y="44"/>
                    </a:lnTo>
                    <a:lnTo>
                      <a:pt x="57" y="52"/>
                    </a:lnTo>
                    <a:lnTo>
                      <a:pt x="27" y="44"/>
                    </a:lnTo>
                    <a:lnTo>
                      <a:pt x="0" y="17"/>
                    </a:lnTo>
                    <a:lnTo>
                      <a:pt x="0" y="0"/>
                    </a:lnTo>
                    <a:lnTo>
                      <a:pt x="37" y="17"/>
                    </a:lnTo>
                    <a:lnTo>
                      <a:pt x="66" y="3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6" name="Freeform 262">
                <a:extLst>
                  <a:ext uri="{FF2B5EF4-FFF2-40B4-BE49-F238E27FC236}">
                    <a16:creationId xmlns:a16="http://schemas.microsoft.com/office/drawing/2014/main" id="{F3F34B26-907F-DC13-1226-63C2B04DD712}"/>
                  </a:ext>
                </a:extLst>
              </p:cNvPr>
              <p:cNvSpPr>
                <a:spLocks/>
              </p:cNvSpPr>
              <p:nvPr/>
            </p:nvSpPr>
            <p:spPr bwMode="auto">
              <a:xfrm>
                <a:off x="80" y="141"/>
                <a:ext cx="97" cy="21"/>
              </a:xfrm>
              <a:custGeom>
                <a:avLst/>
                <a:gdLst>
                  <a:gd name="T0" fmla="*/ 0 w 329"/>
                  <a:gd name="T1" fmla="*/ 0 h 130"/>
                  <a:gd name="T2" fmla="*/ 0 w 329"/>
                  <a:gd name="T3" fmla="*/ 0 h 130"/>
                  <a:gd name="T4" fmla="*/ 0 w 329"/>
                  <a:gd name="T5" fmla="*/ 0 h 130"/>
                  <a:gd name="T6" fmla="*/ 0 w 329"/>
                  <a:gd name="T7" fmla="*/ 0 h 130"/>
                  <a:gd name="T8" fmla="*/ 0 w 329"/>
                  <a:gd name="T9" fmla="*/ 0 h 130"/>
                  <a:gd name="T10" fmla="*/ 0 w 329"/>
                  <a:gd name="T11" fmla="*/ 0 h 130"/>
                  <a:gd name="T12" fmla="*/ 0 w 329"/>
                  <a:gd name="T13" fmla="*/ 0 h 130"/>
                  <a:gd name="T14" fmla="*/ 0 w 329"/>
                  <a:gd name="T15" fmla="*/ 0 h 130"/>
                  <a:gd name="T16" fmla="*/ 0 w 329"/>
                  <a:gd name="T17" fmla="*/ 0 h 130"/>
                  <a:gd name="T18" fmla="*/ 0 w 329"/>
                  <a:gd name="T19" fmla="*/ 0 h 130"/>
                  <a:gd name="T20" fmla="*/ 0 w 329"/>
                  <a:gd name="T21" fmla="*/ 0 h 130"/>
                  <a:gd name="T22" fmla="*/ 0 w 329"/>
                  <a:gd name="T23" fmla="*/ 0 h 130"/>
                  <a:gd name="T24" fmla="*/ 0 w 329"/>
                  <a:gd name="T25" fmla="*/ 0 h 130"/>
                  <a:gd name="T26" fmla="*/ 0 w 329"/>
                  <a:gd name="T27" fmla="*/ 0 h 130"/>
                  <a:gd name="T28" fmla="*/ 0 w 329"/>
                  <a:gd name="T29" fmla="*/ 0 h 130"/>
                  <a:gd name="T30" fmla="*/ 0 w 329"/>
                  <a:gd name="T31" fmla="*/ 0 h 130"/>
                  <a:gd name="T32" fmla="*/ 0 w 329"/>
                  <a:gd name="T33" fmla="*/ 0 h 130"/>
                  <a:gd name="T34" fmla="*/ 0 w 329"/>
                  <a:gd name="T35" fmla="*/ 0 h 130"/>
                  <a:gd name="T36" fmla="*/ 0 w 329"/>
                  <a:gd name="T37" fmla="*/ 0 h 130"/>
                  <a:gd name="T38" fmla="*/ 0 w 329"/>
                  <a:gd name="T39" fmla="*/ 0 h 130"/>
                  <a:gd name="T40" fmla="*/ 0 w 329"/>
                  <a:gd name="T41" fmla="*/ 0 h 130"/>
                  <a:gd name="T42" fmla="*/ 0 w 329"/>
                  <a:gd name="T43" fmla="*/ 0 h 130"/>
                  <a:gd name="T44" fmla="*/ 0 w 329"/>
                  <a:gd name="T45" fmla="*/ 0 h 130"/>
                  <a:gd name="T46" fmla="*/ 0 w 329"/>
                  <a:gd name="T47" fmla="*/ 0 h 130"/>
                  <a:gd name="T48" fmla="*/ 0 w 329"/>
                  <a:gd name="T49" fmla="*/ 0 h 130"/>
                  <a:gd name="T50" fmla="*/ 0 w 329"/>
                  <a:gd name="T51" fmla="*/ 0 h 130"/>
                  <a:gd name="T52" fmla="*/ 0 w 329"/>
                  <a:gd name="T53" fmla="*/ 0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29" h="130">
                    <a:moveTo>
                      <a:pt x="107" y="27"/>
                    </a:moveTo>
                    <a:lnTo>
                      <a:pt x="107" y="8"/>
                    </a:lnTo>
                    <a:lnTo>
                      <a:pt x="213" y="35"/>
                    </a:lnTo>
                    <a:lnTo>
                      <a:pt x="261" y="52"/>
                    </a:lnTo>
                    <a:lnTo>
                      <a:pt x="320" y="52"/>
                    </a:lnTo>
                    <a:lnTo>
                      <a:pt x="329" y="62"/>
                    </a:lnTo>
                    <a:lnTo>
                      <a:pt x="320" y="78"/>
                    </a:lnTo>
                    <a:lnTo>
                      <a:pt x="299" y="95"/>
                    </a:lnTo>
                    <a:lnTo>
                      <a:pt x="261" y="113"/>
                    </a:lnTo>
                    <a:lnTo>
                      <a:pt x="203" y="122"/>
                    </a:lnTo>
                    <a:lnTo>
                      <a:pt x="135" y="122"/>
                    </a:lnTo>
                    <a:lnTo>
                      <a:pt x="78" y="130"/>
                    </a:lnTo>
                    <a:lnTo>
                      <a:pt x="59" y="130"/>
                    </a:lnTo>
                    <a:lnTo>
                      <a:pt x="39" y="122"/>
                    </a:lnTo>
                    <a:lnTo>
                      <a:pt x="39" y="105"/>
                    </a:lnTo>
                    <a:lnTo>
                      <a:pt x="96" y="105"/>
                    </a:lnTo>
                    <a:lnTo>
                      <a:pt x="126" y="95"/>
                    </a:lnTo>
                    <a:lnTo>
                      <a:pt x="146" y="95"/>
                    </a:lnTo>
                    <a:lnTo>
                      <a:pt x="155" y="62"/>
                    </a:lnTo>
                    <a:lnTo>
                      <a:pt x="155" y="52"/>
                    </a:lnTo>
                    <a:lnTo>
                      <a:pt x="135" y="43"/>
                    </a:lnTo>
                    <a:lnTo>
                      <a:pt x="59" y="35"/>
                    </a:lnTo>
                    <a:lnTo>
                      <a:pt x="0" y="8"/>
                    </a:lnTo>
                    <a:lnTo>
                      <a:pt x="9" y="0"/>
                    </a:lnTo>
                    <a:lnTo>
                      <a:pt x="59" y="17"/>
                    </a:lnTo>
                    <a:lnTo>
                      <a:pt x="87" y="35"/>
                    </a:lnTo>
                    <a:lnTo>
                      <a:pt x="107" y="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7" name="Freeform 263">
                <a:extLst>
                  <a:ext uri="{FF2B5EF4-FFF2-40B4-BE49-F238E27FC236}">
                    <a16:creationId xmlns:a16="http://schemas.microsoft.com/office/drawing/2014/main" id="{859D907D-A7D3-7C71-AB9F-F04AD1786A1A}"/>
                  </a:ext>
                </a:extLst>
              </p:cNvPr>
              <p:cNvSpPr>
                <a:spLocks/>
              </p:cNvSpPr>
              <p:nvPr/>
            </p:nvSpPr>
            <p:spPr bwMode="auto">
              <a:xfrm>
                <a:off x="890" y="141"/>
                <a:ext cx="19" cy="8"/>
              </a:xfrm>
              <a:custGeom>
                <a:avLst/>
                <a:gdLst>
                  <a:gd name="T0" fmla="*/ 0 w 59"/>
                  <a:gd name="T1" fmla="*/ 0 h 52"/>
                  <a:gd name="T2" fmla="*/ 0 w 59"/>
                  <a:gd name="T3" fmla="*/ 0 h 52"/>
                  <a:gd name="T4" fmla="*/ 0 w 59"/>
                  <a:gd name="T5" fmla="*/ 0 h 52"/>
                  <a:gd name="T6" fmla="*/ 0 w 59"/>
                  <a:gd name="T7" fmla="*/ 0 h 52"/>
                  <a:gd name="T8" fmla="*/ 0 w 59"/>
                  <a:gd name="T9" fmla="*/ 0 h 52"/>
                  <a:gd name="T10" fmla="*/ 0 w 59"/>
                  <a:gd name="T11" fmla="*/ 0 h 52"/>
                  <a:gd name="T12" fmla="*/ 0 w 59"/>
                  <a:gd name="T13" fmla="*/ 0 h 52"/>
                  <a:gd name="T14" fmla="*/ 0 w 59"/>
                  <a:gd name="T15" fmla="*/ 0 h 52"/>
                  <a:gd name="T16" fmla="*/ 0 w 59"/>
                  <a:gd name="T17" fmla="*/ 0 h 52"/>
                  <a:gd name="T18" fmla="*/ 0 w 59"/>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52">
                    <a:moveTo>
                      <a:pt x="59" y="27"/>
                    </a:moveTo>
                    <a:lnTo>
                      <a:pt x="48" y="52"/>
                    </a:lnTo>
                    <a:lnTo>
                      <a:pt x="39" y="52"/>
                    </a:lnTo>
                    <a:lnTo>
                      <a:pt x="30" y="52"/>
                    </a:lnTo>
                    <a:lnTo>
                      <a:pt x="9" y="43"/>
                    </a:lnTo>
                    <a:lnTo>
                      <a:pt x="0" y="35"/>
                    </a:lnTo>
                    <a:lnTo>
                      <a:pt x="0" y="17"/>
                    </a:lnTo>
                    <a:lnTo>
                      <a:pt x="20" y="0"/>
                    </a:lnTo>
                    <a:lnTo>
                      <a:pt x="48" y="8"/>
                    </a:lnTo>
                    <a:lnTo>
                      <a:pt x="59" y="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8" name="Freeform 264">
                <a:extLst>
                  <a:ext uri="{FF2B5EF4-FFF2-40B4-BE49-F238E27FC236}">
                    <a16:creationId xmlns:a16="http://schemas.microsoft.com/office/drawing/2014/main" id="{3CE723DC-5CF6-BB4A-0746-4A82A43F5A73}"/>
                  </a:ext>
                </a:extLst>
              </p:cNvPr>
              <p:cNvSpPr>
                <a:spLocks/>
              </p:cNvSpPr>
              <p:nvPr/>
            </p:nvSpPr>
            <p:spPr bwMode="auto">
              <a:xfrm>
                <a:off x="994" y="142"/>
                <a:ext cx="21" cy="7"/>
              </a:xfrm>
              <a:custGeom>
                <a:avLst/>
                <a:gdLst>
                  <a:gd name="T0" fmla="*/ 0 w 69"/>
                  <a:gd name="T1" fmla="*/ 0 h 44"/>
                  <a:gd name="T2" fmla="*/ 0 w 69"/>
                  <a:gd name="T3" fmla="*/ 0 h 44"/>
                  <a:gd name="T4" fmla="*/ 0 w 69"/>
                  <a:gd name="T5" fmla="*/ 0 h 44"/>
                  <a:gd name="T6" fmla="*/ 0 w 69"/>
                  <a:gd name="T7" fmla="*/ 0 h 44"/>
                  <a:gd name="T8" fmla="*/ 0 w 69"/>
                  <a:gd name="T9" fmla="*/ 0 h 44"/>
                  <a:gd name="T10" fmla="*/ 0 w 69"/>
                  <a:gd name="T11" fmla="*/ 0 h 44"/>
                  <a:gd name="T12" fmla="*/ 0 w 69"/>
                  <a:gd name="T13" fmla="*/ 0 h 44"/>
                  <a:gd name="T14" fmla="*/ 0 w 69"/>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 h="44">
                    <a:moveTo>
                      <a:pt x="69" y="27"/>
                    </a:moveTo>
                    <a:lnTo>
                      <a:pt x="59" y="44"/>
                    </a:lnTo>
                    <a:lnTo>
                      <a:pt x="39" y="44"/>
                    </a:lnTo>
                    <a:lnTo>
                      <a:pt x="21" y="44"/>
                    </a:lnTo>
                    <a:lnTo>
                      <a:pt x="0" y="27"/>
                    </a:lnTo>
                    <a:lnTo>
                      <a:pt x="39" y="0"/>
                    </a:lnTo>
                    <a:lnTo>
                      <a:pt x="59" y="9"/>
                    </a:lnTo>
                    <a:lnTo>
                      <a:pt x="69" y="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39" name="Freeform 265">
                <a:extLst>
                  <a:ext uri="{FF2B5EF4-FFF2-40B4-BE49-F238E27FC236}">
                    <a16:creationId xmlns:a16="http://schemas.microsoft.com/office/drawing/2014/main" id="{9BAE9036-73F2-6B81-8CAF-3FF4BCEF15E4}"/>
                  </a:ext>
                </a:extLst>
              </p:cNvPr>
              <p:cNvSpPr>
                <a:spLocks/>
              </p:cNvSpPr>
              <p:nvPr/>
            </p:nvSpPr>
            <p:spPr bwMode="auto">
              <a:xfrm>
                <a:off x="952" y="142"/>
                <a:ext cx="25" cy="9"/>
              </a:xfrm>
              <a:custGeom>
                <a:avLst/>
                <a:gdLst>
                  <a:gd name="T0" fmla="*/ 0 w 87"/>
                  <a:gd name="T1" fmla="*/ 0 h 54"/>
                  <a:gd name="T2" fmla="*/ 0 w 87"/>
                  <a:gd name="T3" fmla="*/ 0 h 54"/>
                  <a:gd name="T4" fmla="*/ 0 w 87"/>
                  <a:gd name="T5" fmla="*/ 0 h 54"/>
                  <a:gd name="T6" fmla="*/ 0 w 87"/>
                  <a:gd name="T7" fmla="*/ 0 h 54"/>
                  <a:gd name="T8" fmla="*/ 0 w 87"/>
                  <a:gd name="T9" fmla="*/ 0 h 54"/>
                  <a:gd name="T10" fmla="*/ 0 w 87"/>
                  <a:gd name="T11" fmla="*/ 0 h 54"/>
                  <a:gd name="T12" fmla="*/ 0 w 87"/>
                  <a:gd name="T13" fmla="*/ 0 h 54"/>
                  <a:gd name="T14" fmla="*/ 0 w 87"/>
                  <a:gd name="T15" fmla="*/ 0 h 54"/>
                  <a:gd name="T16" fmla="*/ 0 w 87"/>
                  <a:gd name="T17" fmla="*/ 0 h 54"/>
                  <a:gd name="T18" fmla="*/ 0 w 87"/>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 h="54">
                    <a:moveTo>
                      <a:pt x="87" y="27"/>
                    </a:moveTo>
                    <a:lnTo>
                      <a:pt x="58" y="44"/>
                    </a:lnTo>
                    <a:lnTo>
                      <a:pt x="39" y="54"/>
                    </a:lnTo>
                    <a:lnTo>
                      <a:pt x="30" y="54"/>
                    </a:lnTo>
                    <a:lnTo>
                      <a:pt x="9" y="35"/>
                    </a:lnTo>
                    <a:lnTo>
                      <a:pt x="0" y="19"/>
                    </a:lnTo>
                    <a:lnTo>
                      <a:pt x="30" y="0"/>
                    </a:lnTo>
                    <a:lnTo>
                      <a:pt x="39" y="0"/>
                    </a:lnTo>
                    <a:lnTo>
                      <a:pt x="69" y="9"/>
                    </a:lnTo>
                    <a:lnTo>
                      <a:pt x="87" y="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0" name="Freeform 266">
                <a:extLst>
                  <a:ext uri="{FF2B5EF4-FFF2-40B4-BE49-F238E27FC236}">
                    <a16:creationId xmlns:a16="http://schemas.microsoft.com/office/drawing/2014/main" id="{2C39054E-605A-90FE-92D9-15E38D7F1872}"/>
                  </a:ext>
                </a:extLst>
              </p:cNvPr>
              <p:cNvSpPr>
                <a:spLocks/>
              </p:cNvSpPr>
              <p:nvPr/>
            </p:nvSpPr>
            <p:spPr bwMode="auto">
              <a:xfrm>
                <a:off x="1031" y="144"/>
                <a:ext cx="12" cy="4"/>
              </a:xfrm>
              <a:custGeom>
                <a:avLst/>
                <a:gdLst>
                  <a:gd name="T0" fmla="*/ 0 w 39"/>
                  <a:gd name="T1" fmla="*/ 0 h 26"/>
                  <a:gd name="T2" fmla="*/ 0 w 39"/>
                  <a:gd name="T3" fmla="*/ 0 h 26"/>
                  <a:gd name="T4" fmla="*/ 0 w 39"/>
                  <a:gd name="T5" fmla="*/ 0 h 26"/>
                  <a:gd name="T6" fmla="*/ 0 w 39"/>
                  <a:gd name="T7" fmla="*/ 0 h 26"/>
                  <a:gd name="T8" fmla="*/ 0 w 39"/>
                  <a:gd name="T9" fmla="*/ 0 h 26"/>
                  <a:gd name="T10" fmla="*/ 0 w 39"/>
                  <a:gd name="T11" fmla="*/ 0 h 26"/>
                  <a:gd name="T12" fmla="*/ 0 w 39"/>
                  <a:gd name="T13" fmla="*/ 0 h 26"/>
                  <a:gd name="T14" fmla="*/ 0 w 39"/>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26">
                    <a:moveTo>
                      <a:pt x="39" y="10"/>
                    </a:moveTo>
                    <a:lnTo>
                      <a:pt x="30" y="18"/>
                    </a:lnTo>
                    <a:lnTo>
                      <a:pt x="30" y="26"/>
                    </a:lnTo>
                    <a:lnTo>
                      <a:pt x="11" y="18"/>
                    </a:lnTo>
                    <a:lnTo>
                      <a:pt x="0" y="10"/>
                    </a:lnTo>
                    <a:lnTo>
                      <a:pt x="11" y="0"/>
                    </a:lnTo>
                    <a:lnTo>
                      <a:pt x="30" y="0"/>
                    </a:lnTo>
                    <a:lnTo>
                      <a:pt x="39" y="1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1" name="Freeform 267">
                <a:extLst>
                  <a:ext uri="{FF2B5EF4-FFF2-40B4-BE49-F238E27FC236}">
                    <a16:creationId xmlns:a16="http://schemas.microsoft.com/office/drawing/2014/main" id="{2C9FC559-4176-3BCE-74A3-A7A9FC774894}"/>
                  </a:ext>
                </a:extLst>
              </p:cNvPr>
              <p:cNvSpPr>
                <a:spLocks/>
              </p:cNvSpPr>
              <p:nvPr/>
            </p:nvSpPr>
            <p:spPr bwMode="auto">
              <a:xfrm>
                <a:off x="82" y="149"/>
                <a:ext cx="15" cy="3"/>
              </a:xfrm>
              <a:custGeom>
                <a:avLst/>
                <a:gdLst>
                  <a:gd name="T0" fmla="*/ 0 w 50"/>
                  <a:gd name="T1" fmla="*/ 0 h 18"/>
                  <a:gd name="T2" fmla="*/ 0 w 50"/>
                  <a:gd name="T3" fmla="*/ 0 h 18"/>
                  <a:gd name="T4" fmla="*/ 0 w 50"/>
                  <a:gd name="T5" fmla="*/ 0 h 18"/>
                  <a:gd name="T6" fmla="*/ 0 w 50"/>
                  <a:gd name="T7" fmla="*/ 0 h 18"/>
                  <a:gd name="T8" fmla="*/ 0 w 50"/>
                  <a:gd name="T9" fmla="*/ 0 h 18"/>
                  <a:gd name="T10" fmla="*/ 0 w 50"/>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8">
                    <a:moveTo>
                      <a:pt x="50" y="10"/>
                    </a:moveTo>
                    <a:lnTo>
                      <a:pt x="39" y="18"/>
                    </a:lnTo>
                    <a:lnTo>
                      <a:pt x="11" y="18"/>
                    </a:lnTo>
                    <a:lnTo>
                      <a:pt x="0" y="0"/>
                    </a:lnTo>
                    <a:lnTo>
                      <a:pt x="30" y="0"/>
                    </a:lnTo>
                    <a:lnTo>
                      <a:pt x="50" y="1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2" name="Freeform 268">
                <a:extLst>
                  <a:ext uri="{FF2B5EF4-FFF2-40B4-BE49-F238E27FC236}">
                    <a16:creationId xmlns:a16="http://schemas.microsoft.com/office/drawing/2014/main" id="{C5008FFE-6EA3-160A-4859-5AA68DEA6A51}"/>
                  </a:ext>
                </a:extLst>
              </p:cNvPr>
              <p:cNvSpPr>
                <a:spLocks/>
              </p:cNvSpPr>
              <p:nvPr/>
            </p:nvSpPr>
            <p:spPr bwMode="auto">
              <a:xfrm>
                <a:off x="971" y="151"/>
                <a:ext cx="17" cy="5"/>
              </a:xfrm>
              <a:custGeom>
                <a:avLst/>
                <a:gdLst>
                  <a:gd name="T0" fmla="*/ 0 w 57"/>
                  <a:gd name="T1" fmla="*/ 0 h 33"/>
                  <a:gd name="T2" fmla="*/ 0 w 57"/>
                  <a:gd name="T3" fmla="*/ 0 h 33"/>
                  <a:gd name="T4" fmla="*/ 0 w 57"/>
                  <a:gd name="T5" fmla="*/ 0 h 33"/>
                  <a:gd name="T6" fmla="*/ 0 w 57"/>
                  <a:gd name="T7" fmla="*/ 0 h 33"/>
                  <a:gd name="T8" fmla="*/ 0 w 57"/>
                  <a:gd name="T9" fmla="*/ 0 h 33"/>
                  <a:gd name="T10" fmla="*/ 0 w 57"/>
                  <a:gd name="T11" fmla="*/ 0 h 33"/>
                  <a:gd name="T12" fmla="*/ 0 w 57"/>
                  <a:gd name="T13" fmla="*/ 0 h 33"/>
                  <a:gd name="T14" fmla="*/ 0 w 57"/>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 h="33">
                    <a:moveTo>
                      <a:pt x="57" y="16"/>
                    </a:moveTo>
                    <a:lnTo>
                      <a:pt x="27" y="33"/>
                    </a:lnTo>
                    <a:lnTo>
                      <a:pt x="9" y="33"/>
                    </a:lnTo>
                    <a:lnTo>
                      <a:pt x="0" y="33"/>
                    </a:lnTo>
                    <a:lnTo>
                      <a:pt x="27" y="0"/>
                    </a:lnTo>
                    <a:lnTo>
                      <a:pt x="48" y="0"/>
                    </a:lnTo>
                    <a:lnTo>
                      <a:pt x="57" y="0"/>
                    </a:lnTo>
                    <a:lnTo>
                      <a:pt x="57" y="1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3" name="Freeform 269">
                <a:extLst>
                  <a:ext uri="{FF2B5EF4-FFF2-40B4-BE49-F238E27FC236}">
                    <a16:creationId xmlns:a16="http://schemas.microsoft.com/office/drawing/2014/main" id="{E1FA2A29-08F8-3372-40FB-6D2C3CD9D3C8}"/>
                  </a:ext>
                </a:extLst>
              </p:cNvPr>
              <p:cNvSpPr>
                <a:spLocks/>
              </p:cNvSpPr>
              <p:nvPr/>
            </p:nvSpPr>
            <p:spPr bwMode="auto">
              <a:xfrm>
                <a:off x="382" y="162"/>
                <a:ext cx="65" cy="17"/>
              </a:xfrm>
              <a:custGeom>
                <a:avLst/>
                <a:gdLst>
                  <a:gd name="T0" fmla="*/ 0 w 222"/>
                  <a:gd name="T1" fmla="*/ 0 h 105"/>
                  <a:gd name="T2" fmla="*/ 0 w 222"/>
                  <a:gd name="T3" fmla="*/ 0 h 105"/>
                  <a:gd name="T4" fmla="*/ 0 w 222"/>
                  <a:gd name="T5" fmla="*/ 0 h 105"/>
                  <a:gd name="T6" fmla="*/ 0 w 222"/>
                  <a:gd name="T7" fmla="*/ 0 h 105"/>
                  <a:gd name="T8" fmla="*/ 0 w 222"/>
                  <a:gd name="T9" fmla="*/ 0 h 105"/>
                  <a:gd name="T10" fmla="*/ 0 w 222"/>
                  <a:gd name="T11" fmla="*/ 0 h 105"/>
                  <a:gd name="T12" fmla="*/ 0 w 222"/>
                  <a:gd name="T13" fmla="*/ 0 h 105"/>
                  <a:gd name="T14" fmla="*/ 0 w 222"/>
                  <a:gd name="T15" fmla="*/ 0 h 105"/>
                  <a:gd name="T16" fmla="*/ 0 w 222"/>
                  <a:gd name="T17" fmla="*/ 0 h 105"/>
                  <a:gd name="T18" fmla="*/ 0 w 222"/>
                  <a:gd name="T19" fmla="*/ 0 h 105"/>
                  <a:gd name="T20" fmla="*/ 0 w 222"/>
                  <a:gd name="T21" fmla="*/ 0 h 105"/>
                  <a:gd name="T22" fmla="*/ 0 w 222"/>
                  <a:gd name="T23" fmla="*/ 0 h 105"/>
                  <a:gd name="T24" fmla="*/ 0 w 222"/>
                  <a:gd name="T25" fmla="*/ 0 h 105"/>
                  <a:gd name="T26" fmla="*/ 0 w 222"/>
                  <a:gd name="T27" fmla="*/ 0 h 105"/>
                  <a:gd name="T28" fmla="*/ 0 w 222"/>
                  <a:gd name="T29" fmla="*/ 0 h 105"/>
                  <a:gd name="T30" fmla="*/ 0 w 222"/>
                  <a:gd name="T31" fmla="*/ 0 h 105"/>
                  <a:gd name="T32" fmla="*/ 0 w 222"/>
                  <a:gd name="T33" fmla="*/ 0 h 105"/>
                  <a:gd name="T34" fmla="*/ 0 w 222"/>
                  <a:gd name="T35" fmla="*/ 0 h 105"/>
                  <a:gd name="T36" fmla="*/ 0 w 222"/>
                  <a:gd name="T37" fmla="*/ 0 h 105"/>
                  <a:gd name="T38" fmla="*/ 0 w 222"/>
                  <a:gd name="T39" fmla="*/ 0 h 105"/>
                  <a:gd name="T40" fmla="*/ 0 w 222"/>
                  <a:gd name="T41" fmla="*/ 0 h 105"/>
                  <a:gd name="T42" fmla="*/ 0 w 222"/>
                  <a:gd name="T43" fmla="*/ 0 h 105"/>
                  <a:gd name="T44" fmla="*/ 0 w 222"/>
                  <a:gd name="T45" fmla="*/ 0 h 105"/>
                  <a:gd name="T46" fmla="*/ 0 w 222"/>
                  <a:gd name="T47" fmla="*/ 0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4" name="Freeform 270">
                <a:extLst>
                  <a:ext uri="{FF2B5EF4-FFF2-40B4-BE49-F238E27FC236}">
                    <a16:creationId xmlns:a16="http://schemas.microsoft.com/office/drawing/2014/main" id="{45F1B65C-4940-7CCA-7B8A-8EEDA03F9754}"/>
                  </a:ext>
                </a:extLst>
              </p:cNvPr>
              <p:cNvSpPr>
                <a:spLocks/>
              </p:cNvSpPr>
              <p:nvPr/>
            </p:nvSpPr>
            <p:spPr bwMode="auto">
              <a:xfrm>
                <a:off x="382" y="162"/>
                <a:ext cx="65" cy="17"/>
              </a:xfrm>
              <a:custGeom>
                <a:avLst/>
                <a:gdLst>
                  <a:gd name="T0" fmla="*/ 0 w 222"/>
                  <a:gd name="T1" fmla="*/ 0 h 105"/>
                  <a:gd name="T2" fmla="*/ 0 w 222"/>
                  <a:gd name="T3" fmla="*/ 0 h 105"/>
                  <a:gd name="T4" fmla="*/ 0 w 222"/>
                  <a:gd name="T5" fmla="*/ 0 h 105"/>
                  <a:gd name="T6" fmla="*/ 0 w 222"/>
                  <a:gd name="T7" fmla="*/ 0 h 105"/>
                  <a:gd name="T8" fmla="*/ 0 w 222"/>
                  <a:gd name="T9" fmla="*/ 0 h 105"/>
                  <a:gd name="T10" fmla="*/ 0 w 222"/>
                  <a:gd name="T11" fmla="*/ 0 h 105"/>
                  <a:gd name="T12" fmla="*/ 0 w 222"/>
                  <a:gd name="T13" fmla="*/ 0 h 105"/>
                  <a:gd name="T14" fmla="*/ 0 w 222"/>
                  <a:gd name="T15" fmla="*/ 0 h 105"/>
                  <a:gd name="T16" fmla="*/ 0 w 222"/>
                  <a:gd name="T17" fmla="*/ 0 h 105"/>
                  <a:gd name="T18" fmla="*/ 0 w 222"/>
                  <a:gd name="T19" fmla="*/ 0 h 105"/>
                  <a:gd name="T20" fmla="*/ 0 w 222"/>
                  <a:gd name="T21" fmla="*/ 0 h 105"/>
                  <a:gd name="T22" fmla="*/ 0 w 222"/>
                  <a:gd name="T23" fmla="*/ 0 h 105"/>
                  <a:gd name="T24" fmla="*/ 0 w 222"/>
                  <a:gd name="T25" fmla="*/ 0 h 105"/>
                  <a:gd name="T26" fmla="*/ 0 w 222"/>
                  <a:gd name="T27" fmla="*/ 0 h 105"/>
                  <a:gd name="T28" fmla="*/ 0 w 222"/>
                  <a:gd name="T29" fmla="*/ 0 h 105"/>
                  <a:gd name="T30" fmla="*/ 0 w 222"/>
                  <a:gd name="T31" fmla="*/ 0 h 105"/>
                  <a:gd name="T32" fmla="*/ 0 w 222"/>
                  <a:gd name="T33" fmla="*/ 0 h 105"/>
                  <a:gd name="T34" fmla="*/ 0 w 222"/>
                  <a:gd name="T35" fmla="*/ 0 h 105"/>
                  <a:gd name="T36" fmla="*/ 0 w 222"/>
                  <a:gd name="T37" fmla="*/ 0 h 105"/>
                  <a:gd name="T38" fmla="*/ 0 w 222"/>
                  <a:gd name="T39" fmla="*/ 0 h 105"/>
                  <a:gd name="T40" fmla="*/ 0 w 222"/>
                  <a:gd name="T41" fmla="*/ 0 h 105"/>
                  <a:gd name="T42" fmla="*/ 0 w 222"/>
                  <a:gd name="T43" fmla="*/ 0 h 105"/>
                  <a:gd name="T44" fmla="*/ 0 w 222"/>
                  <a:gd name="T45" fmla="*/ 0 h 105"/>
                  <a:gd name="T46" fmla="*/ 0 w 222"/>
                  <a:gd name="T47" fmla="*/ 0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5" name="Freeform 271">
                <a:extLst>
                  <a:ext uri="{FF2B5EF4-FFF2-40B4-BE49-F238E27FC236}">
                    <a16:creationId xmlns:a16="http://schemas.microsoft.com/office/drawing/2014/main" id="{923576BF-C8E5-28EB-F466-40C37C0CE157}"/>
                  </a:ext>
                </a:extLst>
              </p:cNvPr>
              <p:cNvSpPr>
                <a:spLocks/>
              </p:cNvSpPr>
              <p:nvPr/>
            </p:nvSpPr>
            <p:spPr bwMode="auto">
              <a:xfrm>
                <a:off x="260" y="165"/>
                <a:ext cx="50" cy="24"/>
              </a:xfrm>
              <a:custGeom>
                <a:avLst/>
                <a:gdLst>
                  <a:gd name="T0" fmla="*/ 0 w 162"/>
                  <a:gd name="T1" fmla="*/ 0 h 149"/>
                  <a:gd name="T2" fmla="*/ 0 w 162"/>
                  <a:gd name="T3" fmla="*/ 0 h 149"/>
                  <a:gd name="T4" fmla="*/ 0 w 162"/>
                  <a:gd name="T5" fmla="*/ 0 h 149"/>
                  <a:gd name="T6" fmla="*/ 0 w 162"/>
                  <a:gd name="T7" fmla="*/ 0 h 149"/>
                  <a:gd name="T8" fmla="*/ 0 w 162"/>
                  <a:gd name="T9" fmla="*/ 0 h 149"/>
                  <a:gd name="T10" fmla="*/ 0 w 162"/>
                  <a:gd name="T11" fmla="*/ 0 h 149"/>
                  <a:gd name="T12" fmla="*/ 0 w 162"/>
                  <a:gd name="T13" fmla="*/ 0 h 149"/>
                  <a:gd name="T14" fmla="*/ 0 w 162"/>
                  <a:gd name="T15" fmla="*/ 0 h 149"/>
                  <a:gd name="T16" fmla="*/ 0 w 162"/>
                  <a:gd name="T17" fmla="*/ 0 h 149"/>
                  <a:gd name="T18" fmla="*/ 0 w 162"/>
                  <a:gd name="T19" fmla="*/ 0 h 149"/>
                  <a:gd name="T20" fmla="*/ 0 w 162"/>
                  <a:gd name="T21" fmla="*/ 0 h 149"/>
                  <a:gd name="T22" fmla="*/ 0 w 162"/>
                  <a:gd name="T23" fmla="*/ 0 h 149"/>
                  <a:gd name="T24" fmla="*/ 0 w 162"/>
                  <a:gd name="T25" fmla="*/ 0 h 149"/>
                  <a:gd name="T26" fmla="*/ 0 w 162"/>
                  <a:gd name="T27" fmla="*/ 0 h 149"/>
                  <a:gd name="T28" fmla="*/ 0 w 162"/>
                  <a:gd name="T29" fmla="*/ 0 h 149"/>
                  <a:gd name="T30" fmla="*/ 0 w 162"/>
                  <a:gd name="T31" fmla="*/ 0 h 149"/>
                  <a:gd name="T32" fmla="*/ 0 w 162"/>
                  <a:gd name="T33" fmla="*/ 0 h 149"/>
                  <a:gd name="T34" fmla="*/ 0 w 162"/>
                  <a:gd name="T35" fmla="*/ 0 h 149"/>
                  <a:gd name="T36" fmla="*/ 0 w 162"/>
                  <a:gd name="T37" fmla="*/ 0 h 149"/>
                  <a:gd name="T38" fmla="*/ 0 w 162"/>
                  <a:gd name="T39" fmla="*/ 0 h 149"/>
                  <a:gd name="T40" fmla="*/ 0 w 162"/>
                  <a:gd name="T41" fmla="*/ 0 h 149"/>
                  <a:gd name="T42" fmla="*/ 0 w 162"/>
                  <a:gd name="T43" fmla="*/ 0 h 149"/>
                  <a:gd name="T44" fmla="*/ 0 w 162"/>
                  <a:gd name="T45" fmla="*/ 0 h 149"/>
                  <a:gd name="T46" fmla="*/ 0 w 162"/>
                  <a:gd name="T47" fmla="*/ 0 h 149"/>
                  <a:gd name="T48" fmla="*/ 0 w 162"/>
                  <a:gd name="T49" fmla="*/ 0 h 149"/>
                  <a:gd name="T50" fmla="*/ 0 w 162"/>
                  <a:gd name="T51" fmla="*/ 0 h 149"/>
                  <a:gd name="T52" fmla="*/ 0 w 162"/>
                  <a:gd name="T53" fmla="*/ 0 h 149"/>
                  <a:gd name="T54" fmla="*/ 0 w 162"/>
                  <a:gd name="T55" fmla="*/ 0 h 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6" name="Freeform 272">
                <a:extLst>
                  <a:ext uri="{FF2B5EF4-FFF2-40B4-BE49-F238E27FC236}">
                    <a16:creationId xmlns:a16="http://schemas.microsoft.com/office/drawing/2014/main" id="{62A490FD-3577-96EF-1D04-53C341935062}"/>
                  </a:ext>
                </a:extLst>
              </p:cNvPr>
              <p:cNvSpPr>
                <a:spLocks/>
              </p:cNvSpPr>
              <p:nvPr/>
            </p:nvSpPr>
            <p:spPr bwMode="auto">
              <a:xfrm>
                <a:off x="260" y="165"/>
                <a:ext cx="50" cy="24"/>
              </a:xfrm>
              <a:custGeom>
                <a:avLst/>
                <a:gdLst>
                  <a:gd name="T0" fmla="*/ 0 w 162"/>
                  <a:gd name="T1" fmla="*/ 0 h 149"/>
                  <a:gd name="T2" fmla="*/ 0 w 162"/>
                  <a:gd name="T3" fmla="*/ 0 h 149"/>
                  <a:gd name="T4" fmla="*/ 0 w 162"/>
                  <a:gd name="T5" fmla="*/ 0 h 149"/>
                  <a:gd name="T6" fmla="*/ 0 w 162"/>
                  <a:gd name="T7" fmla="*/ 0 h 149"/>
                  <a:gd name="T8" fmla="*/ 0 w 162"/>
                  <a:gd name="T9" fmla="*/ 0 h 149"/>
                  <a:gd name="T10" fmla="*/ 0 w 162"/>
                  <a:gd name="T11" fmla="*/ 0 h 149"/>
                  <a:gd name="T12" fmla="*/ 0 w 162"/>
                  <a:gd name="T13" fmla="*/ 0 h 149"/>
                  <a:gd name="T14" fmla="*/ 0 w 162"/>
                  <a:gd name="T15" fmla="*/ 0 h 149"/>
                  <a:gd name="T16" fmla="*/ 0 w 162"/>
                  <a:gd name="T17" fmla="*/ 0 h 149"/>
                  <a:gd name="T18" fmla="*/ 0 w 162"/>
                  <a:gd name="T19" fmla="*/ 0 h 149"/>
                  <a:gd name="T20" fmla="*/ 0 w 162"/>
                  <a:gd name="T21" fmla="*/ 0 h 149"/>
                  <a:gd name="T22" fmla="*/ 0 w 162"/>
                  <a:gd name="T23" fmla="*/ 0 h 149"/>
                  <a:gd name="T24" fmla="*/ 0 w 162"/>
                  <a:gd name="T25" fmla="*/ 0 h 149"/>
                  <a:gd name="T26" fmla="*/ 0 w 162"/>
                  <a:gd name="T27" fmla="*/ 0 h 149"/>
                  <a:gd name="T28" fmla="*/ 0 w 162"/>
                  <a:gd name="T29" fmla="*/ 0 h 149"/>
                  <a:gd name="T30" fmla="*/ 0 w 162"/>
                  <a:gd name="T31" fmla="*/ 0 h 149"/>
                  <a:gd name="T32" fmla="*/ 0 w 162"/>
                  <a:gd name="T33" fmla="*/ 0 h 149"/>
                  <a:gd name="T34" fmla="*/ 0 w 162"/>
                  <a:gd name="T35" fmla="*/ 0 h 149"/>
                  <a:gd name="T36" fmla="*/ 0 w 162"/>
                  <a:gd name="T37" fmla="*/ 0 h 149"/>
                  <a:gd name="T38" fmla="*/ 0 w 162"/>
                  <a:gd name="T39" fmla="*/ 0 h 149"/>
                  <a:gd name="T40" fmla="*/ 0 w 162"/>
                  <a:gd name="T41" fmla="*/ 0 h 149"/>
                  <a:gd name="T42" fmla="*/ 0 w 162"/>
                  <a:gd name="T43" fmla="*/ 0 h 149"/>
                  <a:gd name="T44" fmla="*/ 0 w 162"/>
                  <a:gd name="T45" fmla="*/ 0 h 149"/>
                  <a:gd name="T46" fmla="*/ 0 w 162"/>
                  <a:gd name="T47" fmla="*/ 0 h 149"/>
                  <a:gd name="T48" fmla="*/ 0 w 162"/>
                  <a:gd name="T49" fmla="*/ 0 h 149"/>
                  <a:gd name="T50" fmla="*/ 0 w 162"/>
                  <a:gd name="T51" fmla="*/ 0 h 149"/>
                  <a:gd name="T52" fmla="*/ 0 w 162"/>
                  <a:gd name="T53" fmla="*/ 0 h 149"/>
                  <a:gd name="T54" fmla="*/ 0 w 162"/>
                  <a:gd name="T55" fmla="*/ 0 h 149"/>
                  <a:gd name="T56" fmla="*/ 0 w 162"/>
                  <a:gd name="T57" fmla="*/ 0 h 1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7" name="Freeform 273">
                <a:extLst>
                  <a:ext uri="{FF2B5EF4-FFF2-40B4-BE49-F238E27FC236}">
                    <a16:creationId xmlns:a16="http://schemas.microsoft.com/office/drawing/2014/main" id="{0E888B72-BD59-FB99-8DE2-604BAEFA43EB}"/>
                  </a:ext>
                </a:extLst>
              </p:cNvPr>
              <p:cNvSpPr>
                <a:spLocks/>
              </p:cNvSpPr>
              <p:nvPr/>
            </p:nvSpPr>
            <p:spPr bwMode="auto">
              <a:xfrm>
                <a:off x="117" y="166"/>
                <a:ext cx="8" cy="442"/>
              </a:xfrm>
              <a:custGeom>
                <a:avLst/>
                <a:gdLst>
                  <a:gd name="T0" fmla="*/ 0 w 29"/>
                  <a:gd name="T1" fmla="*/ 0 h 2723"/>
                  <a:gd name="T2" fmla="*/ 0 w 29"/>
                  <a:gd name="T3" fmla="*/ 0 h 2723"/>
                  <a:gd name="T4" fmla="*/ 0 w 29"/>
                  <a:gd name="T5" fmla="*/ 0 h 2723"/>
                  <a:gd name="T6" fmla="*/ 0 w 29"/>
                  <a:gd name="T7" fmla="*/ 0 h 2723"/>
                  <a:gd name="T8" fmla="*/ 0 w 29"/>
                  <a:gd name="T9" fmla="*/ 0 h 2723"/>
                  <a:gd name="T10" fmla="*/ 0 w 29"/>
                  <a:gd name="T11" fmla="*/ 0 h 2723"/>
                  <a:gd name="T12" fmla="*/ 0 w 29"/>
                  <a:gd name="T13" fmla="*/ 0 h 2723"/>
                  <a:gd name="T14" fmla="*/ 0 w 29"/>
                  <a:gd name="T15" fmla="*/ 0 h 2723"/>
                  <a:gd name="T16" fmla="*/ 0 w 29"/>
                  <a:gd name="T17" fmla="*/ 0 h 2723"/>
                  <a:gd name="T18" fmla="*/ 0 w 29"/>
                  <a:gd name="T19" fmla="*/ 0 h 27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723">
                    <a:moveTo>
                      <a:pt x="20" y="16"/>
                    </a:moveTo>
                    <a:lnTo>
                      <a:pt x="29" y="2574"/>
                    </a:lnTo>
                    <a:lnTo>
                      <a:pt x="29" y="2653"/>
                    </a:lnTo>
                    <a:lnTo>
                      <a:pt x="20" y="2688"/>
                    </a:lnTo>
                    <a:lnTo>
                      <a:pt x="0" y="2723"/>
                    </a:lnTo>
                    <a:lnTo>
                      <a:pt x="0" y="2566"/>
                    </a:lnTo>
                    <a:lnTo>
                      <a:pt x="0" y="8"/>
                    </a:lnTo>
                    <a:lnTo>
                      <a:pt x="20" y="0"/>
                    </a:lnTo>
                    <a:lnTo>
                      <a:pt x="20" y="8"/>
                    </a:lnTo>
                    <a:lnTo>
                      <a:pt x="20" y="1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8" name="Freeform 274">
                <a:extLst>
                  <a:ext uri="{FF2B5EF4-FFF2-40B4-BE49-F238E27FC236}">
                    <a16:creationId xmlns:a16="http://schemas.microsoft.com/office/drawing/2014/main" id="{3932F94F-7464-6637-914A-10B2E838AE88}"/>
                  </a:ext>
                </a:extLst>
              </p:cNvPr>
              <p:cNvSpPr>
                <a:spLocks/>
              </p:cNvSpPr>
              <p:nvPr/>
            </p:nvSpPr>
            <p:spPr bwMode="auto">
              <a:xfrm>
                <a:off x="92" y="169"/>
                <a:ext cx="10" cy="452"/>
              </a:xfrm>
              <a:custGeom>
                <a:avLst/>
                <a:gdLst>
                  <a:gd name="T0" fmla="*/ 0 w 39"/>
                  <a:gd name="T1" fmla="*/ 0 h 2785"/>
                  <a:gd name="T2" fmla="*/ 0 w 39"/>
                  <a:gd name="T3" fmla="*/ 0 h 2785"/>
                  <a:gd name="T4" fmla="*/ 0 w 39"/>
                  <a:gd name="T5" fmla="*/ 0 h 2785"/>
                  <a:gd name="T6" fmla="*/ 0 w 39"/>
                  <a:gd name="T7" fmla="*/ 0 h 2785"/>
                  <a:gd name="T8" fmla="*/ 0 w 39"/>
                  <a:gd name="T9" fmla="*/ 0 h 2785"/>
                  <a:gd name="T10" fmla="*/ 0 w 39"/>
                  <a:gd name="T11" fmla="*/ 0 h 2785"/>
                  <a:gd name="T12" fmla="*/ 0 w 39"/>
                  <a:gd name="T13" fmla="*/ 0 h 2785"/>
                  <a:gd name="T14" fmla="*/ 0 w 39"/>
                  <a:gd name="T15" fmla="*/ 0 h 2785"/>
                  <a:gd name="T16" fmla="*/ 0 w 39"/>
                  <a:gd name="T17" fmla="*/ 0 h 2785"/>
                  <a:gd name="T18" fmla="*/ 0 w 39"/>
                  <a:gd name="T19" fmla="*/ 0 h 2785"/>
                  <a:gd name="T20" fmla="*/ 0 w 39"/>
                  <a:gd name="T21" fmla="*/ 0 h 2785"/>
                  <a:gd name="T22" fmla="*/ 0 w 39"/>
                  <a:gd name="T23" fmla="*/ 0 h 2785"/>
                  <a:gd name="T24" fmla="*/ 0 w 39"/>
                  <a:gd name="T25" fmla="*/ 0 h 2785"/>
                  <a:gd name="T26" fmla="*/ 0 w 39"/>
                  <a:gd name="T27" fmla="*/ 0 h 2785"/>
                  <a:gd name="T28" fmla="*/ 0 w 39"/>
                  <a:gd name="T29" fmla="*/ 0 h 2785"/>
                  <a:gd name="T30" fmla="*/ 0 w 39"/>
                  <a:gd name="T31" fmla="*/ 0 h 2785"/>
                  <a:gd name="T32" fmla="*/ 0 w 39"/>
                  <a:gd name="T33" fmla="*/ 0 h 2785"/>
                  <a:gd name="T34" fmla="*/ 0 w 39"/>
                  <a:gd name="T35" fmla="*/ 0 h 2785"/>
                  <a:gd name="T36" fmla="*/ 0 w 39"/>
                  <a:gd name="T37" fmla="*/ 0 h 2785"/>
                  <a:gd name="T38" fmla="*/ 0 w 39"/>
                  <a:gd name="T39" fmla="*/ 0 h 2785"/>
                  <a:gd name="T40" fmla="*/ 0 w 39"/>
                  <a:gd name="T41" fmla="*/ 0 h 2785"/>
                  <a:gd name="T42" fmla="*/ 0 w 39"/>
                  <a:gd name="T43" fmla="*/ 0 h 2785"/>
                  <a:gd name="T44" fmla="*/ 0 w 39"/>
                  <a:gd name="T45" fmla="*/ 0 h 2785"/>
                  <a:gd name="T46" fmla="*/ 0 w 39"/>
                  <a:gd name="T47" fmla="*/ 0 h 2785"/>
                  <a:gd name="T48" fmla="*/ 0 w 39"/>
                  <a:gd name="T49" fmla="*/ 0 h 2785"/>
                  <a:gd name="T50" fmla="*/ 0 w 39"/>
                  <a:gd name="T51" fmla="*/ 0 h 2785"/>
                  <a:gd name="T52" fmla="*/ 0 w 39"/>
                  <a:gd name="T53" fmla="*/ 0 h 2785"/>
                  <a:gd name="T54" fmla="*/ 0 w 39"/>
                  <a:gd name="T55" fmla="*/ 0 h 2785"/>
                  <a:gd name="T56" fmla="*/ 0 w 39"/>
                  <a:gd name="T57" fmla="*/ 0 h 2785"/>
                  <a:gd name="T58" fmla="*/ 0 w 39"/>
                  <a:gd name="T59" fmla="*/ 0 h 2785"/>
                  <a:gd name="T60" fmla="*/ 0 w 39"/>
                  <a:gd name="T61" fmla="*/ 0 h 2785"/>
                  <a:gd name="T62" fmla="*/ 0 w 39"/>
                  <a:gd name="T63" fmla="*/ 0 h 2785"/>
                  <a:gd name="T64" fmla="*/ 0 w 39"/>
                  <a:gd name="T65" fmla="*/ 0 h 2785"/>
                  <a:gd name="T66" fmla="*/ 0 w 39"/>
                  <a:gd name="T67" fmla="*/ 0 h 2785"/>
                  <a:gd name="T68" fmla="*/ 0 w 39"/>
                  <a:gd name="T69" fmla="*/ 0 h 2785"/>
                  <a:gd name="T70" fmla="*/ 0 w 39"/>
                  <a:gd name="T71" fmla="*/ 0 h 2785"/>
                  <a:gd name="T72" fmla="*/ 0 w 39"/>
                  <a:gd name="T73" fmla="*/ 0 h 2785"/>
                  <a:gd name="T74" fmla="*/ 0 w 39"/>
                  <a:gd name="T75" fmla="*/ 0 h 2785"/>
                  <a:gd name="T76" fmla="*/ 0 w 39"/>
                  <a:gd name="T77" fmla="*/ 0 h 2785"/>
                  <a:gd name="T78" fmla="*/ 0 w 39"/>
                  <a:gd name="T79" fmla="*/ 0 h 2785"/>
                  <a:gd name="T80" fmla="*/ 0 w 39"/>
                  <a:gd name="T81" fmla="*/ 0 h 2785"/>
                  <a:gd name="T82" fmla="*/ 0 w 39"/>
                  <a:gd name="T83" fmla="*/ 0 h 2785"/>
                  <a:gd name="T84" fmla="*/ 0 w 39"/>
                  <a:gd name="T85" fmla="*/ 0 h 2785"/>
                  <a:gd name="T86" fmla="*/ 0 w 39"/>
                  <a:gd name="T87" fmla="*/ 0 h 2785"/>
                  <a:gd name="T88" fmla="*/ 0 w 39"/>
                  <a:gd name="T89" fmla="*/ 0 h 2785"/>
                  <a:gd name="T90" fmla="*/ 0 w 39"/>
                  <a:gd name="T91" fmla="*/ 0 h 2785"/>
                  <a:gd name="T92" fmla="*/ 0 w 39"/>
                  <a:gd name="T93" fmla="*/ 0 h 2785"/>
                  <a:gd name="T94" fmla="*/ 0 w 39"/>
                  <a:gd name="T95" fmla="*/ 0 h 2785"/>
                  <a:gd name="T96" fmla="*/ 0 w 39"/>
                  <a:gd name="T97" fmla="*/ 0 h 2785"/>
                  <a:gd name="T98" fmla="*/ 0 w 39"/>
                  <a:gd name="T99" fmla="*/ 0 h 2785"/>
                  <a:gd name="T100" fmla="*/ 0 w 39"/>
                  <a:gd name="T101" fmla="*/ 0 h 2785"/>
                  <a:gd name="T102" fmla="*/ 0 w 39"/>
                  <a:gd name="T103" fmla="*/ 0 h 27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 h="2785">
                    <a:moveTo>
                      <a:pt x="39" y="2785"/>
                    </a:moveTo>
                    <a:lnTo>
                      <a:pt x="0" y="2767"/>
                    </a:lnTo>
                    <a:lnTo>
                      <a:pt x="0" y="2759"/>
                    </a:lnTo>
                    <a:lnTo>
                      <a:pt x="0" y="2732"/>
                    </a:lnTo>
                    <a:lnTo>
                      <a:pt x="0" y="2699"/>
                    </a:lnTo>
                    <a:lnTo>
                      <a:pt x="0" y="2645"/>
                    </a:lnTo>
                    <a:lnTo>
                      <a:pt x="0" y="2585"/>
                    </a:lnTo>
                    <a:lnTo>
                      <a:pt x="0" y="2515"/>
                    </a:lnTo>
                    <a:lnTo>
                      <a:pt x="0" y="2428"/>
                    </a:lnTo>
                    <a:lnTo>
                      <a:pt x="0" y="2340"/>
                    </a:lnTo>
                    <a:lnTo>
                      <a:pt x="0" y="2236"/>
                    </a:lnTo>
                    <a:lnTo>
                      <a:pt x="0" y="2131"/>
                    </a:lnTo>
                    <a:lnTo>
                      <a:pt x="0" y="1895"/>
                    </a:lnTo>
                    <a:lnTo>
                      <a:pt x="0" y="1650"/>
                    </a:lnTo>
                    <a:lnTo>
                      <a:pt x="0" y="1398"/>
                    </a:lnTo>
                    <a:lnTo>
                      <a:pt x="0" y="1144"/>
                    </a:lnTo>
                    <a:lnTo>
                      <a:pt x="0" y="892"/>
                    </a:lnTo>
                    <a:lnTo>
                      <a:pt x="0" y="657"/>
                    </a:lnTo>
                    <a:lnTo>
                      <a:pt x="0" y="551"/>
                    </a:lnTo>
                    <a:lnTo>
                      <a:pt x="0" y="455"/>
                    </a:lnTo>
                    <a:lnTo>
                      <a:pt x="0" y="359"/>
                    </a:lnTo>
                    <a:lnTo>
                      <a:pt x="0" y="273"/>
                    </a:lnTo>
                    <a:lnTo>
                      <a:pt x="0" y="202"/>
                    </a:lnTo>
                    <a:lnTo>
                      <a:pt x="0" y="141"/>
                    </a:lnTo>
                    <a:lnTo>
                      <a:pt x="0" y="89"/>
                    </a:lnTo>
                    <a:lnTo>
                      <a:pt x="0" y="54"/>
                    </a:lnTo>
                    <a:lnTo>
                      <a:pt x="0" y="27"/>
                    </a:lnTo>
                    <a:lnTo>
                      <a:pt x="39" y="0"/>
                    </a:lnTo>
                    <a:lnTo>
                      <a:pt x="39" y="27"/>
                    </a:lnTo>
                    <a:lnTo>
                      <a:pt x="39" y="62"/>
                    </a:lnTo>
                    <a:lnTo>
                      <a:pt x="39" y="124"/>
                    </a:lnTo>
                    <a:lnTo>
                      <a:pt x="39" y="184"/>
                    </a:lnTo>
                    <a:lnTo>
                      <a:pt x="39" y="254"/>
                    </a:lnTo>
                    <a:lnTo>
                      <a:pt x="39" y="341"/>
                    </a:lnTo>
                    <a:lnTo>
                      <a:pt x="39" y="430"/>
                    </a:lnTo>
                    <a:lnTo>
                      <a:pt x="39" y="533"/>
                    </a:lnTo>
                    <a:lnTo>
                      <a:pt x="39" y="647"/>
                    </a:lnTo>
                    <a:lnTo>
                      <a:pt x="39" y="882"/>
                    </a:lnTo>
                    <a:lnTo>
                      <a:pt x="39" y="1136"/>
                    </a:lnTo>
                    <a:lnTo>
                      <a:pt x="39" y="1390"/>
                    </a:lnTo>
                    <a:lnTo>
                      <a:pt x="39" y="1650"/>
                    </a:lnTo>
                    <a:lnTo>
                      <a:pt x="39" y="1904"/>
                    </a:lnTo>
                    <a:lnTo>
                      <a:pt x="39" y="2139"/>
                    </a:lnTo>
                    <a:lnTo>
                      <a:pt x="39" y="2244"/>
                    </a:lnTo>
                    <a:lnTo>
                      <a:pt x="39" y="2358"/>
                    </a:lnTo>
                    <a:lnTo>
                      <a:pt x="39" y="2445"/>
                    </a:lnTo>
                    <a:lnTo>
                      <a:pt x="39" y="2532"/>
                    </a:lnTo>
                    <a:lnTo>
                      <a:pt x="39" y="2602"/>
                    </a:lnTo>
                    <a:lnTo>
                      <a:pt x="39" y="2664"/>
                    </a:lnTo>
                    <a:lnTo>
                      <a:pt x="39" y="2724"/>
                    </a:lnTo>
                    <a:lnTo>
                      <a:pt x="39" y="2750"/>
                    </a:lnTo>
                    <a:lnTo>
                      <a:pt x="39" y="278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9" name="Freeform 275">
                <a:extLst>
                  <a:ext uri="{FF2B5EF4-FFF2-40B4-BE49-F238E27FC236}">
                    <a16:creationId xmlns:a16="http://schemas.microsoft.com/office/drawing/2014/main" id="{797EFD70-0813-66D3-093D-2752DD90A2A2}"/>
                  </a:ext>
                </a:extLst>
              </p:cNvPr>
              <p:cNvSpPr>
                <a:spLocks/>
              </p:cNvSpPr>
              <p:nvPr/>
            </p:nvSpPr>
            <p:spPr bwMode="auto">
              <a:xfrm>
                <a:off x="410" y="174"/>
                <a:ext cx="87" cy="26"/>
              </a:xfrm>
              <a:custGeom>
                <a:avLst/>
                <a:gdLst>
                  <a:gd name="T0" fmla="*/ 0 w 290"/>
                  <a:gd name="T1" fmla="*/ 0 h 165"/>
                  <a:gd name="T2" fmla="*/ 0 w 290"/>
                  <a:gd name="T3" fmla="*/ 0 h 165"/>
                  <a:gd name="T4" fmla="*/ 0 w 290"/>
                  <a:gd name="T5" fmla="*/ 0 h 165"/>
                  <a:gd name="T6" fmla="*/ 0 w 290"/>
                  <a:gd name="T7" fmla="*/ 0 h 165"/>
                  <a:gd name="T8" fmla="*/ 0 w 290"/>
                  <a:gd name="T9" fmla="*/ 0 h 165"/>
                  <a:gd name="T10" fmla="*/ 0 w 290"/>
                  <a:gd name="T11" fmla="*/ 0 h 165"/>
                  <a:gd name="T12" fmla="*/ 0 w 290"/>
                  <a:gd name="T13" fmla="*/ 0 h 165"/>
                  <a:gd name="T14" fmla="*/ 0 w 290"/>
                  <a:gd name="T15" fmla="*/ 0 h 165"/>
                  <a:gd name="T16" fmla="*/ 0 w 290"/>
                  <a:gd name="T17" fmla="*/ 0 h 165"/>
                  <a:gd name="T18" fmla="*/ 0 w 290"/>
                  <a:gd name="T19" fmla="*/ 0 h 165"/>
                  <a:gd name="T20" fmla="*/ 0 w 290"/>
                  <a:gd name="T21" fmla="*/ 0 h 165"/>
                  <a:gd name="T22" fmla="*/ 0 w 290"/>
                  <a:gd name="T23" fmla="*/ 0 h 165"/>
                  <a:gd name="T24" fmla="*/ 0 w 290"/>
                  <a:gd name="T25" fmla="*/ 0 h 165"/>
                  <a:gd name="T26" fmla="*/ 0 w 290"/>
                  <a:gd name="T27" fmla="*/ 0 h 165"/>
                  <a:gd name="T28" fmla="*/ 0 w 290"/>
                  <a:gd name="T29" fmla="*/ 0 h 165"/>
                  <a:gd name="T30" fmla="*/ 0 w 290"/>
                  <a:gd name="T31" fmla="*/ 0 h 165"/>
                  <a:gd name="T32" fmla="*/ 0 w 290"/>
                  <a:gd name="T33" fmla="*/ 0 h 165"/>
                  <a:gd name="T34" fmla="*/ 0 w 290"/>
                  <a:gd name="T35" fmla="*/ 0 h 165"/>
                  <a:gd name="T36" fmla="*/ 0 w 290"/>
                  <a:gd name="T37" fmla="*/ 0 h 165"/>
                  <a:gd name="T38" fmla="*/ 0 w 290"/>
                  <a:gd name="T39" fmla="*/ 0 h 165"/>
                  <a:gd name="T40" fmla="*/ 0 w 290"/>
                  <a:gd name="T41" fmla="*/ 0 h 165"/>
                  <a:gd name="T42" fmla="*/ 0 w 290"/>
                  <a:gd name="T43" fmla="*/ 0 h 165"/>
                  <a:gd name="T44" fmla="*/ 0 w 290"/>
                  <a:gd name="T45" fmla="*/ 0 h 165"/>
                  <a:gd name="T46" fmla="*/ 0 w 290"/>
                  <a:gd name="T47" fmla="*/ 0 h 165"/>
                  <a:gd name="T48" fmla="*/ 0 w 290"/>
                  <a:gd name="T49" fmla="*/ 0 h 165"/>
                  <a:gd name="T50" fmla="*/ 0 w 290"/>
                  <a:gd name="T51" fmla="*/ 0 h 165"/>
                  <a:gd name="T52" fmla="*/ 0 w 290"/>
                  <a:gd name="T53" fmla="*/ 0 h 165"/>
                  <a:gd name="T54" fmla="*/ 0 w 290"/>
                  <a:gd name="T55" fmla="*/ 0 h 165"/>
                  <a:gd name="T56" fmla="*/ 0 w 290"/>
                  <a:gd name="T57" fmla="*/ 0 h 165"/>
                  <a:gd name="T58" fmla="*/ 0 w 290"/>
                  <a:gd name="T59" fmla="*/ 0 h 165"/>
                  <a:gd name="T60" fmla="*/ 0 w 290"/>
                  <a:gd name="T61" fmla="*/ 0 h 165"/>
                  <a:gd name="T62" fmla="*/ 0 w 290"/>
                  <a:gd name="T63" fmla="*/ 0 h 165"/>
                  <a:gd name="T64" fmla="*/ 0 w 290"/>
                  <a:gd name="T65" fmla="*/ 0 h 165"/>
                  <a:gd name="T66" fmla="*/ 0 w 290"/>
                  <a:gd name="T67" fmla="*/ 0 h 165"/>
                  <a:gd name="T68" fmla="*/ 0 w 290"/>
                  <a:gd name="T69" fmla="*/ 0 h 165"/>
                  <a:gd name="T70" fmla="*/ 0 w 290"/>
                  <a:gd name="T71" fmla="*/ 0 h 165"/>
                  <a:gd name="T72" fmla="*/ 0 w 290"/>
                  <a:gd name="T73" fmla="*/ 0 h 165"/>
                  <a:gd name="T74" fmla="*/ 0 w 290"/>
                  <a:gd name="T75" fmla="*/ 0 h 165"/>
                  <a:gd name="T76" fmla="*/ 0 w 290"/>
                  <a:gd name="T77" fmla="*/ 0 h 165"/>
                  <a:gd name="T78" fmla="*/ 0 w 290"/>
                  <a:gd name="T79" fmla="*/ 0 h 165"/>
                  <a:gd name="T80" fmla="*/ 0 w 290"/>
                  <a:gd name="T81" fmla="*/ 0 h 165"/>
                  <a:gd name="T82" fmla="*/ 0 w 290"/>
                  <a:gd name="T83" fmla="*/ 0 h 165"/>
                  <a:gd name="T84" fmla="*/ 0 w 290"/>
                  <a:gd name="T85" fmla="*/ 0 h 165"/>
                  <a:gd name="T86" fmla="*/ 0 w 290"/>
                  <a:gd name="T87" fmla="*/ 0 h 165"/>
                  <a:gd name="T88" fmla="*/ 0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0" name="Freeform 277">
                <a:extLst>
                  <a:ext uri="{FF2B5EF4-FFF2-40B4-BE49-F238E27FC236}">
                    <a16:creationId xmlns:a16="http://schemas.microsoft.com/office/drawing/2014/main" id="{D994245A-ADAC-3166-A7BE-CFE1B90AB54A}"/>
                  </a:ext>
                </a:extLst>
              </p:cNvPr>
              <p:cNvSpPr>
                <a:spLocks/>
              </p:cNvSpPr>
              <p:nvPr/>
            </p:nvSpPr>
            <p:spPr bwMode="auto">
              <a:xfrm>
                <a:off x="297" y="183"/>
                <a:ext cx="39" cy="17"/>
              </a:xfrm>
              <a:custGeom>
                <a:avLst/>
                <a:gdLst>
                  <a:gd name="T0" fmla="*/ 0 w 126"/>
                  <a:gd name="T1" fmla="*/ 0 h 103"/>
                  <a:gd name="T2" fmla="*/ 0 w 126"/>
                  <a:gd name="T3" fmla="*/ 0 h 103"/>
                  <a:gd name="T4" fmla="*/ 0 w 126"/>
                  <a:gd name="T5" fmla="*/ 0 h 103"/>
                  <a:gd name="T6" fmla="*/ 0 w 126"/>
                  <a:gd name="T7" fmla="*/ 0 h 103"/>
                  <a:gd name="T8" fmla="*/ 0 w 126"/>
                  <a:gd name="T9" fmla="*/ 0 h 103"/>
                  <a:gd name="T10" fmla="*/ 0 w 126"/>
                  <a:gd name="T11" fmla="*/ 0 h 103"/>
                  <a:gd name="T12" fmla="*/ 0 w 126"/>
                  <a:gd name="T13" fmla="*/ 0 h 103"/>
                  <a:gd name="T14" fmla="*/ 0 w 126"/>
                  <a:gd name="T15" fmla="*/ 0 h 103"/>
                  <a:gd name="T16" fmla="*/ 0 w 126"/>
                  <a:gd name="T17" fmla="*/ 0 h 103"/>
                  <a:gd name="T18" fmla="*/ 0 w 126"/>
                  <a:gd name="T19" fmla="*/ 0 h 103"/>
                  <a:gd name="T20" fmla="*/ 0 w 126"/>
                  <a:gd name="T21" fmla="*/ 0 h 103"/>
                  <a:gd name="T22" fmla="*/ 0 w 126"/>
                  <a:gd name="T23" fmla="*/ 0 h 103"/>
                  <a:gd name="T24" fmla="*/ 0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1" name="Freeform 278">
                <a:extLst>
                  <a:ext uri="{FF2B5EF4-FFF2-40B4-BE49-F238E27FC236}">
                    <a16:creationId xmlns:a16="http://schemas.microsoft.com/office/drawing/2014/main" id="{40D899F7-1BAA-3DAE-86C6-7E808CD248D4}"/>
                  </a:ext>
                </a:extLst>
              </p:cNvPr>
              <p:cNvSpPr>
                <a:spLocks/>
              </p:cNvSpPr>
              <p:nvPr/>
            </p:nvSpPr>
            <p:spPr bwMode="auto">
              <a:xfrm>
                <a:off x="297" y="183"/>
                <a:ext cx="39" cy="17"/>
              </a:xfrm>
              <a:custGeom>
                <a:avLst/>
                <a:gdLst>
                  <a:gd name="T0" fmla="*/ 0 w 126"/>
                  <a:gd name="T1" fmla="*/ 0 h 103"/>
                  <a:gd name="T2" fmla="*/ 0 w 126"/>
                  <a:gd name="T3" fmla="*/ 0 h 103"/>
                  <a:gd name="T4" fmla="*/ 0 w 126"/>
                  <a:gd name="T5" fmla="*/ 0 h 103"/>
                  <a:gd name="T6" fmla="*/ 0 w 126"/>
                  <a:gd name="T7" fmla="*/ 0 h 103"/>
                  <a:gd name="T8" fmla="*/ 0 w 126"/>
                  <a:gd name="T9" fmla="*/ 0 h 103"/>
                  <a:gd name="T10" fmla="*/ 0 w 126"/>
                  <a:gd name="T11" fmla="*/ 0 h 103"/>
                  <a:gd name="T12" fmla="*/ 0 w 126"/>
                  <a:gd name="T13" fmla="*/ 0 h 103"/>
                  <a:gd name="T14" fmla="*/ 0 w 126"/>
                  <a:gd name="T15" fmla="*/ 0 h 103"/>
                  <a:gd name="T16" fmla="*/ 0 w 126"/>
                  <a:gd name="T17" fmla="*/ 0 h 103"/>
                  <a:gd name="T18" fmla="*/ 0 w 126"/>
                  <a:gd name="T19" fmla="*/ 0 h 103"/>
                  <a:gd name="T20" fmla="*/ 0 w 126"/>
                  <a:gd name="T21" fmla="*/ 0 h 103"/>
                  <a:gd name="T22" fmla="*/ 0 w 126"/>
                  <a:gd name="T23" fmla="*/ 0 h 103"/>
                  <a:gd name="T24" fmla="*/ 0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2" name="Freeform 279">
                <a:extLst>
                  <a:ext uri="{FF2B5EF4-FFF2-40B4-BE49-F238E27FC236}">
                    <a16:creationId xmlns:a16="http://schemas.microsoft.com/office/drawing/2014/main" id="{61A924EB-885C-4B4B-C93D-8D016C5D60CE}"/>
                  </a:ext>
                </a:extLst>
              </p:cNvPr>
              <p:cNvSpPr>
                <a:spLocks/>
              </p:cNvSpPr>
              <p:nvPr/>
            </p:nvSpPr>
            <p:spPr bwMode="auto">
              <a:xfrm>
                <a:off x="365" y="214"/>
                <a:ext cx="75" cy="37"/>
              </a:xfrm>
              <a:custGeom>
                <a:avLst/>
                <a:gdLst>
                  <a:gd name="T0" fmla="*/ 0 w 251"/>
                  <a:gd name="T1" fmla="*/ 0 h 227"/>
                  <a:gd name="T2" fmla="*/ 0 w 251"/>
                  <a:gd name="T3" fmla="*/ 0 h 227"/>
                  <a:gd name="T4" fmla="*/ 0 w 251"/>
                  <a:gd name="T5" fmla="*/ 0 h 227"/>
                  <a:gd name="T6" fmla="*/ 0 w 251"/>
                  <a:gd name="T7" fmla="*/ 0 h 227"/>
                  <a:gd name="T8" fmla="*/ 0 w 251"/>
                  <a:gd name="T9" fmla="*/ 0 h 227"/>
                  <a:gd name="T10" fmla="*/ 0 w 251"/>
                  <a:gd name="T11" fmla="*/ 0 h 227"/>
                  <a:gd name="T12" fmla="*/ 0 w 251"/>
                  <a:gd name="T13" fmla="*/ 0 h 227"/>
                  <a:gd name="T14" fmla="*/ 0 w 251"/>
                  <a:gd name="T15" fmla="*/ 0 h 227"/>
                  <a:gd name="T16" fmla="*/ 0 w 251"/>
                  <a:gd name="T17" fmla="*/ 0 h 227"/>
                  <a:gd name="T18" fmla="*/ 0 w 251"/>
                  <a:gd name="T19" fmla="*/ 0 h 227"/>
                  <a:gd name="T20" fmla="*/ 0 w 251"/>
                  <a:gd name="T21" fmla="*/ 0 h 227"/>
                  <a:gd name="T22" fmla="*/ 0 w 251"/>
                  <a:gd name="T23" fmla="*/ 0 h 227"/>
                  <a:gd name="T24" fmla="*/ 0 w 251"/>
                  <a:gd name="T25" fmla="*/ 0 h 227"/>
                  <a:gd name="T26" fmla="*/ 0 w 251"/>
                  <a:gd name="T27" fmla="*/ 0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1" h="227">
                    <a:moveTo>
                      <a:pt x="251" y="25"/>
                    </a:moveTo>
                    <a:lnTo>
                      <a:pt x="251" y="43"/>
                    </a:lnTo>
                    <a:lnTo>
                      <a:pt x="240" y="60"/>
                    </a:lnTo>
                    <a:lnTo>
                      <a:pt x="201" y="95"/>
                    </a:lnTo>
                    <a:lnTo>
                      <a:pt x="115" y="165"/>
                    </a:lnTo>
                    <a:lnTo>
                      <a:pt x="39" y="227"/>
                    </a:lnTo>
                    <a:lnTo>
                      <a:pt x="18" y="217"/>
                    </a:lnTo>
                    <a:lnTo>
                      <a:pt x="0" y="209"/>
                    </a:lnTo>
                    <a:lnTo>
                      <a:pt x="39" y="157"/>
                    </a:lnTo>
                    <a:lnTo>
                      <a:pt x="96" y="103"/>
                    </a:lnTo>
                    <a:lnTo>
                      <a:pt x="201" y="8"/>
                    </a:lnTo>
                    <a:lnTo>
                      <a:pt x="222" y="0"/>
                    </a:lnTo>
                    <a:lnTo>
                      <a:pt x="231" y="0"/>
                    </a:lnTo>
                    <a:lnTo>
                      <a:pt x="251" y="2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3" name="Freeform 280">
                <a:extLst>
                  <a:ext uri="{FF2B5EF4-FFF2-40B4-BE49-F238E27FC236}">
                    <a16:creationId xmlns:a16="http://schemas.microsoft.com/office/drawing/2014/main" id="{F1232C49-6540-5302-70C5-0878D924CFC0}"/>
                  </a:ext>
                </a:extLst>
              </p:cNvPr>
              <p:cNvSpPr>
                <a:spLocks/>
              </p:cNvSpPr>
              <p:nvPr/>
            </p:nvSpPr>
            <p:spPr bwMode="auto">
              <a:xfrm>
                <a:off x="258" y="223"/>
                <a:ext cx="35" cy="33"/>
              </a:xfrm>
              <a:custGeom>
                <a:avLst/>
                <a:gdLst>
                  <a:gd name="T0" fmla="*/ 0 w 116"/>
                  <a:gd name="T1" fmla="*/ 0 h 200"/>
                  <a:gd name="T2" fmla="*/ 0 w 116"/>
                  <a:gd name="T3" fmla="*/ 0 h 200"/>
                  <a:gd name="T4" fmla="*/ 0 w 116"/>
                  <a:gd name="T5" fmla="*/ 0 h 200"/>
                  <a:gd name="T6" fmla="*/ 0 w 116"/>
                  <a:gd name="T7" fmla="*/ 0 h 200"/>
                  <a:gd name="T8" fmla="*/ 0 w 116"/>
                  <a:gd name="T9" fmla="*/ 0 h 200"/>
                  <a:gd name="T10" fmla="*/ 0 w 116"/>
                  <a:gd name="T11" fmla="*/ 0 h 200"/>
                  <a:gd name="T12" fmla="*/ 0 w 116"/>
                  <a:gd name="T13" fmla="*/ 0 h 200"/>
                  <a:gd name="T14" fmla="*/ 0 w 116"/>
                  <a:gd name="T15" fmla="*/ 0 h 200"/>
                  <a:gd name="T16" fmla="*/ 0 w 116"/>
                  <a:gd name="T17" fmla="*/ 0 h 200"/>
                  <a:gd name="T18" fmla="*/ 0 w 116"/>
                  <a:gd name="T19" fmla="*/ 0 h 200"/>
                  <a:gd name="T20" fmla="*/ 0 w 116"/>
                  <a:gd name="T21" fmla="*/ 0 h 200"/>
                  <a:gd name="T22" fmla="*/ 0 w 116"/>
                  <a:gd name="T23" fmla="*/ 0 h 200"/>
                  <a:gd name="T24" fmla="*/ 0 w 116"/>
                  <a:gd name="T25" fmla="*/ 0 h 200"/>
                  <a:gd name="T26" fmla="*/ 0 w 116"/>
                  <a:gd name="T27" fmla="*/ 0 h 200"/>
                  <a:gd name="T28" fmla="*/ 0 w 116"/>
                  <a:gd name="T29" fmla="*/ 0 h 200"/>
                  <a:gd name="T30" fmla="*/ 0 w 116"/>
                  <a:gd name="T31" fmla="*/ 0 h 200"/>
                  <a:gd name="T32" fmla="*/ 0 w 116"/>
                  <a:gd name="T33" fmla="*/ 0 h 200"/>
                  <a:gd name="T34" fmla="*/ 0 w 116"/>
                  <a:gd name="T35" fmla="*/ 0 h 200"/>
                  <a:gd name="T36" fmla="*/ 0 w 116"/>
                  <a:gd name="T37" fmla="*/ 0 h 200"/>
                  <a:gd name="T38" fmla="*/ 0 w 116"/>
                  <a:gd name="T39" fmla="*/ 0 h 200"/>
                  <a:gd name="T40" fmla="*/ 0 w 116"/>
                  <a:gd name="T41" fmla="*/ 0 h 200"/>
                  <a:gd name="T42" fmla="*/ 0 w 116"/>
                  <a:gd name="T43" fmla="*/ 0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4" name="Freeform 281">
                <a:extLst>
                  <a:ext uri="{FF2B5EF4-FFF2-40B4-BE49-F238E27FC236}">
                    <a16:creationId xmlns:a16="http://schemas.microsoft.com/office/drawing/2014/main" id="{8E5F89DE-CE8C-B481-8095-7A1F2BFF94C4}"/>
                  </a:ext>
                </a:extLst>
              </p:cNvPr>
              <p:cNvSpPr>
                <a:spLocks/>
              </p:cNvSpPr>
              <p:nvPr/>
            </p:nvSpPr>
            <p:spPr bwMode="auto">
              <a:xfrm>
                <a:off x="258" y="223"/>
                <a:ext cx="35" cy="33"/>
              </a:xfrm>
              <a:custGeom>
                <a:avLst/>
                <a:gdLst>
                  <a:gd name="T0" fmla="*/ 0 w 116"/>
                  <a:gd name="T1" fmla="*/ 0 h 200"/>
                  <a:gd name="T2" fmla="*/ 0 w 116"/>
                  <a:gd name="T3" fmla="*/ 0 h 200"/>
                  <a:gd name="T4" fmla="*/ 0 w 116"/>
                  <a:gd name="T5" fmla="*/ 0 h 200"/>
                  <a:gd name="T6" fmla="*/ 0 w 116"/>
                  <a:gd name="T7" fmla="*/ 0 h 200"/>
                  <a:gd name="T8" fmla="*/ 0 w 116"/>
                  <a:gd name="T9" fmla="*/ 0 h 200"/>
                  <a:gd name="T10" fmla="*/ 0 w 116"/>
                  <a:gd name="T11" fmla="*/ 0 h 200"/>
                  <a:gd name="T12" fmla="*/ 0 w 116"/>
                  <a:gd name="T13" fmla="*/ 0 h 200"/>
                  <a:gd name="T14" fmla="*/ 0 w 116"/>
                  <a:gd name="T15" fmla="*/ 0 h 200"/>
                  <a:gd name="T16" fmla="*/ 0 w 116"/>
                  <a:gd name="T17" fmla="*/ 0 h 200"/>
                  <a:gd name="T18" fmla="*/ 0 w 116"/>
                  <a:gd name="T19" fmla="*/ 0 h 200"/>
                  <a:gd name="T20" fmla="*/ 0 w 116"/>
                  <a:gd name="T21" fmla="*/ 0 h 200"/>
                  <a:gd name="T22" fmla="*/ 0 w 116"/>
                  <a:gd name="T23" fmla="*/ 0 h 200"/>
                  <a:gd name="T24" fmla="*/ 0 w 116"/>
                  <a:gd name="T25" fmla="*/ 0 h 200"/>
                  <a:gd name="T26" fmla="*/ 0 w 116"/>
                  <a:gd name="T27" fmla="*/ 0 h 200"/>
                  <a:gd name="T28" fmla="*/ 0 w 116"/>
                  <a:gd name="T29" fmla="*/ 0 h 200"/>
                  <a:gd name="T30" fmla="*/ 0 w 116"/>
                  <a:gd name="T31" fmla="*/ 0 h 200"/>
                  <a:gd name="T32" fmla="*/ 0 w 116"/>
                  <a:gd name="T33" fmla="*/ 0 h 200"/>
                  <a:gd name="T34" fmla="*/ 0 w 116"/>
                  <a:gd name="T35" fmla="*/ 0 h 200"/>
                  <a:gd name="T36" fmla="*/ 0 w 116"/>
                  <a:gd name="T37" fmla="*/ 0 h 200"/>
                  <a:gd name="T38" fmla="*/ 0 w 116"/>
                  <a:gd name="T39" fmla="*/ 0 h 200"/>
                  <a:gd name="T40" fmla="*/ 0 w 116"/>
                  <a:gd name="T41" fmla="*/ 0 h 200"/>
                  <a:gd name="T42" fmla="*/ 0 w 116"/>
                  <a:gd name="T43" fmla="*/ 0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5" name="Freeform 282">
                <a:extLst>
                  <a:ext uri="{FF2B5EF4-FFF2-40B4-BE49-F238E27FC236}">
                    <a16:creationId xmlns:a16="http://schemas.microsoft.com/office/drawing/2014/main" id="{E08B6D0A-B3F3-ED14-D164-154DDC5138DD}"/>
                  </a:ext>
                </a:extLst>
              </p:cNvPr>
              <p:cNvSpPr>
                <a:spLocks/>
              </p:cNvSpPr>
              <p:nvPr/>
            </p:nvSpPr>
            <p:spPr bwMode="auto">
              <a:xfrm>
                <a:off x="403" y="234"/>
                <a:ext cx="30" cy="16"/>
              </a:xfrm>
              <a:custGeom>
                <a:avLst/>
                <a:gdLst>
                  <a:gd name="T0" fmla="*/ 0 w 105"/>
                  <a:gd name="T1" fmla="*/ 0 h 95"/>
                  <a:gd name="T2" fmla="*/ 0 w 105"/>
                  <a:gd name="T3" fmla="*/ 0 h 95"/>
                  <a:gd name="T4" fmla="*/ 0 w 105"/>
                  <a:gd name="T5" fmla="*/ 0 h 95"/>
                  <a:gd name="T6" fmla="*/ 0 w 105"/>
                  <a:gd name="T7" fmla="*/ 0 h 95"/>
                  <a:gd name="T8" fmla="*/ 0 w 105"/>
                  <a:gd name="T9" fmla="*/ 0 h 95"/>
                  <a:gd name="T10" fmla="*/ 0 w 105"/>
                  <a:gd name="T11" fmla="*/ 0 h 95"/>
                  <a:gd name="T12" fmla="*/ 0 w 105"/>
                  <a:gd name="T13" fmla="*/ 0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5" h="95">
                    <a:moveTo>
                      <a:pt x="105" y="8"/>
                    </a:moveTo>
                    <a:lnTo>
                      <a:pt x="9" y="95"/>
                    </a:lnTo>
                    <a:lnTo>
                      <a:pt x="0" y="95"/>
                    </a:lnTo>
                    <a:lnTo>
                      <a:pt x="48" y="43"/>
                    </a:lnTo>
                    <a:lnTo>
                      <a:pt x="75" y="17"/>
                    </a:lnTo>
                    <a:lnTo>
                      <a:pt x="105" y="0"/>
                    </a:lnTo>
                    <a:lnTo>
                      <a:pt x="105" y="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6" name="Freeform 283">
                <a:extLst>
                  <a:ext uri="{FF2B5EF4-FFF2-40B4-BE49-F238E27FC236}">
                    <a16:creationId xmlns:a16="http://schemas.microsoft.com/office/drawing/2014/main" id="{4BC946A0-4AE6-4AC1-75C0-3CADF5F0F505}"/>
                  </a:ext>
                </a:extLst>
              </p:cNvPr>
              <p:cNvSpPr>
                <a:spLocks/>
              </p:cNvSpPr>
              <p:nvPr/>
            </p:nvSpPr>
            <p:spPr bwMode="auto">
              <a:xfrm>
                <a:off x="200" y="236"/>
                <a:ext cx="55" cy="18"/>
              </a:xfrm>
              <a:custGeom>
                <a:avLst/>
                <a:gdLst>
                  <a:gd name="T0" fmla="*/ 0 w 182"/>
                  <a:gd name="T1" fmla="*/ 0 h 114"/>
                  <a:gd name="T2" fmla="*/ 0 w 182"/>
                  <a:gd name="T3" fmla="*/ 0 h 114"/>
                  <a:gd name="T4" fmla="*/ 0 w 182"/>
                  <a:gd name="T5" fmla="*/ 0 h 114"/>
                  <a:gd name="T6" fmla="*/ 0 w 182"/>
                  <a:gd name="T7" fmla="*/ 0 h 114"/>
                  <a:gd name="T8" fmla="*/ 0 w 182"/>
                  <a:gd name="T9" fmla="*/ 0 h 114"/>
                  <a:gd name="T10" fmla="*/ 0 w 182"/>
                  <a:gd name="T11" fmla="*/ 0 h 114"/>
                  <a:gd name="T12" fmla="*/ 0 w 182"/>
                  <a:gd name="T13" fmla="*/ 0 h 114"/>
                  <a:gd name="T14" fmla="*/ 0 w 182"/>
                  <a:gd name="T15" fmla="*/ 0 h 114"/>
                  <a:gd name="T16" fmla="*/ 0 w 182"/>
                  <a:gd name="T17" fmla="*/ 0 h 114"/>
                  <a:gd name="T18" fmla="*/ 0 w 182"/>
                  <a:gd name="T19" fmla="*/ 0 h 114"/>
                  <a:gd name="T20" fmla="*/ 0 w 182"/>
                  <a:gd name="T21" fmla="*/ 0 h 114"/>
                  <a:gd name="T22" fmla="*/ 0 w 182"/>
                  <a:gd name="T23" fmla="*/ 0 h 114"/>
                  <a:gd name="T24" fmla="*/ 0 w 182"/>
                  <a:gd name="T25" fmla="*/ 0 h 114"/>
                  <a:gd name="T26" fmla="*/ 0 w 182"/>
                  <a:gd name="T27" fmla="*/ 0 h 114"/>
                  <a:gd name="T28" fmla="*/ 0 w 182"/>
                  <a:gd name="T29" fmla="*/ 0 h 114"/>
                  <a:gd name="T30" fmla="*/ 0 w 182"/>
                  <a:gd name="T31" fmla="*/ 0 h 114"/>
                  <a:gd name="T32" fmla="*/ 0 w 182"/>
                  <a:gd name="T33" fmla="*/ 0 h 114"/>
                  <a:gd name="T34" fmla="*/ 0 w 182"/>
                  <a:gd name="T35" fmla="*/ 0 h 114"/>
                  <a:gd name="T36" fmla="*/ 0 w 182"/>
                  <a:gd name="T37" fmla="*/ 0 h 114"/>
                  <a:gd name="T38" fmla="*/ 0 w 182"/>
                  <a:gd name="T39" fmla="*/ 0 h 114"/>
                  <a:gd name="T40" fmla="*/ 0 w 182"/>
                  <a:gd name="T41" fmla="*/ 0 h 114"/>
                  <a:gd name="T42" fmla="*/ 0 w 182"/>
                  <a:gd name="T43" fmla="*/ 0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7" name="Freeform 284">
                <a:extLst>
                  <a:ext uri="{FF2B5EF4-FFF2-40B4-BE49-F238E27FC236}">
                    <a16:creationId xmlns:a16="http://schemas.microsoft.com/office/drawing/2014/main" id="{309F9523-B23F-2F69-8F9B-148181842E3F}"/>
                  </a:ext>
                </a:extLst>
              </p:cNvPr>
              <p:cNvSpPr>
                <a:spLocks/>
              </p:cNvSpPr>
              <p:nvPr/>
            </p:nvSpPr>
            <p:spPr bwMode="auto">
              <a:xfrm>
                <a:off x="200" y="236"/>
                <a:ext cx="55" cy="18"/>
              </a:xfrm>
              <a:custGeom>
                <a:avLst/>
                <a:gdLst>
                  <a:gd name="T0" fmla="*/ 0 w 182"/>
                  <a:gd name="T1" fmla="*/ 0 h 114"/>
                  <a:gd name="T2" fmla="*/ 0 w 182"/>
                  <a:gd name="T3" fmla="*/ 0 h 114"/>
                  <a:gd name="T4" fmla="*/ 0 w 182"/>
                  <a:gd name="T5" fmla="*/ 0 h 114"/>
                  <a:gd name="T6" fmla="*/ 0 w 182"/>
                  <a:gd name="T7" fmla="*/ 0 h 114"/>
                  <a:gd name="T8" fmla="*/ 0 w 182"/>
                  <a:gd name="T9" fmla="*/ 0 h 114"/>
                  <a:gd name="T10" fmla="*/ 0 w 182"/>
                  <a:gd name="T11" fmla="*/ 0 h 114"/>
                  <a:gd name="T12" fmla="*/ 0 w 182"/>
                  <a:gd name="T13" fmla="*/ 0 h 114"/>
                  <a:gd name="T14" fmla="*/ 0 w 182"/>
                  <a:gd name="T15" fmla="*/ 0 h 114"/>
                  <a:gd name="T16" fmla="*/ 0 w 182"/>
                  <a:gd name="T17" fmla="*/ 0 h 114"/>
                  <a:gd name="T18" fmla="*/ 0 w 182"/>
                  <a:gd name="T19" fmla="*/ 0 h 114"/>
                  <a:gd name="T20" fmla="*/ 0 w 182"/>
                  <a:gd name="T21" fmla="*/ 0 h 114"/>
                  <a:gd name="T22" fmla="*/ 0 w 182"/>
                  <a:gd name="T23" fmla="*/ 0 h 114"/>
                  <a:gd name="T24" fmla="*/ 0 w 182"/>
                  <a:gd name="T25" fmla="*/ 0 h 114"/>
                  <a:gd name="T26" fmla="*/ 0 w 182"/>
                  <a:gd name="T27" fmla="*/ 0 h 114"/>
                  <a:gd name="T28" fmla="*/ 0 w 182"/>
                  <a:gd name="T29" fmla="*/ 0 h 114"/>
                  <a:gd name="T30" fmla="*/ 0 w 182"/>
                  <a:gd name="T31" fmla="*/ 0 h 114"/>
                  <a:gd name="T32" fmla="*/ 0 w 182"/>
                  <a:gd name="T33" fmla="*/ 0 h 114"/>
                  <a:gd name="T34" fmla="*/ 0 w 182"/>
                  <a:gd name="T35" fmla="*/ 0 h 114"/>
                  <a:gd name="T36" fmla="*/ 0 w 182"/>
                  <a:gd name="T37" fmla="*/ 0 h 114"/>
                  <a:gd name="T38" fmla="*/ 0 w 182"/>
                  <a:gd name="T39" fmla="*/ 0 h 114"/>
                  <a:gd name="T40" fmla="*/ 0 w 182"/>
                  <a:gd name="T41" fmla="*/ 0 h 114"/>
                  <a:gd name="T42" fmla="*/ 0 w 182"/>
                  <a:gd name="T43" fmla="*/ 0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8" name="Freeform 285">
                <a:extLst>
                  <a:ext uri="{FF2B5EF4-FFF2-40B4-BE49-F238E27FC236}">
                    <a16:creationId xmlns:a16="http://schemas.microsoft.com/office/drawing/2014/main" id="{5C7A3363-B5BB-A2F4-A49C-D55EC10BA0EF}"/>
                  </a:ext>
                </a:extLst>
              </p:cNvPr>
              <p:cNvSpPr>
                <a:spLocks/>
              </p:cNvSpPr>
              <p:nvPr/>
            </p:nvSpPr>
            <p:spPr bwMode="auto">
              <a:xfrm>
                <a:off x="612" y="236"/>
                <a:ext cx="17" cy="13"/>
              </a:xfrm>
              <a:custGeom>
                <a:avLst/>
                <a:gdLst>
                  <a:gd name="T0" fmla="*/ 0 w 60"/>
                  <a:gd name="T1" fmla="*/ 0 h 79"/>
                  <a:gd name="T2" fmla="*/ 0 w 60"/>
                  <a:gd name="T3" fmla="*/ 0 h 79"/>
                  <a:gd name="T4" fmla="*/ 0 w 60"/>
                  <a:gd name="T5" fmla="*/ 0 h 79"/>
                  <a:gd name="T6" fmla="*/ 0 w 60"/>
                  <a:gd name="T7" fmla="*/ 0 h 79"/>
                  <a:gd name="T8" fmla="*/ 0 w 60"/>
                  <a:gd name="T9" fmla="*/ 0 h 79"/>
                  <a:gd name="T10" fmla="*/ 0 w 60"/>
                  <a:gd name="T11" fmla="*/ 0 h 79"/>
                  <a:gd name="T12" fmla="*/ 0 w 60"/>
                  <a:gd name="T13" fmla="*/ 0 h 79"/>
                  <a:gd name="T14" fmla="*/ 0 w 60"/>
                  <a:gd name="T15" fmla="*/ 0 h 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79">
                    <a:moveTo>
                      <a:pt x="48" y="79"/>
                    </a:moveTo>
                    <a:lnTo>
                      <a:pt x="21" y="79"/>
                    </a:lnTo>
                    <a:lnTo>
                      <a:pt x="0" y="54"/>
                    </a:lnTo>
                    <a:lnTo>
                      <a:pt x="0" y="0"/>
                    </a:lnTo>
                    <a:lnTo>
                      <a:pt x="48" y="35"/>
                    </a:lnTo>
                    <a:lnTo>
                      <a:pt x="60" y="54"/>
                    </a:lnTo>
                    <a:lnTo>
                      <a:pt x="60" y="70"/>
                    </a:lnTo>
                    <a:lnTo>
                      <a:pt x="48" y="7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9" name="Freeform 286">
                <a:extLst>
                  <a:ext uri="{FF2B5EF4-FFF2-40B4-BE49-F238E27FC236}">
                    <a16:creationId xmlns:a16="http://schemas.microsoft.com/office/drawing/2014/main" id="{33D81C53-A9A7-81C3-3F6B-81F7CB1D9797}"/>
                  </a:ext>
                </a:extLst>
              </p:cNvPr>
              <p:cNvSpPr>
                <a:spLocks/>
              </p:cNvSpPr>
              <p:nvPr/>
            </p:nvSpPr>
            <p:spPr bwMode="auto">
              <a:xfrm>
                <a:off x="293" y="237"/>
                <a:ext cx="43" cy="28"/>
              </a:xfrm>
              <a:custGeom>
                <a:avLst/>
                <a:gdLst>
                  <a:gd name="T0" fmla="*/ 0 w 144"/>
                  <a:gd name="T1" fmla="*/ 0 h 175"/>
                  <a:gd name="T2" fmla="*/ 0 w 144"/>
                  <a:gd name="T3" fmla="*/ 0 h 175"/>
                  <a:gd name="T4" fmla="*/ 0 w 144"/>
                  <a:gd name="T5" fmla="*/ 0 h 175"/>
                  <a:gd name="T6" fmla="*/ 0 w 144"/>
                  <a:gd name="T7" fmla="*/ 0 h 175"/>
                  <a:gd name="T8" fmla="*/ 0 w 144"/>
                  <a:gd name="T9" fmla="*/ 0 h 175"/>
                  <a:gd name="T10" fmla="*/ 0 w 144"/>
                  <a:gd name="T11" fmla="*/ 0 h 175"/>
                  <a:gd name="T12" fmla="*/ 0 w 144"/>
                  <a:gd name="T13" fmla="*/ 0 h 175"/>
                  <a:gd name="T14" fmla="*/ 0 w 144"/>
                  <a:gd name="T15" fmla="*/ 0 h 175"/>
                  <a:gd name="T16" fmla="*/ 0 w 144"/>
                  <a:gd name="T17" fmla="*/ 0 h 175"/>
                  <a:gd name="T18" fmla="*/ 0 w 144"/>
                  <a:gd name="T19" fmla="*/ 0 h 175"/>
                  <a:gd name="T20" fmla="*/ 0 w 144"/>
                  <a:gd name="T21" fmla="*/ 0 h 175"/>
                  <a:gd name="T22" fmla="*/ 0 w 144"/>
                  <a:gd name="T23" fmla="*/ 0 h 175"/>
                  <a:gd name="T24" fmla="*/ 0 w 144"/>
                  <a:gd name="T25" fmla="*/ 0 h 175"/>
                  <a:gd name="T26" fmla="*/ 0 w 144"/>
                  <a:gd name="T27" fmla="*/ 0 h 175"/>
                  <a:gd name="T28" fmla="*/ 0 w 144"/>
                  <a:gd name="T29" fmla="*/ 0 h 175"/>
                  <a:gd name="T30" fmla="*/ 0 w 144"/>
                  <a:gd name="T31" fmla="*/ 0 h 175"/>
                  <a:gd name="T32" fmla="*/ 0 w 144"/>
                  <a:gd name="T33" fmla="*/ 0 h 175"/>
                  <a:gd name="T34" fmla="*/ 0 w 144"/>
                  <a:gd name="T35" fmla="*/ 0 h 175"/>
                  <a:gd name="T36" fmla="*/ 0 w 144"/>
                  <a:gd name="T37" fmla="*/ 0 h 175"/>
                  <a:gd name="T38" fmla="*/ 0 w 144"/>
                  <a:gd name="T39" fmla="*/ 0 h 175"/>
                  <a:gd name="T40" fmla="*/ 0 w 144"/>
                  <a:gd name="T41" fmla="*/ 0 h 175"/>
                  <a:gd name="T42" fmla="*/ 0 w 144"/>
                  <a:gd name="T43" fmla="*/ 0 h 175"/>
                  <a:gd name="T44" fmla="*/ 0 w 144"/>
                  <a:gd name="T45" fmla="*/ 0 h 175"/>
                  <a:gd name="T46" fmla="*/ 0 w 144"/>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0" name="Freeform 287">
                <a:extLst>
                  <a:ext uri="{FF2B5EF4-FFF2-40B4-BE49-F238E27FC236}">
                    <a16:creationId xmlns:a16="http://schemas.microsoft.com/office/drawing/2014/main" id="{8019794C-A3B7-C37F-E2CB-FD1891D49285}"/>
                  </a:ext>
                </a:extLst>
              </p:cNvPr>
              <p:cNvSpPr>
                <a:spLocks/>
              </p:cNvSpPr>
              <p:nvPr/>
            </p:nvSpPr>
            <p:spPr bwMode="auto">
              <a:xfrm>
                <a:off x="293" y="237"/>
                <a:ext cx="43" cy="28"/>
              </a:xfrm>
              <a:custGeom>
                <a:avLst/>
                <a:gdLst>
                  <a:gd name="T0" fmla="*/ 0 w 144"/>
                  <a:gd name="T1" fmla="*/ 0 h 175"/>
                  <a:gd name="T2" fmla="*/ 0 w 144"/>
                  <a:gd name="T3" fmla="*/ 0 h 175"/>
                  <a:gd name="T4" fmla="*/ 0 w 144"/>
                  <a:gd name="T5" fmla="*/ 0 h 175"/>
                  <a:gd name="T6" fmla="*/ 0 w 144"/>
                  <a:gd name="T7" fmla="*/ 0 h 175"/>
                  <a:gd name="T8" fmla="*/ 0 w 144"/>
                  <a:gd name="T9" fmla="*/ 0 h 175"/>
                  <a:gd name="T10" fmla="*/ 0 w 144"/>
                  <a:gd name="T11" fmla="*/ 0 h 175"/>
                  <a:gd name="T12" fmla="*/ 0 w 144"/>
                  <a:gd name="T13" fmla="*/ 0 h 175"/>
                  <a:gd name="T14" fmla="*/ 0 w 144"/>
                  <a:gd name="T15" fmla="*/ 0 h 175"/>
                  <a:gd name="T16" fmla="*/ 0 w 144"/>
                  <a:gd name="T17" fmla="*/ 0 h 175"/>
                  <a:gd name="T18" fmla="*/ 0 w 144"/>
                  <a:gd name="T19" fmla="*/ 0 h 175"/>
                  <a:gd name="T20" fmla="*/ 0 w 144"/>
                  <a:gd name="T21" fmla="*/ 0 h 175"/>
                  <a:gd name="T22" fmla="*/ 0 w 144"/>
                  <a:gd name="T23" fmla="*/ 0 h 175"/>
                  <a:gd name="T24" fmla="*/ 0 w 144"/>
                  <a:gd name="T25" fmla="*/ 0 h 175"/>
                  <a:gd name="T26" fmla="*/ 0 w 144"/>
                  <a:gd name="T27" fmla="*/ 0 h 175"/>
                  <a:gd name="T28" fmla="*/ 0 w 144"/>
                  <a:gd name="T29" fmla="*/ 0 h 175"/>
                  <a:gd name="T30" fmla="*/ 0 w 144"/>
                  <a:gd name="T31" fmla="*/ 0 h 175"/>
                  <a:gd name="T32" fmla="*/ 0 w 144"/>
                  <a:gd name="T33" fmla="*/ 0 h 175"/>
                  <a:gd name="T34" fmla="*/ 0 w 144"/>
                  <a:gd name="T35" fmla="*/ 0 h 175"/>
                  <a:gd name="T36" fmla="*/ 0 w 144"/>
                  <a:gd name="T37" fmla="*/ 0 h 175"/>
                  <a:gd name="T38" fmla="*/ 0 w 144"/>
                  <a:gd name="T39" fmla="*/ 0 h 175"/>
                  <a:gd name="T40" fmla="*/ 0 w 144"/>
                  <a:gd name="T41" fmla="*/ 0 h 175"/>
                  <a:gd name="T42" fmla="*/ 0 w 144"/>
                  <a:gd name="T43" fmla="*/ 0 h 175"/>
                  <a:gd name="T44" fmla="*/ 0 w 144"/>
                  <a:gd name="T45" fmla="*/ 0 h 175"/>
                  <a:gd name="T46" fmla="*/ 0 w 144"/>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1" name="Freeform 288">
                <a:extLst>
                  <a:ext uri="{FF2B5EF4-FFF2-40B4-BE49-F238E27FC236}">
                    <a16:creationId xmlns:a16="http://schemas.microsoft.com/office/drawing/2014/main" id="{70BF4179-FBE1-9CA3-5272-B0ED600F013A}"/>
                  </a:ext>
                </a:extLst>
              </p:cNvPr>
              <p:cNvSpPr>
                <a:spLocks/>
              </p:cNvSpPr>
              <p:nvPr/>
            </p:nvSpPr>
            <p:spPr bwMode="auto">
              <a:xfrm>
                <a:off x="418" y="239"/>
                <a:ext cx="257" cy="128"/>
              </a:xfrm>
              <a:custGeom>
                <a:avLst/>
                <a:gdLst>
                  <a:gd name="T0" fmla="*/ 0 w 859"/>
                  <a:gd name="T1" fmla="*/ 0 h 793"/>
                  <a:gd name="T2" fmla="*/ 0 w 859"/>
                  <a:gd name="T3" fmla="*/ 0 h 793"/>
                  <a:gd name="T4" fmla="*/ 0 w 859"/>
                  <a:gd name="T5" fmla="*/ 0 h 793"/>
                  <a:gd name="T6" fmla="*/ 0 w 859"/>
                  <a:gd name="T7" fmla="*/ 0 h 793"/>
                  <a:gd name="T8" fmla="*/ 0 w 859"/>
                  <a:gd name="T9" fmla="*/ 0 h 793"/>
                  <a:gd name="T10" fmla="*/ 0 w 859"/>
                  <a:gd name="T11" fmla="*/ 0 h 793"/>
                  <a:gd name="T12" fmla="*/ 0 w 859"/>
                  <a:gd name="T13" fmla="*/ 0 h 793"/>
                  <a:gd name="T14" fmla="*/ 0 w 859"/>
                  <a:gd name="T15" fmla="*/ 0 h 793"/>
                  <a:gd name="T16" fmla="*/ 0 w 859"/>
                  <a:gd name="T17" fmla="*/ 0 h 793"/>
                  <a:gd name="T18" fmla="*/ 0 w 859"/>
                  <a:gd name="T19" fmla="*/ 0 h 793"/>
                  <a:gd name="T20" fmla="*/ 0 w 859"/>
                  <a:gd name="T21" fmla="*/ 0 h 793"/>
                  <a:gd name="T22" fmla="*/ 0 w 859"/>
                  <a:gd name="T23" fmla="*/ 0 h 793"/>
                  <a:gd name="T24" fmla="*/ 0 w 859"/>
                  <a:gd name="T25" fmla="*/ 0 h 793"/>
                  <a:gd name="T26" fmla="*/ 0 w 859"/>
                  <a:gd name="T27" fmla="*/ 0 h 793"/>
                  <a:gd name="T28" fmla="*/ 0 w 859"/>
                  <a:gd name="T29" fmla="*/ 0 h 793"/>
                  <a:gd name="T30" fmla="*/ 0 w 859"/>
                  <a:gd name="T31" fmla="*/ 0 h 793"/>
                  <a:gd name="T32" fmla="*/ 0 w 859"/>
                  <a:gd name="T33" fmla="*/ 0 h 793"/>
                  <a:gd name="T34" fmla="*/ 0 w 859"/>
                  <a:gd name="T35" fmla="*/ 0 h 793"/>
                  <a:gd name="T36" fmla="*/ 0 w 859"/>
                  <a:gd name="T37" fmla="*/ 0 h 793"/>
                  <a:gd name="T38" fmla="*/ 0 w 859"/>
                  <a:gd name="T39" fmla="*/ 0 h 793"/>
                  <a:gd name="T40" fmla="*/ 0 w 859"/>
                  <a:gd name="T41" fmla="*/ 0 h 793"/>
                  <a:gd name="T42" fmla="*/ 0 w 859"/>
                  <a:gd name="T43" fmla="*/ 0 h 793"/>
                  <a:gd name="T44" fmla="*/ 0 w 859"/>
                  <a:gd name="T45" fmla="*/ 0 h 793"/>
                  <a:gd name="T46" fmla="*/ 0 w 859"/>
                  <a:gd name="T47" fmla="*/ 0 h 793"/>
                  <a:gd name="T48" fmla="*/ 0 w 859"/>
                  <a:gd name="T49" fmla="*/ 0 h 793"/>
                  <a:gd name="T50" fmla="*/ 0 w 859"/>
                  <a:gd name="T51" fmla="*/ 0 h 793"/>
                  <a:gd name="T52" fmla="*/ 0 w 859"/>
                  <a:gd name="T53" fmla="*/ 0 h 793"/>
                  <a:gd name="T54" fmla="*/ 0 w 859"/>
                  <a:gd name="T55" fmla="*/ 0 h 793"/>
                  <a:gd name="T56" fmla="*/ 0 w 859"/>
                  <a:gd name="T57" fmla="*/ 0 h 793"/>
                  <a:gd name="T58" fmla="*/ 0 w 859"/>
                  <a:gd name="T59" fmla="*/ 0 h 793"/>
                  <a:gd name="T60" fmla="*/ 0 w 859"/>
                  <a:gd name="T61" fmla="*/ 0 h 793"/>
                  <a:gd name="T62" fmla="*/ 0 w 859"/>
                  <a:gd name="T63" fmla="*/ 0 h 793"/>
                  <a:gd name="T64" fmla="*/ 0 w 859"/>
                  <a:gd name="T65" fmla="*/ 0 h 793"/>
                  <a:gd name="T66" fmla="*/ 0 w 859"/>
                  <a:gd name="T67" fmla="*/ 0 h 793"/>
                  <a:gd name="T68" fmla="*/ 0 w 859"/>
                  <a:gd name="T69" fmla="*/ 0 h 793"/>
                  <a:gd name="T70" fmla="*/ 0 w 859"/>
                  <a:gd name="T71" fmla="*/ 0 h 793"/>
                  <a:gd name="T72" fmla="*/ 0 w 859"/>
                  <a:gd name="T73" fmla="*/ 0 h 793"/>
                  <a:gd name="T74" fmla="*/ 0 w 859"/>
                  <a:gd name="T75" fmla="*/ 0 h 793"/>
                  <a:gd name="T76" fmla="*/ 0 w 859"/>
                  <a:gd name="T77" fmla="*/ 0 h 793"/>
                  <a:gd name="T78" fmla="*/ 0 w 859"/>
                  <a:gd name="T79" fmla="*/ 0 h 793"/>
                  <a:gd name="T80" fmla="*/ 0 w 859"/>
                  <a:gd name="T81" fmla="*/ 0 h 793"/>
                  <a:gd name="T82" fmla="*/ 0 w 859"/>
                  <a:gd name="T83" fmla="*/ 0 h 793"/>
                  <a:gd name="T84" fmla="*/ 0 w 859"/>
                  <a:gd name="T85" fmla="*/ 0 h 793"/>
                  <a:gd name="T86" fmla="*/ 0 w 859"/>
                  <a:gd name="T87" fmla="*/ 0 h 793"/>
                  <a:gd name="T88" fmla="*/ 0 w 859"/>
                  <a:gd name="T89" fmla="*/ 0 h 793"/>
                  <a:gd name="T90" fmla="*/ 0 w 859"/>
                  <a:gd name="T91" fmla="*/ 0 h 793"/>
                  <a:gd name="T92" fmla="*/ 0 w 859"/>
                  <a:gd name="T93" fmla="*/ 0 h 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59" h="793">
                    <a:moveTo>
                      <a:pt x="850" y="25"/>
                    </a:moveTo>
                    <a:lnTo>
                      <a:pt x="859" y="43"/>
                    </a:lnTo>
                    <a:lnTo>
                      <a:pt x="850" y="51"/>
                    </a:lnTo>
                    <a:lnTo>
                      <a:pt x="829" y="68"/>
                    </a:lnTo>
                    <a:lnTo>
                      <a:pt x="811" y="68"/>
                    </a:lnTo>
                    <a:lnTo>
                      <a:pt x="802" y="51"/>
                    </a:lnTo>
                    <a:lnTo>
                      <a:pt x="802" y="35"/>
                    </a:lnTo>
                    <a:lnTo>
                      <a:pt x="772" y="60"/>
                    </a:lnTo>
                    <a:lnTo>
                      <a:pt x="763" y="86"/>
                    </a:lnTo>
                    <a:lnTo>
                      <a:pt x="754" y="146"/>
                    </a:lnTo>
                    <a:lnTo>
                      <a:pt x="754" y="200"/>
                    </a:lnTo>
                    <a:lnTo>
                      <a:pt x="733" y="252"/>
                    </a:lnTo>
                    <a:lnTo>
                      <a:pt x="706" y="305"/>
                    </a:lnTo>
                    <a:lnTo>
                      <a:pt x="656" y="338"/>
                    </a:lnTo>
                    <a:lnTo>
                      <a:pt x="598" y="365"/>
                    </a:lnTo>
                    <a:lnTo>
                      <a:pt x="550" y="365"/>
                    </a:lnTo>
                    <a:lnTo>
                      <a:pt x="482" y="365"/>
                    </a:lnTo>
                    <a:lnTo>
                      <a:pt x="425" y="349"/>
                    </a:lnTo>
                    <a:lnTo>
                      <a:pt x="329" y="287"/>
                    </a:lnTo>
                    <a:lnTo>
                      <a:pt x="242" y="217"/>
                    </a:lnTo>
                    <a:lnTo>
                      <a:pt x="231" y="217"/>
                    </a:lnTo>
                    <a:lnTo>
                      <a:pt x="222" y="227"/>
                    </a:lnTo>
                    <a:lnTo>
                      <a:pt x="347" y="365"/>
                    </a:lnTo>
                    <a:lnTo>
                      <a:pt x="395" y="444"/>
                    </a:lnTo>
                    <a:lnTo>
                      <a:pt x="404" y="479"/>
                    </a:lnTo>
                    <a:lnTo>
                      <a:pt x="404" y="522"/>
                    </a:lnTo>
                    <a:lnTo>
                      <a:pt x="404" y="566"/>
                    </a:lnTo>
                    <a:lnTo>
                      <a:pt x="386" y="609"/>
                    </a:lnTo>
                    <a:lnTo>
                      <a:pt x="356" y="636"/>
                    </a:lnTo>
                    <a:lnTo>
                      <a:pt x="308" y="662"/>
                    </a:lnTo>
                    <a:lnTo>
                      <a:pt x="281" y="679"/>
                    </a:lnTo>
                    <a:lnTo>
                      <a:pt x="242" y="689"/>
                    </a:lnTo>
                    <a:lnTo>
                      <a:pt x="164" y="689"/>
                    </a:lnTo>
                    <a:lnTo>
                      <a:pt x="87" y="697"/>
                    </a:lnTo>
                    <a:lnTo>
                      <a:pt x="57" y="714"/>
                    </a:lnTo>
                    <a:lnTo>
                      <a:pt x="29" y="733"/>
                    </a:lnTo>
                    <a:lnTo>
                      <a:pt x="39" y="749"/>
                    </a:lnTo>
                    <a:lnTo>
                      <a:pt x="48" y="749"/>
                    </a:lnTo>
                    <a:lnTo>
                      <a:pt x="68" y="749"/>
                    </a:lnTo>
                    <a:lnTo>
                      <a:pt x="68" y="741"/>
                    </a:lnTo>
                    <a:lnTo>
                      <a:pt x="87" y="749"/>
                    </a:lnTo>
                    <a:lnTo>
                      <a:pt x="77" y="768"/>
                    </a:lnTo>
                    <a:lnTo>
                      <a:pt x="57" y="793"/>
                    </a:lnTo>
                    <a:lnTo>
                      <a:pt x="18" y="793"/>
                    </a:lnTo>
                    <a:lnTo>
                      <a:pt x="9" y="793"/>
                    </a:lnTo>
                    <a:lnTo>
                      <a:pt x="0" y="776"/>
                    </a:lnTo>
                    <a:lnTo>
                      <a:pt x="0" y="749"/>
                    </a:lnTo>
                    <a:lnTo>
                      <a:pt x="0" y="733"/>
                    </a:lnTo>
                    <a:lnTo>
                      <a:pt x="29" y="689"/>
                    </a:lnTo>
                    <a:lnTo>
                      <a:pt x="57" y="671"/>
                    </a:lnTo>
                    <a:lnTo>
                      <a:pt x="96" y="671"/>
                    </a:lnTo>
                    <a:lnTo>
                      <a:pt x="164" y="654"/>
                    </a:lnTo>
                    <a:lnTo>
                      <a:pt x="155" y="636"/>
                    </a:lnTo>
                    <a:lnTo>
                      <a:pt x="135" y="636"/>
                    </a:lnTo>
                    <a:lnTo>
                      <a:pt x="105" y="619"/>
                    </a:lnTo>
                    <a:lnTo>
                      <a:pt x="87" y="592"/>
                    </a:lnTo>
                    <a:lnTo>
                      <a:pt x="77" y="566"/>
                    </a:lnTo>
                    <a:lnTo>
                      <a:pt x="77" y="531"/>
                    </a:lnTo>
                    <a:lnTo>
                      <a:pt x="87" y="514"/>
                    </a:lnTo>
                    <a:lnTo>
                      <a:pt x="116" y="479"/>
                    </a:lnTo>
                    <a:lnTo>
                      <a:pt x="155" y="452"/>
                    </a:lnTo>
                    <a:lnTo>
                      <a:pt x="203" y="462"/>
                    </a:lnTo>
                    <a:lnTo>
                      <a:pt x="242" y="470"/>
                    </a:lnTo>
                    <a:lnTo>
                      <a:pt x="260" y="497"/>
                    </a:lnTo>
                    <a:lnTo>
                      <a:pt x="260" y="505"/>
                    </a:lnTo>
                    <a:lnTo>
                      <a:pt x="260" y="514"/>
                    </a:lnTo>
                    <a:lnTo>
                      <a:pt x="231" y="505"/>
                    </a:lnTo>
                    <a:lnTo>
                      <a:pt x="212" y="505"/>
                    </a:lnTo>
                    <a:lnTo>
                      <a:pt x="194" y="514"/>
                    </a:lnTo>
                    <a:lnTo>
                      <a:pt x="174" y="531"/>
                    </a:lnTo>
                    <a:lnTo>
                      <a:pt x="174" y="549"/>
                    </a:lnTo>
                    <a:lnTo>
                      <a:pt x="174" y="566"/>
                    </a:lnTo>
                    <a:lnTo>
                      <a:pt x="222" y="601"/>
                    </a:lnTo>
                    <a:lnTo>
                      <a:pt x="242" y="609"/>
                    </a:lnTo>
                    <a:lnTo>
                      <a:pt x="270" y="601"/>
                    </a:lnTo>
                    <a:lnTo>
                      <a:pt x="308" y="592"/>
                    </a:lnTo>
                    <a:lnTo>
                      <a:pt x="329" y="576"/>
                    </a:lnTo>
                    <a:lnTo>
                      <a:pt x="356" y="514"/>
                    </a:lnTo>
                    <a:lnTo>
                      <a:pt x="356" y="462"/>
                    </a:lnTo>
                    <a:lnTo>
                      <a:pt x="347" y="409"/>
                    </a:lnTo>
                    <a:lnTo>
                      <a:pt x="318" y="365"/>
                    </a:lnTo>
                    <a:lnTo>
                      <a:pt x="290" y="322"/>
                    </a:lnTo>
                    <a:lnTo>
                      <a:pt x="270" y="313"/>
                    </a:lnTo>
                    <a:lnTo>
                      <a:pt x="270" y="322"/>
                    </a:lnTo>
                    <a:lnTo>
                      <a:pt x="281" y="357"/>
                    </a:lnTo>
                    <a:lnTo>
                      <a:pt x="299" y="400"/>
                    </a:lnTo>
                    <a:lnTo>
                      <a:pt x="318" y="435"/>
                    </a:lnTo>
                    <a:lnTo>
                      <a:pt x="318" y="479"/>
                    </a:lnTo>
                    <a:lnTo>
                      <a:pt x="308" y="514"/>
                    </a:lnTo>
                    <a:lnTo>
                      <a:pt x="290" y="417"/>
                    </a:lnTo>
                    <a:lnTo>
                      <a:pt x="270" y="374"/>
                    </a:lnTo>
                    <a:lnTo>
                      <a:pt x="242" y="330"/>
                    </a:lnTo>
                    <a:lnTo>
                      <a:pt x="194" y="260"/>
                    </a:lnTo>
                    <a:lnTo>
                      <a:pt x="135" y="200"/>
                    </a:lnTo>
                    <a:lnTo>
                      <a:pt x="9" y="95"/>
                    </a:lnTo>
                    <a:lnTo>
                      <a:pt x="68" y="25"/>
                    </a:lnTo>
                    <a:lnTo>
                      <a:pt x="242" y="173"/>
                    </a:lnTo>
                    <a:lnTo>
                      <a:pt x="338" y="227"/>
                    </a:lnTo>
                    <a:lnTo>
                      <a:pt x="386" y="252"/>
                    </a:lnTo>
                    <a:lnTo>
                      <a:pt x="443" y="278"/>
                    </a:lnTo>
                    <a:lnTo>
                      <a:pt x="530" y="287"/>
                    </a:lnTo>
                    <a:lnTo>
                      <a:pt x="493" y="287"/>
                    </a:lnTo>
                    <a:lnTo>
                      <a:pt x="443" y="287"/>
                    </a:lnTo>
                    <a:lnTo>
                      <a:pt x="347" y="252"/>
                    </a:lnTo>
                    <a:lnTo>
                      <a:pt x="329" y="260"/>
                    </a:lnTo>
                    <a:lnTo>
                      <a:pt x="356" y="287"/>
                    </a:lnTo>
                    <a:lnTo>
                      <a:pt x="395" y="305"/>
                    </a:lnTo>
                    <a:lnTo>
                      <a:pt x="443" y="322"/>
                    </a:lnTo>
                    <a:lnTo>
                      <a:pt x="493" y="330"/>
                    </a:lnTo>
                    <a:lnTo>
                      <a:pt x="550" y="322"/>
                    </a:lnTo>
                    <a:lnTo>
                      <a:pt x="598" y="305"/>
                    </a:lnTo>
                    <a:lnTo>
                      <a:pt x="637" y="270"/>
                    </a:lnTo>
                    <a:lnTo>
                      <a:pt x="646" y="243"/>
                    </a:lnTo>
                    <a:lnTo>
                      <a:pt x="646" y="208"/>
                    </a:lnTo>
                    <a:lnTo>
                      <a:pt x="628" y="182"/>
                    </a:lnTo>
                    <a:lnTo>
                      <a:pt x="608" y="165"/>
                    </a:lnTo>
                    <a:lnTo>
                      <a:pt x="560" y="165"/>
                    </a:lnTo>
                    <a:lnTo>
                      <a:pt x="550" y="182"/>
                    </a:lnTo>
                    <a:lnTo>
                      <a:pt x="530" y="200"/>
                    </a:lnTo>
                    <a:lnTo>
                      <a:pt x="530" y="235"/>
                    </a:lnTo>
                    <a:lnTo>
                      <a:pt x="512" y="235"/>
                    </a:lnTo>
                    <a:lnTo>
                      <a:pt x="502" y="227"/>
                    </a:lnTo>
                    <a:lnTo>
                      <a:pt x="493" y="200"/>
                    </a:lnTo>
                    <a:lnTo>
                      <a:pt x="493" y="157"/>
                    </a:lnTo>
                    <a:lnTo>
                      <a:pt x="493" y="121"/>
                    </a:lnTo>
                    <a:lnTo>
                      <a:pt x="521" y="95"/>
                    </a:lnTo>
                    <a:lnTo>
                      <a:pt x="550" y="78"/>
                    </a:lnTo>
                    <a:lnTo>
                      <a:pt x="608" y="68"/>
                    </a:lnTo>
                    <a:lnTo>
                      <a:pt x="656" y="86"/>
                    </a:lnTo>
                    <a:lnTo>
                      <a:pt x="694" y="113"/>
                    </a:lnTo>
                    <a:lnTo>
                      <a:pt x="706" y="130"/>
                    </a:lnTo>
                    <a:lnTo>
                      <a:pt x="706" y="146"/>
                    </a:lnTo>
                    <a:lnTo>
                      <a:pt x="715" y="165"/>
                    </a:lnTo>
                    <a:lnTo>
                      <a:pt x="733" y="165"/>
                    </a:lnTo>
                    <a:lnTo>
                      <a:pt x="733" y="146"/>
                    </a:lnTo>
                    <a:lnTo>
                      <a:pt x="733" y="121"/>
                    </a:lnTo>
                    <a:lnTo>
                      <a:pt x="724" y="95"/>
                    </a:lnTo>
                    <a:lnTo>
                      <a:pt x="724" y="68"/>
                    </a:lnTo>
                    <a:lnTo>
                      <a:pt x="754" y="25"/>
                    </a:lnTo>
                    <a:lnTo>
                      <a:pt x="763" y="8"/>
                    </a:lnTo>
                    <a:lnTo>
                      <a:pt x="792" y="0"/>
                    </a:lnTo>
                    <a:lnTo>
                      <a:pt x="829" y="8"/>
                    </a:lnTo>
                    <a:lnTo>
                      <a:pt x="850" y="2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2" name="Freeform 289">
                <a:extLst>
                  <a:ext uri="{FF2B5EF4-FFF2-40B4-BE49-F238E27FC236}">
                    <a16:creationId xmlns:a16="http://schemas.microsoft.com/office/drawing/2014/main" id="{D584F70B-6DC4-D9F8-EFDE-65D75F26D3AF}"/>
                  </a:ext>
                </a:extLst>
              </p:cNvPr>
              <p:cNvSpPr>
                <a:spLocks/>
              </p:cNvSpPr>
              <p:nvPr/>
            </p:nvSpPr>
            <p:spPr bwMode="auto">
              <a:xfrm>
                <a:off x="310" y="250"/>
                <a:ext cx="2" cy="1"/>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0">
                    <a:moveTo>
                      <a:pt x="11" y="0"/>
                    </a:moveTo>
                    <a:lnTo>
                      <a:pt x="11" y="0"/>
                    </a:lnTo>
                    <a:lnTo>
                      <a:pt x="0" y="10"/>
                    </a:lnTo>
                    <a:lnTo>
                      <a:pt x="0" y="0"/>
                    </a:lnTo>
                    <a:lnTo>
                      <a:pt x="11" y="0"/>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3" name="Freeform 290">
                <a:extLst>
                  <a:ext uri="{FF2B5EF4-FFF2-40B4-BE49-F238E27FC236}">
                    <a16:creationId xmlns:a16="http://schemas.microsoft.com/office/drawing/2014/main" id="{D14006A3-0372-4CDE-55FA-5689601E83D6}"/>
                  </a:ext>
                </a:extLst>
              </p:cNvPr>
              <p:cNvSpPr>
                <a:spLocks/>
              </p:cNvSpPr>
              <p:nvPr/>
            </p:nvSpPr>
            <p:spPr bwMode="auto">
              <a:xfrm>
                <a:off x="198" y="254"/>
                <a:ext cx="51" cy="17"/>
              </a:xfrm>
              <a:custGeom>
                <a:avLst/>
                <a:gdLst>
                  <a:gd name="T0" fmla="*/ 0 w 174"/>
                  <a:gd name="T1" fmla="*/ 0 h 105"/>
                  <a:gd name="T2" fmla="*/ 0 w 174"/>
                  <a:gd name="T3" fmla="*/ 0 h 105"/>
                  <a:gd name="T4" fmla="*/ 0 w 174"/>
                  <a:gd name="T5" fmla="*/ 0 h 105"/>
                  <a:gd name="T6" fmla="*/ 0 w 174"/>
                  <a:gd name="T7" fmla="*/ 0 h 105"/>
                  <a:gd name="T8" fmla="*/ 0 w 174"/>
                  <a:gd name="T9" fmla="*/ 0 h 105"/>
                  <a:gd name="T10" fmla="*/ 0 w 174"/>
                  <a:gd name="T11" fmla="*/ 0 h 105"/>
                  <a:gd name="T12" fmla="*/ 0 w 174"/>
                  <a:gd name="T13" fmla="*/ 0 h 105"/>
                  <a:gd name="T14" fmla="*/ 0 w 174"/>
                  <a:gd name="T15" fmla="*/ 0 h 105"/>
                  <a:gd name="T16" fmla="*/ 0 w 174"/>
                  <a:gd name="T17" fmla="*/ 0 h 105"/>
                  <a:gd name="T18" fmla="*/ 0 w 174"/>
                  <a:gd name="T19" fmla="*/ 0 h 105"/>
                  <a:gd name="T20" fmla="*/ 0 w 174"/>
                  <a:gd name="T21" fmla="*/ 0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4" name="Freeform 291">
                <a:extLst>
                  <a:ext uri="{FF2B5EF4-FFF2-40B4-BE49-F238E27FC236}">
                    <a16:creationId xmlns:a16="http://schemas.microsoft.com/office/drawing/2014/main" id="{84149AE9-9798-0BE1-B087-C2C8A0A78BAD}"/>
                  </a:ext>
                </a:extLst>
              </p:cNvPr>
              <p:cNvSpPr>
                <a:spLocks/>
              </p:cNvSpPr>
              <p:nvPr/>
            </p:nvSpPr>
            <p:spPr bwMode="auto">
              <a:xfrm>
                <a:off x="198" y="254"/>
                <a:ext cx="51" cy="17"/>
              </a:xfrm>
              <a:custGeom>
                <a:avLst/>
                <a:gdLst>
                  <a:gd name="T0" fmla="*/ 0 w 174"/>
                  <a:gd name="T1" fmla="*/ 0 h 105"/>
                  <a:gd name="T2" fmla="*/ 0 w 174"/>
                  <a:gd name="T3" fmla="*/ 0 h 105"/>
                  <a:gd name="T4" fmla="*/ 0 w 174"/>
                  <a:gd name="T5" fmla="*/ 0 h 105"/>
                  <a:gd name="T6" fmla="*/ 0 w 174"/>
                  <a:gd name="T7" fmla="*/ 0 h 105"/>
                  <a:gd name="T8" fmla="*/ 0 w 174"/>
                  <a:gd name="T9" fmla="*/ 0 h 105"/>
                  <a:gd name="T10" fmla="*/ 0 w 174"/>
                  <a:gd name="T11" fmla="*/ 0 h 105"/>
                  <a:gd name="T12" fmla="*/ 0 w 174"/>
                  <a:gd name="T13" fmla="*/ 0 h 105"/>
                  <a:gd name="T14" fmla="*/ 0 w 174"/>
                  <a:gd name="T15" fmla="*/ 0 h 105"/>
                  <a:gd name="T16" fmla="*/ 0 w 174"/>
                  <a:gd name="T17" fmla="*/ 0 h 105"/>
                  <a:gd name="T18" fmla="*/ 0 w 174"/>
                  <a:gd name="T19" fmla="*/ 0 h 105"/>
                  <a:gd name="T20" fmla="*/ 0 w 174"/>
                  <a:gd name="T21" fmla="*/ 0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5" name="Freeform 292">
                <a:extLst>
                  <a:ext uri="{FF2B5EF4-FFF2-40B4-BE49-F238E27FC236}">
                    <a16:creationId xmlns:a16="http://schemas.microsoft.com/office/drawing/2014/main" id="{B58DEA79-2A82-4156-1A0F-E075F0CC7ABA}"/>
                  </a:ext>
                </a:extLst>
              </p:cNvPr>
              <p:cNvSpPr>
                <a:spLocks/>
              </p:cNvSpPr>
              <p:nvPr/>
            </p:nvSpPr>
            <p:spPr bwMode="auto">
              <a:xfrm>
                <a:off x="513" y="259"/>
                <a:ext cx="10" cy="11"/>
              </a:xfrm>
              <a:custGeom>
                <a:avLst/>
                <a:gdLst>
                  <a:gd name="T0" fmla="*/ 0 w 29"/>
                  <a:gd name="T1" fmla="*/ 0 h 71"/>
                  <a:gd name="T2" fmla="*/ 0 w 29"/>
                  <a:gd name="T3" fmla="*/ 0 h 71"/>
                  <a:gd name="T4" fmla="*/ 0 w 29"/>
                  <a:gd name="T5" fmla="*/ 0 h 71"/>
                  <a:gd name="T6" fmla="*/ 0 w 29"/>
                  <a:gd name="T7" fmla="*/ 0 h 71"/>
                  <a:gd name="T8" fmla="*/ 0 w 29"/>
                  <a:gd name="T9" fmla="*/ 0 h 71"/>
                  <a:gd name="T10" fmla="*/ 0 w 29"/>
                  <a:gd name="T11" fmla="*/ 0 h 71"/>
                  <a:gd name="T12" fmla="*/ 0 w 29"/>
                  <a:gd name="T13" fmla="*/ 0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1">
                    <a:moveTo>
                      <a:pt x="29" y="71"/>
                    </a:moveTo>
                    <a:lnTo>
                      <a:pt x="20" y="71"/>
                    </a:lnTo>
                    <a:lnTo>
                      <a:pt x="0" y="61"/>
                    </a:lnTo>
                    <a:lnTo>
                      <a:pt x="0" y="44"/>
                    </a:lnTo>
                    <a:lnTo>
                      <a:pt x="11" y="17"/>
                    </a:lnTo>
                    <a:lnTo>
                      <a:pt x="29" y="0"/>
                    </a:lnTo>
                    <a:lnTo>
                      <a:pt x="29" y="7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6" name="Freeform 293">
                <a:extLst>
                  <a:ext uri="{FF2B5EF4-FFF2-40B4-BE49-F238E27FC236}">
                    <a16:creationId xmlns:a16="http://schemas.microsoft.com/office/drawing/2014/main" id="{A5CC5FC3-68BD-DC71-564E-BA9E52F4BCAF}"/>
                  </a:ext>
                </a:extLst>
              </p:cNvPr>
              <p:cNvSpPr>
                <a:spLocks/>
              </p:cNvSpPr>
              <p:nvPr/>
            </p:nvSpPr>
            <p:spPr bwMode="auto">
              <a:xfrm>
                <a:off x="283" y="265"/>
                <a:ext cx="53" cy="14"/>
              </a:xfrm>
              <a:custGeom>
                <a:avLst/>
                <a:gdLst>
                  <a:gd name="T0" fmla="*/ 0 w 174"/>
                  <a:gd name="T1" fmla="*/ 0 h 87"/>
                  <a:gd name="T2" fmla="*/ 0 w 174"/>
                  <a:gd name="T3" fmla="*/ 0 h 87"/>
                  <a:gd name="T4" fmla="*/ 0 w 174"/>
                  <a:gd name="T5" fmla="*/ 0 h 87"/>
                  <a:gd name="T6" fmla="*/ 0 w 174"/>
                  <a:gd name="T7" fmla="*/ 0 h 87"/>
                  <a:gd name="T8" fmla="*/ 0 w 174"/>
                  <a:gd name="T9" fmla="*/ 0 h 87"/>
                  <a:gd name="T10" fmla="*/ 0 w 174"/>
                  <a:gd name="T11" fmla="*/ 0 h 87"/>
                  <a:gd name="T12" fmla="*/ 0 w 174"/>
                  <a:gd name="T13" fmla="*/ 0 h 87"/>
                  <a:gd name="T14" fmla="*/ 0 w 174"/>
                  <a:gd name="T15" fmla="*/ 0 h 87"/>
                  <a:gd name="T16" fmla="*/ 0 w 174"/>
                  <a:gd name="T17" fmla="*/ 0 h 87"/>
                  <a:gd name="T18" fmla="*/ 0 w 174"/>
                  <a:gd name="T19" fmla="*/ 0 h 87"/>
                  <a:gd name="T20" fmla="*/ 0 w 174"/>
                  <a:gd name="T21" fmla="*/ 0 h 87"/>
                  <a:gd name="T22" fmla="*/ 0 w 174"/>
                  <a:gd name="T23" fmla="*/ 0 h 87"/>
                  <a:gd name="T24" fmla="*/ 0 w 174"/>
                  <a:gd name="T25" fmla="*/ 0 h 87"/>
                  <a:gd name="T26" fmla="*/ 0 w 174"/>
                  <a:gd name="T27" fmla="*/ 0 h 87"/>
                  <a:gd name="T28" fmla="*/ 0 w 174"/>
                  <a:gd name="T29" fmla="*/ 0 h 87"/>
                  <a:gd name="T30" fmla="*/ 0 w 174"/>
                  <a:gd name="T31" fmla="*/ 0 h 87"/>
                  <a:gd name="T32" fmla="*/ 0 w 174"/>
                  <a:gd name="T33" fmla="*/ 0 h 87"/>
                  <a:gd name="T34" fmla="*/ 0 w 174"/>
                  <a:gd name="T35" fmla="*/ 0 h 87"/>
                  <a:gd name="T36" fmla="*/ 0 w 174"/>
                  <a:gd name="T37" fmla="*/ 0 h 87"/>
                  <a:gd name="T38" fmla="*/ 0 w 174"/>
                  <a:gd name="T39" fmla="*/ 0 h 87"/>
                  <a:gd name="T40" fmla="*/ 0 w 174"/>
                  <a:gd name="T41" fmla="*/ 0 h 87"/>
                  <a:gd name="T42" fmla="*/ 0 w 174"/>
                  <a:gd name="T43" fmla="*/ 0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7" name="Freeform 294">
                <a:extLst>
                  <a:ext uri="{FF2B5EF4-FFF2-40B4-BE49-F238E27FC236}">
                    <a16:creationId xmlns:a16="http://schemas.microsoft.com/office/drawing/2014/main" id="{EAA2DF7F-8BF3-9BD7-99EE-28979B911DBE}"/>
                  </a:ext>
                </a:extLst>
              </p:cNvPr>
              <p:cNvSpPr>
                <a:spLocks/>
              </p:cNvSpPr>
              <p:nvPr/>
            </p:nvSpPr>
            <p:spPr bwMode="auto">
              <a:xfrm>
                <a:off x="283" y="265"/>
                <a:ext cx="53" cy="14"/>
              </a:xfrm>
              <a:custGeom>
                <a:avLst/>
                <a:gdLst>
                  <a:gd name="T0" fmla="*/ 0 w 174"/>
                  <a:gd name="T1" fmla="*/ 0 h 87"/>
                  <a:gd name="T2" fmla="*/ 0 w 174"/>
                  <a:gd name="T3" fmla="*/ 0 h 87"/>
                  <a:gd name="T4" fmla="*/ 0 w 174"/>
                  <a:gd name="T5" fmla="*/ 0 h 87"/>
                  <a:gd name="T6" fmla="*/ 0 w 174"/>
                  <a:gd name="T7" fmla="*/ 0 h 87"/>
                  <a:gd name="T8" fmla="*/ 0 w 174"/>
                  <a:gd name="T9" fmla="*/ 0 h 87"/>
                  <a:gd name="T10" fmla="*/ 0 w 174"/>
                  <a:gd name="T11" fmla="*/ 0 h 87"/>
                  <a:gd name="T12" fmla="*/ 0 w 174"/>
                  <a:gd name="T13" fmla="*/ 0 h 87"/>
                  <a:gd name="T14" fmla="*/ 0 w 174"/>
                  <a:gd name="T15" fmla="*/ 0 h 87"/>
                  <a:gd name="T16" fmla="*/ 0 w 174"/>
                  <a:gd name="T17" fmla="*/ 0 h 87"/>
                  <a:gd name="T18" fmla="*/ 0 w 174"/>
                  <a:gd name="T19" fmla="*/ 0 h 87"/>
                  <a:gd name="T20" fmla="*/ 0 w 174"/>
                  <a:gd name="T21" fmla="*/ 0 h 87"/>
                  <a:gd name="T22" fmla="*/ 0 w 174"/>
                  <a:gd name="T23" fmla="*/ 0 h 87"/>
                  <a:gd name="T24" fmla="*/ 0 w 174"/>
                  <a:gd name="T25" fmla="*/ 0 h 87"/>
                  <a:gd name="T26" fmla="*/ 0 w 174"/>
                  <a:gd name="T27" fmla="*/ 0 h 87"/>
                  <a:gd name="T28" fmla="*/ 0 w 174"/>
                  <a:gd name="T29" fmla="*/ 0 h 87"/>
                  <a:gd name="T30" fmla="*/ 0 w 174"/>
                  <a:gd name="T31" fmla="*/ 0 h 87"/>
                  <a:gd name="T32" fmla="*/ 0 w 174"/>
                  <a:gd name="T33" fmla="*/ 0 h 87"/>
                  <a:gd name="T34" fmla="*/ 0 w 174"/>
                  <a:gd name="T35" fmla="*/ 0 h 87"/>
                  <a:gd name="T36" fmla="*/ 0 w 174"/>
                  <a:gd name="T37" fmla="*/ 0 h 87"/>
                  <a:gd name="T38" fmla="*/ 0 w 174"/>
                  <a:gd name="T39" fmla="*/ 0 h 87"/>
                  <a:gd name="T40" fmla="*/ 0 w 174"/>
                  <a:gd name="T41" fmla="*/ 0 h 87"/>
                  <a:gd name="T42" fmla="*/ 0 w 174"/>
                  <a:gd name="T43" fmla="*/ 0 h 87"/>
                  <a:gd name="T44" fmla="*/ 0 w 174"/>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8" name="Freeform 295">
                <a:extLst>
                  <a:ext uri="{FF2B5EF4-FFF2-40B4-BE49-F238E27FC236}">
                    <a16:creationId xmlns:a16="http://schemas.microsoft.com/office/drawing/2014/main" id="{68B524F7-E87D-D88D-BAC5-97D342FFC7A3}"/>
                  </a:ext>
                </a:extLst>
              </p:cNvPr>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10"/>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9" name="Freeform 296">
                <a:extLst>
                  <a:ext uri="{FF2B5EF4-FFF2-40B4-BE49-F238E27FC236}">
                    <a16:creationId xmlns:a16="http://schemas.microsoft.com/office/drawing/2014/main" id="{4AFBFECF-2BCC-8D88-A8E4-9D6111D8C0B2}"/>
                  </a:ext>
                </a:extLst>
              </p:cNvPr>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10"/>
                    </a:lnTo>
                    <a:lnTo>
                      <a:pt x="0" y="0"/>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0" name="Freeform 297">
                <a:extLst>
                  <a:ext uri="{FF2B5EF4-FFF2-40B4-BE49-F238E27FC236}">
                    <a16:creationId xmlns:a16="http://schemas.microsoft.com/office/drawing/2014/main" id="{19FCE8F5-3503-4692-2677-0F5975A788F9}"/>
                  </a:ext>
                </a:extLst>
              </p:cNvPr>
              <p:cNvSpPr>
                <a:spLocks/>
              </p:cNvSpPr>
              <p:nvPr/>
            </p:nvSpPr>
            <p:spPr bwMode="auto">
              <a:xfrm>
                <a:off x="272" y="284"/>
                <a:ext cx="35" cy="14"/>
              </a:xfrm>
              <a:custGeom>
                <a:avLst/>
                <a:gdLst>
                  <a:gd name="T0" fmla="*/ 0 w 116"/>
                  <a:gd name="T1" fmla="*/ 0 h 87"/>
                  <a:gd name="T2" fmla="*/ 0 w 116"/>
                  <a:gd name="T3" fmla="*/ 0 h 87"/>
                  <a:gd name="T4" fmla="*/ 0 w 116"/>
                  <a:gd name="T5" fmla="*/ 0 h 87"/>
                  <a:gd name="T6" fmla="*/ 0 w 116"/>
                  <a:gd name="T7" fmla="*/ 0 h 87"/>
                  <a:gd name="T8" fmla="*/ 0 w 116"/>
                  <a:gd name="T9" fmla="*/ 0 h 87"/>
                  <a:gd name="T10" fmla="*/ 0 w 116"/>
                  <a:gd name="T11" fmla="*/ 0 h 87"/>
                  <a:gd name="T12" fmla="*/ 0 w 116"/>
                  <a:gd name="T13" fmla="*/ 0 h 87"/>
                  <a:gd name="T14" fmla="*/ 0 w 116"/>
                  <a:gd name="T15" fmla="*/ 0 h 87"/>
                  <a:gd name="T16" fmla="*/ 0 w 116"/>
                  <a:gd name="T17" fmla="*/ 0 h 87"/>
                  <a:gd name="T18" fmla="*/ 0 w 116"/>
                  <a:gd name="T19" fmla="*/ 0 h 87"/>
                  <a:gd name="T20" fmla="*/ 0 w 116"/>
                  <a:gd name="T21" fmla="*/ 0 h 87"/>
                  <a:gd name="T22" fmla="*/ 0 w 116"/>
                  <a:gd name="T23" fmla="*/ 0 h 87"/>
                  <a:gd name="T24" fmla="*/ 0 w 116"/>
                  <a:gd name="T25" fmla="*/ 0 h 87"/>
                  <a:gd name="T26" fmla="*/ 0 w 116"/>
                  <a:gd name="T27" fmla="*/ 0 h 87"/>
                  <a:gd name="T28" fmla="*/ 0 w 116"/>
                  <a:gd name="T29" fmla="*/ 0 h 87"/>
                  <a:gd name="T30" fmla="*/ 0 w 116"/>
                  <a:gd name="T31" fmla="*/ 0 h 87"/>
                  <a:gd name="T32" fmla="*/ 0 w 116"/>
                  <a:gd name="T33" fmla="*/ 0 h 87"/>
                  <a:gd name="T34" fmla="*/ 0 w 116"/>
                  <a:gd name="T35" fmla="*/ 0 h 87"/>
                  <a:gd name="T36" fmla="*/ 0 w 116"/>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1" name="Freeform 298">
                <a:extLst>
                  <a:ext uri="{FF2B5EF4-FFF2-40B4-BE49-F238E27FC236}">
                    <a16:creationId xmlns:a16="http://schemas.microsoft.com/office/drawing/2014/main" id="{63B769A5-DD01-6319-EA1B-AD7C1EFFE72E}"/>
                  </a:ext>
                </a:extLst>
              </p:cNvPr>
              <p:cNvSpPr>
                <a:spLocks/>
              </p:cNvSpPr>
              <p:nvPr/>
            </p:nvSpPr>
            <p:spPr bwMode="auto">
              <a:xfrm>
                <a:off x="272" y="284"/>
                <a:ext cx="35" cy="14"/>
              </a:xfrm>
              <a:custGeom>
                <a:avLst/>
                <a:gdLst>
                  <a:gd name="T0" fmla="*/ 0 w 116"/>
                  <a:gd name="T1" fmla="*/ 0 h 87"/>
                  <a:gd name="T2" fmla="*/ 0 w 116"/>
                  <a:gd name="T3" fmla="*/ 0 h 87"/>
                  <a:gd name="T4" fmla="*/ 0 w 116"/>
                  <a:gd name="T5" fmla="*/ 0 h 87"/>
                  <a:gd name="T6" fmla="*/ 0 w 116"/>
                  <a:gd name="T7" fmla="*/ 0 h 87"/>
                  <a:gd name="T8" fmla="*/ 0 w 116"/>
                  <a:gd name="T9" fmla="*/ 0 h 87"/>
                  <a:gd name="T10" fmla="*/ 0 w 116"/>
                  <a:gd name="T11" fmla="*/ 0 h 87"/>
                  <a:gd name="T12" fmla="*/ 0 w 116"/>
                  <a:gd name="T13" fmla="*/ 0 h 87"/>
                  <a:gd name="T14" fmla="*/ 0 w 116"/>
                  <a:gd name="T15" fmla="*/ 0 h 87"/>
                  <a:gd name="T16" fmla="*/ 0 w 116"/>
                  <a:gd name="T17" fmla="*/ 0 h 87"/>
                  <a:gd name="T18" fmla="*/ 0 w 116"/>
                  <a:gd name="T19" fmla="*/ 0 h 87"/>
                  <a:gd name="T20" fmla="*/ 0 w 116"/>
                  <a:gd name="T21" fmla="*/ 0 h 87"/>
                  <a:gd name="T22" fmla="*/ 0 w 116"/>
                  <a:gd name="T23" fmla="*/ 0 h 87"/>
                  <a:gd name="T24" fmla="*/ 0 w 116"/>
                  <a:gd name="T25" fmla="*/ 0 h 87"/>
                  <a:gd name="T26" fmla="*/ 0 w 116"/>
                  <a:gd name="T27" fmla="*/ 0 h 87"/>
                  <a:gd name="T28" fmla="*/ 0 w 116"/>
                  <a:gd name="T29" fmla="*/ 0 h 87"/>
                  <a:gd name="T30" fmla="*/ 0 w 116"/>
                  <a:gd name="T31" fmla="*/ 0 h 87"/>
                  <a:gd name="T32" fmla="*/ 0 w 116"/>
                  <a:gd name="T33" fmla="*/ 0 h 87"/>
                  <a:gd name="T34" fmla="*/ 0 w 116"/>
                  <a:gd name="T35" fmla="*/ 0 h 87"/>
                  <a:gd name="T36" fmla="*/ 0 w 116"/>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2" name="Freeform 299">
                <a:extLst>
                  <a:ext uri="{FF2B5EF4-FFF2-40B4-BE49-F238E27FC236}">
                    <a16:creationId xmlns:a16="http://schemas.microsoft.com/office/drawing/2014/main" id="{C70C7109-8A86-9098-7578-2C6DDA621E7A}"/>
                  </a:ext>
                </a:extLst>
              </p:cNvPr>
              <p:cNvSpPr>
                <a:spLocks/>
              </p:cNvSpPr>
              <p:nvPr/>
            </p:nvSpPr>
            <p:spPr bwMode="auto">
              <a:xfrm>
                <a:off x="459" y="285"/>
                <a:ext cx="14" cy="6"/>
              </a:xfrm>
              <a:custGeom>
                <a:avLst/>
                <a:gdLst>
                  <a:gd name="T0" fmla="*/ 0 w 48"/>
                  <a:gd name="T1" fmla="*/ 0 h 35"/>
                  <a:gd name="T2" fmla="*/ 0 w 48"/>
                  <a:gd name="T3" fmla="*/ 0 h 35"/>
                  <a:gd name="T4" fmla="*/ 0 w 48"/>
                  <a:gd name="T5" fmla="*/ 0 h 35"/>
                  <a:gd name="T6" fmla="*/ 0 w 48"/>
                  <a:gd name="T7" fmla="*/ 0 h 35"/>
                  <a:gd name="T8" fmla="*/ 0 w 48"/>
                  <a:gd name="T9" fmla="*/ 0 h 35"/>
                  <a:gd name="T10" fmla="*/ 0 w 48"/>
                  <a:gd name="T11" fmla="*/ 0 h 35"/>
                  <a:gd name="T12" fmla="*/ 0 w 48"/>
                  <a:gd name="T13" fmla="*/ 0 h 35"/>
                  <a:gd name="T14" fmla="*/ 0 w 48"/>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35">
                    <a:moveTo>
                      <a:pt x="48" y="18"/>
                    </a:moveTo>
                    <a:lnTo>
                      <a:pt x="48" y="35"/>
                    </a:lnTo>
                    <a:lnTo>
                      <a:pt x="39" y="35"/>
                    </a:lnTo>
                    <a:lnTo>
                      <a:pt x="0" y="35"/>
                    </a:lnTo>
                    <a:lnTo>
                      <a:pt x="0" y="18"/>
                    </a:lnTo>
                    <a:lnTo>
                      <a:pt x="9" y="0"/>
                    </a:lnTo>
                    <a:lnTo>
                      <a:pt x="29" y="0"/>
                    </a:lnTo>
                    <a:lnTo>
                      <a:pt x="48" y="1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3" name="Freeform 300">
                <a:extLst>
                  <a:ext uri="{FF2B5EF4-FFF2-40B4-BE49-F238E27FC236}">
                    <a16:creationId xmlns:a16="http://schemas.microsoft.com/office/drawing/2014/main" id="{16C1C8C4-24E9-DB30-FE31-527D486E9758}"/>
                  </a:ext>
                </a:extLst>
              </p:cNvPr>
              <p:cNvSpPr>
                <a:spLocks/>
              </p:cNvSpPr>
              <p:nvPr/>
            </p:nvSpPr>
            <p:spPr bwMode="auto">
              <a:xfrm>
                <a:off x="148" y="291"/>
                <a:ext cx="259" cy="313"/>
              </a:xfrm>
              <a:custGeom>
                <a:avLst/>
                <a:gdLst>
                  <a:gd name="T0" fmla="*/ 0 w 868"/>
                  <a:gd name="T1" fmla="*/ 0 h 1928"/>
                  <a:gd name="T2" fmla="*/ 0 w 868"/>
                  <a:gd name="T3" fmla="*/ 0 h 1928"/>
                  <a:gd name="T4" fmla="*/ 0 w 868"/>
                  <a:gd name="T5" fmla="*/ 0 h 1928"/>
                  <a:gd name="T6" fmla="*/ 0 w 868"/>
                  <a:gd name="T7" fmla="*/ 0 h 1928"/>
                  <a:gd name="T8" fmla="*/ 0 w 868"/>
                  <a:gd name="T9" fmla="*/ 0 h 1928"/>
                  <a:gd name="T10" fmla="*/ 0 w 868"/>
                  <a:gd name="T11" fmla="*/ 0 h 1928"/>
                  <a:gd name="T12" fmla="*/ 0 w 868"/>
                  <a:gd name="T13" fmla="*/ 0 h 1928"/>
                  <a:gd name="T14" fmla="*/ 0 w 868"/>
                  <a:gd name="T15" fmla="*/ 0 h 1928"/>
                  <a:gd name="T16" fmla="*/ 0 w 868"/>
                  <a:gd name="T17" fmla="*/ 0 h 1928"/>
                  <a:gd name="T18" fmla="*/ 0 w 868"/>
                  <a:gd name="T19" fmla="*/ 0 h 1928"/>
                  <a:gd name="T20" fmla="*/ 0 w 868"/>
                  <a:gd name="T21" fmla="*/ 0 h 1928"/>
                  <a:gd name="T22" fmla="*/ 0 w 868"/>
                  <a:gd name="T23" fmla="*/ 0 h 1928"/>
                  <a:gd name="T24" fmla="*/ 0 w 868"/>
                  <a:gd name="T25" fmla="*/ 0 h 1928"/>
                  <a:gd name="T26" fmla="*/ 0 w 868"/>
                  <a:gd name="T27" fmla="*/ 0 h 1928"/>
                  <a:gd name="T28" fmla="*/ 0 w 868"/>
                  <a:gd name="T29" fmla="*/ 0 h 1928"/>
                  <a:gd name="T30" fmla="*/ 0 w 868"/>
                  <a:gd name="T31" fmla="*/ 0 h 1928"/>
                  <a:gd name="T32" fmla="*/ 0 w 868"/>
                  <a:gd name="T33" fmla="*/ 0 h 1928"/>
                  <a:gd name="T34" fmla="*/ 0 w 868"/>
                  <a:gd name="T35" fmla="*/ 0 h 1928"/>
                  <a:gd name="T36" fmla="*/ 0 w 868"/>
                  <a:gd name="T37" fmla="*/ 0 h 1928"/>
                  <a:gd name="T38" fmla="*/ 0 w 868"/>
                  <a:gd name="T39" fmla="*/ 0 h 1928"/>
                  <a:gd name="T40" fmla="*/ 0 w 868"/>
                  <a:gd name="T41" fmla="*/ 0 h 1928"/>
                  <a:gd name="T42" fmla="*/ 0 w 868"/>
                  <a:gd name="T43" fmla="*/ 0 h 1928"/>
                  <a:gd name="T44" fmla="*/ 0 w 868"/>
                  <a:gd name="T45" fmla="*/ 0 h 1928"/>
                  <a:gd name="T46" fmla="*/ 0 w 868"/>
                  <a:gd name="T47" fmla="*/ 0 h 1928"/>
                  <a:gd name="T48" fmla="*/ 0 w 868"/>
                  <a:gd name="T49" fmla="*/ 0 h 1928"/>
                  <a:gd name="T50" fmla="*/ 0 w 868"/>
                  <a:gd name="T51" fmla="*/ 0 h 1928"/>
                  <a:gd name="T52" fmla="*/ 0 w 868"/>
                  <a:gd name="T53" fmla="*/ 0 h 1928"/>
                  <a:gd name="T54" fmla="*/ 0 w 868"/>
                  <a:gd name="T55" fmla="*/ 0 h 1928"/>
                  <a:gd name="T56" fmla="*/ 0 w 868"/>
                  <a:gd name="T57" fmla="*/ 0 h 1928"/>
                  <a:gd name="T58" fmla="*/ 0 w 868"/>
                  <a:gd name="T59" fmla="*/ 0 h 1928"/>
                  <a:gd name="T60" fmla="*/ 0 w 868"/>
                  <a:gd name="T61" fmla="*/ 0 h 1928"/>
                  <a:gd name="T62" fmla="*/ 0 w 868"/>
                  <a:gd name="T63" fmla="*/ 0 h 1928"/>
                  <a:gd name="T64" fmla="*/ 0 w 868"/>
                  <a:gd name="T65" fmla="*/ 0 h 1928"/>
                  <a:gd name="T66" fmla="*/ 0 w 868"/>
                  <a:gd name="T67" fmla="*/ 0 h 1928"/>
                  <a:gd name="T68" fmla="*/ 0 w 868"/>
                  <a:gd name="T69" fmla="*/ 0 h 1928"/>
                  <a:gd name="T70" fmla="*/ 0 w 868"/>
                  <a:gd name="T71" fmla="*/ 0 h 19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8" h="1928">
                    <a:moveTo>
                      <a:pt x="868" y="27"/>
                    </a:moveTo>
                    <a:lnTo>
                      <a:pt x="791" y="52"/>
                    </a:lnTo>
                    <a:lnTo>
                      <a:pt x="713" y="78"/>
                    </a:lnTo>
                    <a:lnTo>
                      <a:pt x="637" y="122"/>
                    </a:lnTo>
                    <a:lnTo>
                      <a:pt x="569" y="165"/>
                    </a:lnTo>
                    <a:lnTo>
                      <a:pt x="500" y="219"/>
                    </a:lnTo>
                    <a:lnTo>
                      <a:pt x="452" y="279"/>
                    </a:lnTo>
                    <a:lnTo>
                      <a:pt x="404" y="340"/>
                    </a:lnTo>
                    <a:lnTo>
                      <a:pt x="356" y="411"/>
                    </a:lnTo>
                    <a:lnTo>
                      <a:pt x="327" y="479"/>
                    </a:lnTo>
                    <a:lnTo>
                      <a:pt x="299" y="603"/>
                    </a:lnTo>
                    <a:lnTo>
                      <a:pt x="279" y="733"/>
                    </a:lnTo>
                    <a:lnTo>
                      <a:pt x="279" y="977"/>
                    </a:lnTo>
                    <a:lnTo>
                      <a:pt x="28" y="987"/>
                    </a:lnTo>
                    <a:lnTo>
                      <a:pt x="18" y="995"/>
                    </a:lnTo>
                    <a:lnTo>
                      <a:pt x="18" y="1841"/>
                    </a:lnTo>
                    <a:lnTo>
                      <a:pt x="18" y="1928"/>
                    </a:lnTo>
                    <a:lnTo>
                      <a:pt x="0" y="1920"/>
                    </a:lnTo>
                    <a:lnTo>
                      <a:pt x="0" y="1755"/>
                    </a:lnTo>
                    <a:lnTo>
                      <a:pt x="0" y="960"/>
                    </a:lnTo>
                    <a:lnTo>
                      <a:pt x="114" y="951"/>
                    </a:lnTo>
                    <a:lnTo>
                      <a:pt x="240" y="951"/>
                    </a:lnTo>
                    <a:lnTo>
                      <a:pt x="240" y="933"/>
                    </a:lnTo>
                    <a:lnTo>
                      <a:pt x="240" y="759"/>
                    </a:lnTo>
                    <a:lnTo>
                      <a:pt x="260" y="611"/>
                    </a:lnTo>
                    <a:lnTo>
                      <a:pt x="279" y="532"/>
                    </a:lnTo>
                    <a:lnTo>
                      <a:pt x="299" y="454"/>
                    </a:lnTo>
                    <a:lnTo>
                      <a:pt x="338" y="384"/>
                    </a:lnTo>
                    <a:lnTo>
                      <a:pt x="386" y="305"/>
                    </a:lnTo>
                    <a:lnTo>
                      <a:pt x="482" y="200"/>
                    </a:lnTo>
                    <a:lnTo>
                      <a:pt x="587" y="113"/>
                    </a:lnTo>
                    <a:lnTo>
                      <a:pt x="656" y="78"/>
                    </a:lnTo>
                    <a:lnTo>
                      <a:pt x="724" y="43"/>
                    </a:lnTo>
                    <a:lnTo>
                      <a:pt x="791" y="16"/>
                    </a:lnTo>
                    <a:lnTo>
                      <a:pt x="859" y="0"/>
                    </a:lnTo>
                    <a:lnTo>
                      <a:pt x="868" y="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4" name="Freeform 301">
                <a:extLst>
                  <a:ext uri="{FF2B5EF4-FFF2-40B4-BE49-F238E27FC236}">
                    <a16:creationId xmlns:a16="http://schemas.microsoft.com/office/drawing/2014/main" id="{CAAF4C5D-1069-CAD4-B6BD-4FDB0F70629D}"/>
                  </a:ext>
                </a:extLst>
              </p:cNvPr>
              <p:cNvSpPr>
                <a:spLocks/>
              </p:cNvSpPr>
              <p:nvPr/>
            </p:nvSpPr>
            <p:spPr bwMode="auto">
              <a:xfrm>
                <a:off x="166" y="295"/>
                <a:ext cx="325" cy="326"/>
              </a:xfrm>
              <a:custGeom>
                <a:avLst/>
                <a:gdLst>
                  <a:gd name="T0" fmla="*/ 0 w 1092"/>
                  <a:gd name="T1" fmla="*/ 0 h 2006"/>
                  <a:gd name="T2" fmla="*/ 0 w 1092"/>
                  <a:gd name="T3" fmla="*/ 0 h 2006"/>
                  <a:gd name="T4" fmla="*/ 0 w 1092"/>
                  <a:gd name="T5" fmla="*/ 0 h 2006"/>
                  <a:gd name="T6" fmla="*/ 0 w 1092"/>
                  <a:gd name="T7" fmla="*/ 0 h 2006"/>
                  <a:gd name="T8" fmla="*/ 0 w 1092"/>
                  <a:gd name="T9" fmla="*/ 0 h 2006"/>
                  <a:gd name="T10" fmla="*/ 0 w 1092"/>
                  <a:gd name="T11" fmla="*/ 0 h 2006"/>
                  <a:gd name="T12" fmla="*/ 0 w 1092"/>
                  <a:gd name="T13" fmla="*/ 0 h 2006"/>
                  <a:gd name="T14" fmla="*/ 0 w 1092"/>
                  <a:gd name="T15" fmla="*/ 0 h 2006"/>
                  <a:gd name="T16" fmla="*/ 0 w 1092"/>
                  <a:gd name="T17" fmla="*/ 0 h 2006"/>
                  <a:gd name="T18" fmla="*/ 0 w 1092"/>
                  <a:gd name="T19" fmla="*/ 0 h 2006"/>
                  <a:gd name="T20" fmla="*/ 0 w 1092"/>
                  <a:gd name="T21" fmla="*/ 0 h 2006"/>
                  <a:gd name="T22" fmla="*/ 0 w 1092"/>
                  <a:gd name="T23" fmla="*/ 0 h 2006"/>
                  <a:gd name="T24" fmla="*/ 0 w 1092"/>
                  <a:gd name="T25" fmla="*/ 0 h 2006"/>
                  <a:gd name="T26" fmla="*/ 0 w 1092"/>
                  <a:gd name="T27" fmla="*/ 0 h 2006"/>
                  <a:gd name="T28" fmla="*/ 0 w 1092"/>
                  <a:gd name="T29" fmla="*/ 0 h 2006"/>
                  <a:gd name="T30" fmla="*/ 0 w 1092"/>
                  <a:gd name="T31" fmla="*/ 0 h 2006"/>
                  <a:gd name="T32" fmla="*/ 0 w 1092"/>
                  <a:gd name="T33" fmla="*/ 0 h 2006"/>
                  <a:gd name="T34" fmla="*/ 0 w 1092"/>
                  <a:gd name="T35" fmla="*/ 0 h 2006"/>
                  <a:gd name="T36" fmla="*/ 0 w 1092"/>
                  <a:gd name="T37" fmla="*/ 0 h 2006"/>
                  <a:gd name="T38" fmla="*/ 0 w 1092"/>
                  <a:gd name="T39" fmla="*/ 0 h 2006"/>
                  <a:gd name="T40" fmla="*/ 0 w 1092"/>
                  <a:gd name="T41" fmla="*/ 0 h 2006"/>
                  <a:gd name="T42" fmla="*/ 0 w 1092"/>
                  <a:gd name="T43" fmla="*/ 0 h 2006"/>
                  <a:gd name="T44" fmla="*/ 0 w 1092"/>
                  <a:gd name="T45" fmla="*/ 0 h 2006"/>
                  <a:gd name="T46" fmla="*/ 0 w 1092"/>
                  <a:gd name="T47" fmla="*/ 0 h 2006"/>
                  <a:gd name="T48" fmla="*/ 0 w 1092"/>
                  <a:gd name="T49" fmla="*/ 0 h 2006"/>
                  <a:gd name="T50" fmla="*/ 0 w 1092"/>
                  <a:gd name="T51" fmla="*/ 0 h 2006"/>
                  <a:gd name="T52" fmla="*/ 0 w 1092"/>
                  <a:gd name="T53" fmla="*/ 0 h 2006"/>
                  <a:gd name="T54" fmla="*/ 0 w 1092"/>
                  <a:gd name="T55" fmla="*/ 0 h 2006"/>
                  <a:gd name="T56" fmla="*/ 0 w 1092"/>
                  <a:gd name="T57" fmla="*/ 0 h 2006"/>
                  <a:gd name="T58" fmla="*/ 0 w 1092"/>
                  <a:gd name="T59" fmla="*/ 0 h 2006"/>
                  <a:gd name="T60" fmla="*/ 0 w 1092"/>
                  <a:gd name="T61" fmla="*/ 0 h 2006"/>
                  <a:gd name="T62" fmla="*/ 0 w 1092"/>
                  <a:gd name="T63" fmla="*/ 0 h 2006"/>
                  <a:gd name="T64" fmla="*/ 0 w 1092"/>
                  <a:gd name="T65" fmla="*/ 0 h 2006"/>
                  <a:gd name="T66" fmla="*/ 0 w 1092"/>
                  <a:gd name="T67" fmla="*/ 0 h 2006"/>
                  <a:gd name="T68" fmla="*/ 0 w 1092"/>
                  <a:gd name="T69" fmla="*/ 0 h 2006"/>
                  <a:gd name="T70" fmla="*/ 0 w 1092"/>
                  <a:gd name="T71" fmla="*/ 0 h 2006"/>
                  <a:gd name="T72" fmla="*/ 0 w 1092"/>
                  <a:gd name="T73" fmla="*/ 0 h 2006"/>
                  <a:gd name="T74" fmla="*/ 0 w 1092"/>
                  <a:gd name="T75" fmla="*/ 0 h 2006"/>
                  <a:gd name="T76" fmla="*/ 0 w 1092"/>
                  <a:gd name="T77" fmla="*/ 0 h 2006"/>
                  <a:gd name="T78" fmla="*/ 0 w 1092"/>
                  <a:gd name="T79" fmla="*/ 0 h 2006"/>
                  <a:gd name="T80" fmla="*/ 0 w 1092"/>
                  <a:gd name="T81" fmla="*/ 0 h 20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92" h="2006">
                    <a:moveTo>
                      <a:pt x="1092" y="60"/>
                    </a:moveTo>
                    <a:lnTo>
                      <a:pt x="985" y="78"/>
                    </a:lnTo>
                    <a:lnTo>
                      <a:pt x="889" y="95"/>
                    </a:lnTo>
                    <a:lnTo>
                      <a:pt x="782" y="121"/>
                    </a:lnTo>
                    <a:lnTo>
                      <a:pt x="695" y="156"/>
                    </a:lnTo>
                    <a:lnTo>
                      <a:pt x="608" y="208"/>
                    </a:lnTo>
                    <a:lnTo>
                      <a:pt x="530" y="260"/>
                    </a:lnTo>
                    <a:lnTo>
                      <a:pt x="464" y="340"/>
                    </a:lnTo>
                    <a:lnTo>
                      <a:pt x="416" y="427"/>
                    </a:lnTo>
                    <a:lnTo>
                      <a:pt x="377" y="487"/>
                    </a:lnTo>
                    <a:lnTo>
                      <a:pt x="357" y="566"/>
                    </a:lnTo>
                    <a:lnTo>
                      <a:pt x="347" y="722"/>
                    </a:lnTo>
                    <a:lnTo>
                      <a:pt x="338" y="1038"/>
                    </a:lnTo>
                    <a:lnTo>
                      <a:pt x="78" y="1046"/>
                    </a:lnTo>
                    <a:lnTo>
                      <a:pt x="68" y="1055"/>
                    </a:lnTo>
                    <a:lnTo>
                      <a:pt x="68" y="1536"/>
                    </a:lnTo>
                    <a:lnTo>
                      <a:pt x="57" y="1988"/>
                    </a:lnTo>
                    <a:lnTo>
                      <a:pt x="48" y="2006"/>
                    </a:lnTo>
                    <a:lnTo>
                      <a:pt x="39" y="2006"/>
                    </a:lnTo>
                    <a:lnTo>
                      <a:pt x="30" y="2006"/>
                    </a:lnTo>
                    <a:lnTo>
                      <a:pt x="9" y="1980"/>
                    </a:lnTo>
                    <a:lnTo>
                      <a:pt x="9" y="1945"/>
                    </a:lnTo>
                    <a:lnTo>
                      <a:pt x="0" y="1885"/>
                    </a:lnTo>
                    <a:lnTo>
                      <a:pt x="0" y="995"/>
                    </a:lnTo>
                    <a:lnTo>
                      <a:pt x="9" y="985"/>
                    </a:lnTo>
                    <a:lnTo>
                      <a:pt x="251" y="976"/>
                    </a:lnTo>
                    <a:lnTo>
                      <a:pt x="261" y="968"/>
                    </a:lnTo>
                    <a:lnTo>
                      <a:pt x="261" y="846"/>
                    </a:lnTo>
                    <a:lnTo>
                      <a:pt x="261" y="722"/>
                    </a:lnTo>
                    <a:lnTo>
                      <a:pt x="270" y="611"/>
                    </a:lnTo>
                    <a:lnTo>
                      <a:pt x="299" y="497"/>
                    </a:lnTo>
                    <a:lnTo>
                      <a:pt x="347" y="392"/>
                    </a:lnTo>
                    <a:lnTo>
                      <a:pt x="407" y="287"/>
                    </a:lnTo>
                    <a:lnTo>
                      <a:pt x="493" y="200"/>
                    </a:lnTo>
                    <a:lnTo>
                      <a:pt x="541" y="156"/>
                    </a:lnTo>
                    <a:lnTo>
                      <a:pt x="599" y="121"/>
                    </a:lnTo>
                    <a:lnTo>
                      <a:pt x="656" y="95"/>
                    </a:lnTo>
                    <a:lnTo>
                      <a:pt x="724" y="68"/>
                    </a:lnTo>
                    <a:lnTo>
                      <a:pt x="841" y="35"/>
                    </a:lnTo>
                    <a:lnTo>
                      <a:pt x="1062" y="0"/>
                    </a:lnTo>
                    <a:lnTo>
                      <a:pt x="1092" y="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 name="Freeform 302">
                <a:extLst>
                  <a:ext uri="{FF2B5EF4-FFF2-40B4-BE49-F238E27FC236}">
                    <a16:creationId xmlns:a16="http://schemas.microsoft.com/office/drawing/2014/main" id="{6A225403-4798-8CEA-AB3E-661B27277C4B}"/>
                  </a:ext>
                </a:extLst>
              </p:cNvPr>
              <p:cNvSpPr>
                <a:spLocks/>
              </p:cNvSpPr>
              <p:nvPr/>
            </p:nvSpPr>
            <p:spPr bwMode="auto">
              <a:xfrm>
                <a:off x="537" y="298"/>
                <a:ext cx="20" cy="10"/>
              </a:xfrm>
              <a:custGeom>
                <a:avLst/>
                <a:gdLst>
                  <a:gd name="T0" fmla="*/ 0 w 69"/>
                  <a:gd name="T1" fmla="*/ 0 h 62"/>
                  <a:gd name="T2" fmla="*/ 0 w 69"/>
                  <a:gd name="T3" fmla="*/ 0 h 62"/>
                  <a:gd name="T4" fmla="*/ 0 w 69"/>
                  <a:gd name="T5" fmla="*/ 0 h 62"/>
                  <a:gd name="T6" fmla="*/ 0 w 69"/>
                  <a:gd name="T7" fmla="*/ 0 h 62"/>
                  <a:gd name="T8" fmla="*/ 0 w 69"/>
                  <a:gd name="T9" fmla="*/ 0 h 62"/>
                  <a:gd name="T10" fmla="*/ 0 w 69"/>
                  <a:gd name="T11" fmla="*/ 0 h 62"/>
                  <a:gd name="T12" fmla="*/ 0 w 69"/>
                  <a:gd name="T13" fmla="*/ 0 h 62"/>
                  <a:gd name="T14" fmla="*/ 0 w 69"/>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 h="62">
                    <a:moveTo>
                      <a:pt x="69" y="35"/>
                    </a:moveTo>
                    <a:lnTo>
                      <a:pt x="69" y="62"/>
                    </a:lnTo>
                    <a:lnTo>
                      <a:pt x="48" y="62"/>
                    </a:lnTo>
                    <a:lnTo>
                      <a:pt x="39" y="62"/>
                    </a:lnTo>
                    <a:lnTo>
                      <a:pt x="30" y="62"/>
                    </a:lnTo>
                    <a:lnTo>
                      <a:pt x="0" y="0"/>
                    </a:lnTo>
                    <a:lnTo>
                      <a:pt x="30" y="19"/>
                    </a:lnTo>
                    <a:lnTo>
                      <a:pt x="69" y="3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 name="Freeform 303">
                <a:extLst>
                  <a:ext uri="{FF2B5EF4-FFF2-40B4-BE49-F238E27FC236}">
                    <a16:creationId xmlns:a16="http://schemas.microsoft.com/office/drawing/2014/main" id="{85952E1F-FF98-81F7-FE2B-159A5EBDC1BB}"/>
                  </a:ext>
                </a:extLst>
              </p:cNvPr>
              <p:cNvSpPr>
                <a:spLocks/>
              </p:cNvSpPr>
              <p:nvPr/>
            </p:nvSpPr>
            <p:spPr bwMode="auto">
              <a:xfrm>
                <a:off x="545" y="304"/>
                <a:ext cx="98" cy="49"/>
              </a:xfrm>
              <a:custGeom>
                <a:avLst/>
                <a:gdLst>
                  <a:gd name="T0" fmla="*/ 0 w 329"/>
                  <a:gd name="T1" fmla="*/ 0 h 306"/>
                  <a:gd name="T2" fmla="*/ 0 w 329"/>
                  <a:gd name="T3" fmla="*/ 0 h 306"/>
                  <a:gd name="T4" fmla="*/ 0 w 329"/>
                  <a:gd name="T5" fmla="*/ 0 h 306"/>
                  <a:gd name="T6" fmla="*/ 0 w 329"/>
                  <a:gd name="T7" fmla="*/ 0 h 306"/>
                  <a:gd name="T8" fmla="*/ 0 w 329"/>
                  <a:gd name="T9" fmla="*/ 0 h 306"/>
                  <a:gd name="T10" fmla="*/ 0 w 329"/>
                  <a:gd name="T11" fmla="*/ 0 h 306"/>
                  <a:gd name="T12" fmla="*/ 0 w 329"/>
                  <a:gd name="T13" fmla="*/ 0 h 306"/>
                  <a:gd name="T14" fmla="*/ 0 w 329"/>
                  <a:gd name="T15" fmla="*/ 0 h 306"/>
                  <a:gd name="T16" fmla="*/ 0 w 329"/>
                  <a:gd name="T17" fmla="*/ 0 h 306"/>
                  <a:gd name="T18" fmla="*/ 0 w 329"/>
                  <a:gd name="T19" fmla="*/ 0 h 306"/>
                  <a:gd name="T20" fmla="*/ 0 w 329"/>
                  <a:gd name="T21" fmla="*/ 0 h 306"/>
                  <a:gd name="T22" fmla="*/ 0 w 329"/>
                  <a:gd name="T23" fmla="*/ 0 h 306"/>
                  <a:gd name="T24" fmla="*/ 0 w 329"/>
                  <a:gd name="T25" fmla="*/ 0 h 306"/>
                  <a:gd name="T26" fmla="*/ 0 w 329"/>
                  <a:gd name="T27" fmla="*/ 0 h 306"/>
                  <a:gd name="T28" fmla="*/ 0 w 329"/>
                  <a:gd name="T29" fmla="*/ 0 h 306"/>
                  <a:gd name="T30" fmla="*/ 0 w 329"/>
                  <a:gd name="T31" fmla="*/ 0 h 306"/>
                  <a:gd name="T32" fmla="*/ 0 w 329"/>
                  <a:gd name="T33" fmla="*/ 0 h 306"/>
                  <a:gd name="T34" fmla="*/ 0 w 329"/>
                  <a:gd name="T35" fmla="*/ 0 h 306"/>
                  <a:gd name="T36" fmla="*/ 0 w 329"/>
                  <a:gd name="T37" fmla="*/ 0 h 306"/>
                  <a:gd name="T38" fmla="*/ 0 w 329"/>
                  <a:gd name="T39" fmla="*/ 0 h 306"/>
                  <a:gd name="T40" fmla="*/ 0 w 329"/>
                  <a:gd name="T41" fmla="*/ 0 h 306"/>
                  <a:gd name="T42" fmla="*/ 0 w 329"/>
                  <a:gd name="T43" fmla="*/ 0 h 306"/>
                  <a:gd name="T44" fmla="*/ 0 w 329"/>
                  <a:gd name="T45" fmla="*/ 0 h 306"/>
                  <a:gd name="T46" fmla="*/ 0 w 329"/>
                  <a:gd name="T47" fmla="*/ 0 h 306"/>
                  <a:gd name="T48" fmla="*/ 0 w 329"/>
                  <a:gd name="T49" fmla="*/ 0 h 306"/>
                  <a:gd name="T50" fmla="*/ 0 w 329"/>
                  <a:gd name="T51" fmla="*/ 0 h 306"/>
                  <a:gd name="T52" fmla="*/ 0 w 329"/>
                  <a:gd name="T53" fmla="*/ 0 h 306"/>
                  <a:gd name="T54" fmla="*/ 0 w 329"/>
                  <a:gd name="T55" fmla="*/ 0 h 306"/>
                  <a:gd name="T56" fmla="*/ 0 w 329"/>
                  <a:gd name="T57" fmla="*/ 0 h 306"/>
                  <a:gd name="T58" fmla="*/ 0 w 329"/>
                  <a:gd name="T59" fmla="*/ 0 h 306"/>
                  <a:gd name="T60" fmla="*/ 0 w 329"/>
                  <a:gd name="T61" fmla="*/ 0 h 306"/>
                  <a:gd name="T62" fmla="*/ 0 w 329"/>
                  <a:gd name="T63" fmla="*/ 0 h 306"/>
                  <a:gd name="T64" fmla="*/ 0 w 329"/>
                  <a:gd name="T65" fmla="*/ 0 h 306"/>
                  <a:gd name="T66" fmla="*/ 0 w 329"/>
                  <a:gd name="T67" fmla="*/ 0 h 306"/>
                  <a:gd name="T68" fmla="*/ 0 w 329"/>
                  <a:gd name="T69" fmla="*/ 0 h 306"/>
                  <a:gd name="T70" fmla="*/ 0 w 329"/>
                  <a:gd name="T71" fmla="*/ 0 h 306"/>
                  <a:gd name="T72" fmla="*/ 0 w 329"/>
                  <a:gd name="T73" fmla="*/ 0 h 306"/>
                  <a:gd name="T74" fmla="*/ 0 w 329"/>
                  <a:gd name="T75" fmla="*/ 0 h 306"/>
                  <a:gd name="T76" fmla="*/ 0 w 329"/>
                  <a:gd name="T77" fmla="*/ 0 h 306"/>
                  <a:gd name="T78" fmla="*/ 0 w 329"/>
                  <a:gd name="T79" fmla="*/ 0 h 306"/>
                  <a:gd name="T80" fmla="*/ 0 w 329"/>
                  <a:gd name="T81" fmla="*/ 0 h 3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9" h="306">
                    <a:moveTo>
                      <a:pt x="329" y="44"/>
                    </a:moveTo>
                    <a:lnTo>
                      <a:pt x="269" y="70"/>
                    </a:lnTo>
                    <a:lnTo>
                      <a:pt x="242" y="70"/>
                    </a:lnTo>
                    <a:lnTo>
                      <a:pt x="203" y="70"/>
                    </a:lnTo>
                    <a:lnTo>
                      <a:pt x="173" y="52"/>
                    </a:lnTo>
                    <a:lnTo>
                      <a:pt x="155" y="52"/>
                    </a:lnTo>
                    <a:lnTo>
                      <a:pt x="135" y="62"/>
                    </a:lnTo>
                    <a:lnTo>
                      <a:pt x="135" y="70"/>
                    </a:lnTo>
                    <a:lnTo>
                      <a:pt x="135" y="79"/>
                    </a:lnTo>
                    <a:lnTo>
                      <a:pt x="203" y="105"/>
                    </a:lnTo>
                    <a:lnTo>
                      <a:pt x="231" y="131"/>
                    </a:lnTo>
                    <a:lnTo>
                      <a:pt x="251" y="157"/>
                    </a:lnTo>
                    <a:lnTo>
                      <a:pt x="269" y="244"/>
                    </a:lnTo>
                    <a:lnTo>
                      <a:pt x="242" y="236"/>
                    </a:lnTo>
                    <a:lnTo>
                      <a:pt x="192" y="236"/>
                    </a:lnTo>
                    <a:lnTo>
                      <a:pt x="164" y="219"/>
                    </a:lnTo>
                    <a:lnTo>
                      <a:pt x="135" y="192"/>
                    </a:lnTo>
                    <a:lnTo>
                      <a:pt x="116" y="176"/>
                    </a:lnTo>
                    <a:lnTo>
                      <a:pt x="105" y="149"/>
                    </a:lnTo>
                    <a:lnTo>
                      <a:pt x="96" y="131"/>
                    </a:lnTo>
                    <a:lnTo>
                      <a:pt x="68" y="114"/>
                    </a:lnTo>
                    <a:lnTo>
                      <a:pt x="68" y="122"/>
                    </a:lnTo>
                    <a:lnTo>
                      <a:pt x="77" y="166"/>
                    </a:lnTo>
                    <a:lnTo>
                      <a:pt x="87" y="227"/>
                    </a:lnTo>
                    <a:lnTo>
                      <a:pt x="68" y="271"/>
                    </a:lnTo>
                    <a:lnTo>
                      <a:pt x="39" y="306"/>
                    </a:lnTo>
                    <a:lnTo>
                      <a:pt x="18" y="289"/>
                    </a:lnTo>
                    <a:lnTo>
                      <a:pt x="9" y="271"/>
                    </a:lnTo>
                    <a:lnTo>
                      <a:pt x="0" y="219"/>
                    </a:lnTo>
                    <a:lnTo>
                      <a:pt x="18" y="114"/>
                    </a:lnTo>
                    <a:lnTo>
                      <a:pt x="18" y="79"/>
                    </a:lnTo>
                    <a:lnTo>
                      <a:pt x="29" y="70"/>
                    </a:lnTo>
                    <a:lnTo>
                      <a:pt x="48" y="62"/>
                    </a:lnTo>
                    <a:lnTo>
                      <a:pt x="68" y="62"/>
                    </a:lnTo>
                    <a:lnTo>
                      <a:pt x="87" y="52"/>
                    </a:lnTo>
                    <a:lnTo>
                      <a:pt x="77" y="27"/>
                    </a:lnTo>
                    <a:lnTo>
                      <a:pt x="87" y="9"/>
                    </a:lnTo>
                    <a:lnTo>
                      <a:pt x="173" y="0"/>
                    </a:lnTo>
                    <a:lnTo>
                      <a:pt x="212" y="0"/>
                    </a:lnTo>
                    <a:lnTo>
                      <a:pt x="260" y="0"/>
                    </a:lnTo>
                    <a:lnTo>
                      <a:pt x="329"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 name="Freeform 304">
                <a:extLst>
                  <a:ext uri="{FF2B5EF4-FFF2-40B4-BE49-F238E27FC236}">
                    <a16:creationId xmlns:a16="http://schemas.microsoft.com/office/drawing/2014/main" id="{53FD72FC-A5DE-578B-6264-BC9D6897C0AD}"/>
                  </a:ext>
                </a:extLst>
              </p:cNvPr>
              <p:cNvSpPr>
                <a:spLocks/>
              </p:cNvSpPr>
              <p:nvPr/>
            </p:nvSpPr>
            <p:spPr bwMode="auto">
              <a:xfrm>
                <a:off x="198" y="315"/>
                <a:ext cx="45" cy="20"/>
              </a:xfrm>
              <a:custGeom>
                <a:avLst/>
                <a:gdLst>
                  <a:gd name="T0" fmla="*/ 0 w 154"/>
                  <a:gd name="T1" fmla="*/ 0 h 122"/>
                  <a:gd name="T2" fmla="*/ 0 w 154"/>
                  <a:gd name="T3" fmla="*/ 0 h 122"/>
                  <a:gd name="T4" fmla="*/ 0 w 154"/>
                  <a:gd name="T5" fmla="*/ 0 h 122"/>
                  <a:gd name="T6" fmla="*/ 0 w 154"/>
                  <a:gd name="T7" fmla="*/ 0 h 122"/>
                  <a:gd name="T8" fmla="*/ 0 w 154"/>
                  <a:gd name="T9" fmla="*/ 0 h 122"/>
                  <a:gd name="T10" fmla="*/ 0 w 154"/>
                  <a:gd name="T11" fmla="*/ 0 h 122"/>
                  <a:gd name="T12" fmla="*/ 0 w 154"/>
                  <a:gd name="T13" fmla="*/ 0 h 122"/>
                  <a:gd name="T14" fmla="*/ 0 w 154"/>
                  <a:gd name="T15" fmla="*/ 0 h 122"/>
                  <a:gd name="T16" fmla="*/ 0 w 154"/>
                  <a:gd name="T17" fmla="*/ 0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4" h="122">
                    <a:moveTo>
                      <a:pt x="124" y="44"/>
                    </a:moveTo>
                    <a:lnTo>
                      <a:pt x="135" y="79"/>
                    </a:lnTo>
                    <a:lnTo>
                      <a:pt x="154" y="122"/>
                    </a:lnTo>
                    <a:lnTo>
                      <a:pt x="124" y="122"/>
                    </a:lnTo>
                    <a:lnTo>
                      <a:pt x="96" y="114"/>
                    </a:lnTo>
                    <a:lnTo>
                      <a:pt x="58" y="87"/>
                    </a:lnTo>
                    <a:lnTo>
                      <a:pt x="0" y="0"/>
                    </a:lnTo>
                    <a:lnTo>
                      <a:pt x="58" y="27"/>
                    </a:lnTo>
                    <a:lnTo>
                      <a:pt x="124"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 name="Freeform 305">
                <a:extLst>
                  <a:ext uri="{FF2B5EF4-FFF2-40B4-BE49-F238E27FC236}">
                    <a16:creationId xmlns:a16="http://schemas.microsoft.com/office/drawing/2014/main" id="{32F97AE9-8E78-1AF0-9DEF-7617DB8EA5C0}"/>
                  </a:ext>
                </a:extLst>
              </p:cNvPr>
              <p:cNvSpPr>
                <a:spLocks/>
              </p:cNvSpPr>
              <p:nvPr/>
            </p:nvSpPr>
            <p:spPr bwMode="auto">
              <a:xfrm>
                <a:off x="414" y="334"/>
                <a:ext cx="26" cy="8"/>
              </a:xfrm>
              <a:custGeom>
                <a:avLst/>
                <a:gdLst>
                  <a:gd name="T0" fmla="*/ 0 w 87"/>
                  <a:gd name="T1" fmla="*/ 0 h 52"/>
                  <a:gd name="T2" fmla="*/ 0 w 87"/>
                  <a:gd name="T3" fmla="*/ 0 h 52"/>
                  <a:gd name="T4" fmla="*/ 0 w 87"/>
                  <a:gd name="T5" fmla="*/ 0 h 52"/>
                  <a:gd name="T6" fmla="*/ 0 w 87"/>
                  <a:gd name="T7" fmla="*/ 0 h 52"/>
                  <a:gd name="T8" fmla="*/ 0 w 87"/>
                  <a:gd name="T9" fmla="*/ 0 h 52"/>
                  <a:gd name="T10" fmla="*/ 0 w 87"/>
                  <a:gd name="T11" fmla="*/ 0 h 52"/>
                  <a:gd name="T12" fmla="*/ 0 w 87"/>
                  <a:gd name="T13" fmla="*/ 0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52">
                    <a:moveTo>
                      <a:pt x="87" y="43"/>
                    </a:moveTo>
                    <a:lnTo>
                      <a:pt x="67" y="52"/>
                    </a:lnTo>
                    <a:lnTo>
                      <a:pt x="37" y="52"/>
                    </a:lnTo>
                    <a:lnTo>
                      <a:pt x="0" y="8"/>
                    </a:lnTo>
                    <a:lnTo>
                      <a:pt x="28" y="0"/>
                    </a:lnTo>
                    <a:lnTo>
                      <a:pt x="58" y="0"/>
                    </a:lnTo>
                    <a:lnTo>
                      <a:pt x="87"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 name="Freeform 306">
                <a:extLst>
                  <a:ext uri="{FF2B5EF4-FFF2-40B4-BE49-F238E27FC236}">
                    <a16:creationId xmlns:a16="http://schemas.microsoft.com/office/drawing/2014/main" id="{217693BD-4E02-1AB2-5A5D-BB9D36F1334A}"/>
                  </a:ext>
                </a:extLst>
              </p:cNvPr>
              <p:cNvSpPr>
                <a:spLocks/>
              </p:cNvSpPr>
              <p:nvPr/>
            </p:nvSpPr>
            <p:spPr bwMode="auto">
              <a:xfrm>
                <a:off x="231" y="474"/>
                <a:ext cx="15" cy="8"/>
              </a:xfrm>
              <a:custGeom>
                <a:avLst/>
                <a:gdLst>
                  <a:gd name="T0" fmla="*/ 0 w 48"/>
                  <a:gd name="T1" fmla="*/ 0 h 54"/>
                  <a:gd name="T2" fmla="*/ 0 w 48"/>
                  <a:gd name="T3" fmla="*/ 0 h 54"/>
                  <a:gd name="T4" fmla="*/ 0 w 48"/>
                  <a:gd name="T5" fmla="*/ 0 h 54"/>
                  <a:gd name="T6" fmla="*/ 0 w 48"/>
                  <a:gd name="T7" fmla="*/ 0 h 54"/>
                  <a:gd name="T8" fmla="*/ 0 w 48"/>
                  <a:gd name="T9" fmla="*/ 0 h 54"/>
                  <a:gd name="T10" fmla="*/ 0 w 48"/>
                  <a:gd name="T11" fmla="*/ 0 h 54"/>
                  <a:gd name="T12" fmla="*/ 0 w 48"/>
                  <a:gd name="T13" fmla="*/ 0 h 54"/>
                  <a:gd name="T14" fmla="*/ 0 w 48"/>
                  <a:gd name="T15" fmla="*/ 0 h 54"/>
                  <a:gd name="T16" fmla="*/ 0 w 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4">
                    <a:moveTo>
                      <a:pt x="48" y="18"/>
                    </a:moveTo>
                    <a:lnTo>
                      <a:pt x="48" y="44"/>
                    </a:lnTo>
                    <a:lnTo>
                      <a:pt x="20" y="54"/>
                    </a:lnTo>
                    <a:lnTo>
                      <a:pt x="9" y="54"/>
                    </a:lnTo>
                    <a:lnTo>
                      <a:pt x="0" y="35"/>
                    </a:lnTo>
                    <a:lnTo>
                      <a:pt x="9" y="18"/>
                    </a:lnTo>
                    <a:lnTo>
                      <a:pt x="20" y="0"/>
                    </a:lnTo>
                    <a:lnTo>
                      <a:pt x="39" y="8"/>
                    </a:lnTo>
                    <a:lnTo>
                      <a:pt x="48" y="1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0" name="Freeform 307">
                <a:extLst>
                  <a:ext uri="{FF2B5EF4-FFF2-40B4-BE49-F238E27FC236}">
                    <a16:creationId xmlns:a16="http://schemas.microsoft.com/office/drawing/2014/main" id="{198B076D-F0D9-98EF-A375-C1F467C78C70}"/>
                  </a:ext>
                </a:extLst>
              </p:cNvPr>
              <p:cNvSpPr>
                <a:spLocks/>
              </p:cNvSpPr>
              <p:nvPr/>
            </p:nvSpPr>
            <p:spPr bwMode="auto">
              <a:xfrm>
                <a:off x="206" y="489"/>
                <a:ext cx="61" cy="17"/>
              </a:xfrm>
              <a:custGeom>
                <a:avLst/>
                <a:gdLst>
                  <a:gd name="T0" fmla="*/ 0 w 203"/>
                  <a:gd name="T1" fmla="*/ 0 h 103"/>
                  <a:gd name="T2" fmla="*/ 0 w 203"/>
                  <a:gd name="T3" fmla="*/ 0 h 103"/>
                  <a:gd name="T4" fmla="*/ 0 w 203"/>
                  <a:gd name="T5" fmla="*/ 0 h 103"/>
                  <a:gd name="T6" fmla="*/ 0 w 203"/>
                  <a:gd name="T7" fmla="*/ 0 h 103"/>
                  <a:gd name="T8" fmla="*/ 0 w 203"/>
                  <a:gd name="T9" fmla="*/ 0 h 103"/>
                  <a:gd name="T10" fmla="*/ 0 w 203"/>
                  <a:gd name="T11" fmla="*/ 0 h 103"/>
                  <a:gd name="T12" fmla="*/ 0 w 203"/>
                  <a:gd name="T13" fmla="*/ 0 h 103"/>
                  <a:gd name="T14" fmla="*/ 0 w 203"/>
                  <a:gd name="T15" fmla="*/ 0 h 103"/>
                  <a:gd name="T16" fmla="*/ 0 w 203"/>
                  <a:gd name="T17" fmla="*/ 0 h 103"/>
                  <a:gd name="T18" fmla="*/ 0 w 203"/>
                  <a:gd name="T19" fmla="*/ 0 h 103"/>
                  <a:gd name="T20" fmla="*/ 0 w 203"/>
                  <a:gd name="T21" fmla="*/ 0 h 103"/>
                  <a:gd name="T22" fmla="*/ 0 w 203"/>
                  <a:gd name="T23" fmla="*/ 0 h 103"/>
                  <a:gd name="T24" fmla="*/ 0 w 203"/>
                  <a:gd name="T25" fmla="*/ 0 h 103"/>
                  <a:gd name="T26" fmla="*/ 0 w 203"/>
                  <a:gd name="T27" fmla="*/ 0 h 103"/>
                  <a:gd name="T28" fmla="*/ 0 w 203"/>
                  <a:gd name="T29" fmla="*/ 0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3" h="103">
                    <a:moveTo>
                      <a:pt x="203" y="95"/>
                    </a:moveTo>
                    <a:lnTo>
                      <a:pt x="174" y="87"/>
                    </a:lnTo>
                    <a:lnTo>
                      <a:pt x="146" y="78"/>
                    </a:lnTo>
                    <a:lnTo>
                      <a:pt x="96" y="43"/>
                    </a:lnTo>
                    <a:lnTo>
                      <a:pt x="68" y="78"/>
                    </a:lnTo>
                    <a:lnTo>
                      <a:pt x="48" y="95"/>
                    </a:lnTo>
                    <a:lnTo>
                      <a:pt x="20" y="103"/>
                    </a:lnTo>
                    <a:lnTo>
                      <a:pt x="0" y="103"/>
                    </a:lnTo>
                    <a:lnTo>
                      <a:pt x="30" y="70"/>
                    </a:lnTo>
                    <a:lnTo>
                      <a:pt x="48" y="35"/>
                    </a:lnTo>
                    <a:lnTo>
                      <a:pt x="78" y="0"/>
                    </a:lnTo>
                    <a:lnTo>
                      <a:pt x="96" y="0"/>
                    </a:lnTo>
                    <a:lnTo>
                      <a:pt x="126" y="0"/>
                    </a:lnTo>
                    <a:lnTo>
                      <a:pt x="174" y="43"/>
                    </a:lnTo>
                    <a:lnTo>
                      <a:pt x="203" y="9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1" name="Freeform 308">
                <a:extLst>
                  <a:ext uri="{FF2B5EF4-FFF2-40B4-BE49-F238E27FC236}">
                    <a16:creationId xmlns:a16="http://schemas.microsoft.com/office/drawing/2014/main" id="{63901756-9463-B007-954B-F81BF48D0ECE}"/>
                  </a:ext>
                </a:extLst>
              </p:cNvPr>
              <p:cNvSpPr>
                <a:spLocks/>
              </p:cNvSpPr>
              <p:nvPr/>
            </p:nvSpPr>
            <p:spPr bwMode="auto">
              <a:xfrm>
                <a:off x="229" y="505"/>
                <a:ext cx="17" cy="11"/>
              </a:xfrm>
              <a:custGeom>
                <a:avLst/>
                <a:gdLst>
                  <a:gd name="T0" fmla="*/ 0 w 57"/>
                  <a:gd name="T1" fmla="*/ 0 h 70"/>
                  <a:gd name="T2" fmla="*/ 0 w 57"/>
                  <a:gd name="T3" fmla="*/ 0 h 70"/>
                  <a:gd name="T4" fmla="*/ 0 w 57"/>
                  <a:gd name="T5" fmla="*/ 0 h 70"/>
                  <a:gd name="T6" fmla="*/ 0 w 57"/>
                  <a:gd name="T7" fmla="*/ 0 h 70"/>
                  <a:gd name="T8" fmla="*/ 0 w 57"/>
                  <a:gd name="T9" fmla="*/ 0 h 70"/>
                  <a:gd name="T10" fmla="*/ 0 w 57"/>
                  <a:gd name="T11" fmla="*/ 0 h 70"/>
                  <a:gd name="T12" fmla="*/ 0 w 57"/>
                  <a:gd name="T13" fmla="*/ 0 h 70"/>
                  <a:gd name="T14" fmla="*/ 0 w 57"/>
                  <a:gd name="T15" fmla="*/ 0 h 70"/>
                  <a:gd name="T16" fmla="*/ 0 w 57"/>
                  <a:gd name="T17" fmla="*/ 0 h 70"/>
                  <a:gd name="T18" fmla="*/ 0 w 57"/>
                  <a:gd name="T19" fmla="*/ 0 h 70"/>
                  <a:gd name="T20" fmla="*/ 0 w 57"/>
                  <a:gd name="T21" fmla="*/ 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70">
                    <a:moveTo>
                      <a:pt x="57" y="27"/>
                    </a:moveTo>
                    <a:lnTo>
                      <a:pt x="48" y="54"/>
                    </a:lnTo>
                    <a:lnTo>
                      <a:pt x="29" y="70"/>
                    </a:lnTo>
                    <a:lnTo>
                      <a:pt x="9" y="54"/>
                    </a:lnTo>
                    <a:lnTo>
                      <a:pt x="0" y="35"/>
                    </a:lnTo>
                    <a:lnTo>
                      <a:pt x="0" y="27"/>
                    </a:lnTo>
                    <a:lnTo>
                      <a:pt x="9" y="8"/>
                    </a:lnTo>
                    <a:lnTo>
                      <a:pt x="29" y="0"/>
                    </a:lnTo>
                    <a:lnTo>
                      <a:pt x="48" y="8"/>
                    </a:lnTo>
                    <a:lnTo>
                      <a:pt x="57" y="19"/>
                    </a:lnTo>
                    <a:lnTo>
                      <a:pt x="57" y="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2" name="Freeform 309">
                <a:extLst>
                  <a:ext uri="{FF2B5EF4-FFF2-40B4-BE49-F238E27FC236}">
                    <a16:creationId xmlns:a16="http://schemas.microsoft.com/office/drawing/2014/main" id="{9B9073B4-3AC0-4F71-2B5E-B89FFEA9D3A7}"/>
                  </a:ext>
                </a:extLst>
              </p:cNvPr>
              <p:cNvSpPr>
                <a:spLocks/>
              </p:cNvSpPr>
              <p:nvPr/>
            </p:nvSpPr>
            <p:spPr bwMode="auto">
              <a:xfrm>
                <a:off x="249" y="512"/>
                <a:ext cx="11" cy="8"/>
              </a:xfrm>
              <a:custGeom>
                <a:avLst/>
                <a:gdLst>
                  <a:gd name="T0" fmla="*/ 0 w 39"/>
                  <a:gd name="T1" fmla="*/ 0 h 53"/>
                  <a:gd name="T2" fmla="*/ 0 w 39"/>
                  <a:gd name="T3" fmla="*/ 0 h 53"/>
                  <a:gd name="T4" fmla="*/ 0 w 39"/>
                  <a:gd name="T5" fmla="*/ 0 h 53"/>
                  <a:gd name="T6" fmla="*/ 0 w 39"/>
                  <a:gd name="T7" fmla="*/ 0 h 53"/>
                  <a:gd name="T8" fmla="*/ 0 w 39"/>
                  <a:gd name="T9" fmla="*/ 0 h 53"/>
                  <a:gd name="T10" fmla="*/ 0 w 39"/>
                  <a:gd name="T11" fmla="*/ 0 h 53"/>
                  <a:gd name="T12" fmla="*/ 0 w 39"/>
                  <a:gd name="T13" fmla="*/ 0 h 53"/>
                  <a:gd name="T14" fmla="*/ 0 w 39"/>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53">
                    <a:moveTo>
                      <a:pt x="39" y="0"/>
                    </a:moveTo>
                    <a:lnTo>
                      <a:pt x="28" y="43"/>
                    </a:lnTo>
                    <a:lnTo>
                      <a:pt x="18" y="53"/>
                    </a:lnTo>
                    <a:lnTo>
                      <a:pt x="0" y="53"/>
                    </a:lnTo>
                    <a:lnTo>
                      <a:pt x="0" y="43"/>
                    </a:lnTo>
                    <a:lnTo>
                      <a:pt x="0" y="26"/>
                    </a:lnTo>
                    <a:lnTo>
                      <a:pt x="18" y="0"/>
                    </a:lnTo>
                    <a:lnTo>
                      <a:pt x="39"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3" name="Freeform 310">
                <a:extLst>
                  <a:ext uri="{FF2B5EF4-FFF2-40B4-BE49-F238E27FC236}">
                    <a16:creationId xmlns:a16="http://schemas.microsoft.com/office/drawing/2014/main" id="{A8323731-8ED8-5778-F461-630154303EC0}"/>
                  </a:ext>
                </a:extLst>
              </p:cNvPr>
              <p:cNvSpPr>
                <a:spLocks/>
              </p:cNvSpPr>
              <p:nvPr/>
            </p:nvSpPr>
            <p:spPr bwMode="auto">
              <a:xfrm>
                <a:off x="215" y="513"/>
                <a:ext cx="14" cy="9"/>
              </a:xfrm>
              <a:custGeom>
                <a:avLst/>
                <a:gdLst>
                  <a:gd name="T0" fmla="*/ 0 w 48"/>
                  <a:gd name="T1" fmla="*/ 0 h 51"/>
                  <a:gd name="T2" fmla="*/ 0 w 48"/>
                  <a:gd name="T3" fmla="*/ 0 h 51"/>
                  <a:gd name="T4" fmla="*/ 0 w 48"/>
                  <a:gd name="T5" fmla="*/ 0 h 51"/>
                  <a:gd name="T6" fmla="*/ 0 w 48"/>
                  <a:gd name="T7" fmla="*/ 0 h 51"/>
                  <a:gd name="T8" fmla="*/ 0 w 48"/>
                  <a:gd name="T9" fmla="*/ 0 h 51"/>
                  <a:gd name="T10" fmla="*/ 0 w 48"/>
                  <a:gd name="T11" fmla="*/ 0 h 51"/>
                  <a:gd name="T12" fmla="*/ 0 w 48"/>
                  <a:gd name="T13" fmla="*/ 0 h 51"/>
                  <a:gd name="T14" fmla="*/ 0 w 48"/>
                  <a:gd name="T15" fmla="*/ 0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1">
                    <a:moveTo>
                      <a:pt x="48" y="51"/>
                    </a:moveTo>
                    <a:lnTo>
                      <a:pt x="29" y="43"/>
                    </a:lnTo>
                    <a:lnTo>
                      <a:pt x="18" y="33"/>
                    </a:lnTo>
                    <a:lnTo>
                      <a:pt x="0" y="0"/>
                    </a:lnTo>
                    <a:lnTo>
                      <a:pt x="9" y="0"/>
                    </a:lnTo>
                    <a:lnTo>
                      <a:pt x="38" y="25"/>
                    </a:lnTo>
                    <a:lnTo>
                      <a:pt x="48" y="43"/>
                    </a:lnTo>
                    <a:lnTo>
                      <a:pt x="48" y="5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4" name="Freeform 311">
                <a:extLst>
                  <a:ext uri="{FF2B5EF4-FFF2-40B4-BE49-F238E27FC236}">
                    <a16:creationId xmlns:a16="http://schemas.microsoft.com/office/drawing/2014/main" id="{45BFF05D-5944-0219-9CB8-312296A5FAAB}"/>
                  </a:ext>
                </a:extLst>
              </p:cNvPr>
              <p:cNvSpPr>
                <a:spLocks/>
              </p:cNvSpPr>
              <p:nvPr/>
            </p:nvSpPr>
            <p:spPr bwMode="auto">
              <a:xfrm>
                <a:off x="234" y="525"/>
                <a:ext cx="12" cy="7"/>
              </a:xfrm>
              <a:custGeom>
                <a:avLst/>
                <a:gdLst>
                  <a:gd name="T0" fmla="*/ 0 w 39"/>
                  <a:gd name="T1" fmla="*/ 0 h 45"/>
                  <a:gd name="T2" fmla="*/ 0 w 39"/>
                  <a:gd name="T3" fmla="*/ 0 h 45"/>
                  <a:gd name="T4" fmla="*/ 0 w 39"/>
                  <a:gd name="T5" fmla="*/ 0 h 45"/>
                  <a:gd name="T6" fmla="*/ 0 w 39"/>
                  <a:gd name="T7" fmla="*/ 0 h 45"/>
                  <a:gd name="T8" fmla="*/ 0 w 39"/>
                  <a:gd name="T9" fmla="*/ 0 h 45"/>
                  <a:gd name="T10" fmla="*/ 0 w 39"/>
                  <a:gd name="T11" fmla="*/ 0 h 45"/>
                  <a:gd name="T12" fmla="*/ 0 w 39"/>
                  <a:gd name="T13" fmla="*/ 0 h 45"/>
                  <a:gd name="T14" fmla="*/ 0 w 39"/>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 h="45">
                    <a:moveTo>
                      <a:pt x="39" y="18"/>
                    </a:moveTo>
                    <a:lnTo>
                      <a:pt x="30" y="35"/>
                    </a:lnTo>
                    <a:lnTo>
                      <a:pt x="11" y="45"/>
                    </a:lnTo>
                    <a:lnTo>
                      <a:pt x="0" y="27"/>
                    </a:lnTo>
                    <a:lnTo>
                      <a:pt x="0" y="10"/>
                    </a:lnTo>
                    <a:lnTo>
                      <a:pt x="11" y="0"/>
                    </a:lnTo>
                    <a:lnTo>
                      <a:pt x="30" y="10"/>
                    </a:lnTo>
                    <a:lnTo>
                      <a:pt x="39" y="1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5" name="Freeform 312">
                <a:extLst>
                  <a:ext uri="{FF2B5EF4-FFF2-40B4-BE49-F238E27FC236}">
                    <a16:creationId xmlns:a16="http://schemas.microsoft.com/office/drawing/2014/main" id="{BEB7B2AE-E6B9-1190-412A-20E4C0F3B12E}"/>
                  </a:ext>
                </a:extLst>
              </p:cNvPr>
              <p:cNvSpPr>
                <a:spLocks/>
              </p:cNvSpPr>
              <p:nvPr/>
            </p:nvSpPr>
            <p:spPr bwMode="auto">
              <a:xfrm>
                <a:off x="234" y="539"/>
                <a:ext cx="12" cy="5"/>
              </a:xfrm>
              <a:custGeom>
                <a:avLst/>
                <a:gdLst>
                  <a:gd name="T0" fmla="*/ 0 w 39"/>
                  <a:gd name="T1" fmla="*/ 0 h 35"/>
                  <a:gd name="T2" fmla="*/ 0 w 39"/>
                  <a:gd name="T3" fmla="*/ 0 h 35"/>
                  <a:gd name="T4" fmla="*/ 0 w 39"/>
                  <a:gd name="T5" fmla="*/ 0 h 35"/>
                  <a:gd name="T6" fmla="*/ 0 w 39"/>
                  <a:gd name="T7" fmla="*/ 0 h 35"/>
                  <a:gd name="T8" fmla="*/ 0 w 39"/>
                  <a:gd name="T9" fmla="*/ 0 h 35"/>
                  <a:gd name="T10" fmla="*/ 0 w 39"/>
                  <a:gd name="T11" fmla="*/ 0 h 35"/>
                  <a:gd name="T12" fmla="*/ 0 w 3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5">
                    <a:moveTo>
                      <a:pt x="39" y="16"/>
                    </a:moveTo>
                    <a:lnTo>
                      <a:pt x="30" y="25"/>
                    </a:lnTo>
                    <a:lnTo>
                      <a:pt x="20" y="35"/>
                    </a:lnTo>
                    <a:lnTo>
                      <a:pt x="0" y="25"/>
                    </a:lnTo>
                    <a:lnTo>
                      <a:pt x="11" y="0"/>
                    </a:lnTo>
                    <a:lnTo>
                      <a:pt x="30" y="0"/>
                    </a:lnTo>
                    <a:lnTo>
                      <a:pt x="39" y="1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6" name="Freeform 313">
                <a:extLst>
                  <a:ext uri="{FF2B5EF4-FFF2-40B4-BE49-F238E27FC236}">
                    <a16:creationId xmlns:a16="http://schemas.microsoft.com/office/drawing/2014/main" id="{F9F17BFE-E997-750E-1F62-A323AB00867D}"/>
                  </a:ext>
                </a:extLst>
              </p:cNvPr>
              <p:cNvSpPr>
                <a:spLocks/>
              </p:cNvSpPr>
              <p:nvPr/>
            </p:nvSpPr>
            <p:spPr bwMode="auto">
              <a:xfrm>
                <a:off x="109" y="607"/>
                <a:ext cx="65" cy="31"/>
              </a:xfrm>
              <a:custGeom>
                <a:avLst/>
                <a:gdLst>
                  <a:gd name="T0" fmla="*/ 0 w 224"/>
                  <a:gd name="T1" fmla="*/ 0 h 192"/>
                  <a:gd name="T2" fmla="*/ 0 w 224"/>
                  <a:gd name="T3" fmla="*/ 0 h 192"/>
                  <a:gd name="T4" fmla="*/ 0 w 224"/>
                  <a:gd name="T5" fmla="*/ 0 h 192"/>
                  <a:gd name="T6" fmla="*/ 0 w 224"/>
                  <a:gd name="T7" fmla="*/ 0 h 192"/>
                  <a:gd name="T8" fmla="*/ 0 w 224"/>
                  <a:gd name="T9" fmla="*/ 0 h 192"/>
                  <a:gd name="T10" fmla="*/ 0 w 224"/>
                  <a:gd name="T11" fmla="*/ 0 h 192"/>
                  <a:gd name="T12" fmla="*/ 0 w 224"/>
                  <a:gd name="T13" fmla="*/ 0 h 192"/>
                  <a:gd name="T14" fmla="*/ 0 w 224"/>
                  <a:gd name="T15" fmla="*/ 0 h 192"/>
                  <a:gd name="T16" fmla="*/ 0 w 224"/>
                  <a:gd name="T17" fmla="*/ 0 h 192"/>
                  <a:gd name="T18" fmla="*/ 0 w 224"/>
                  <a:gd name="T19" fmla="*/ 0 h 192"/>
                  <a:gd name="T20" fmla="*/ 0 w 224"/>
                  <a:gd name="T21" fmla="*/ 0 h 192"/>
                  <a:gd name="T22" fmla="*/ 0 w 224"/>
                  <a:gd name="T23" fmla="*/ 0 h 192"/>
                  <a:gd name="T24" fmla="*/ 0 w 224"/>
                  <a:gd name="T25" fmla="*/ 0 h 192"/>
                  <a:gd name="T26" fmla="*/ 0 w 224"/>
                  <a:gd name="T27" fmla="*/ 0 h 192"/>
                  <a:gd name="T28" fmla="*/ 0 w 224"/>
                  <a:gd name="T29" fmla="*/ 0 h 192"/>
                  <a:gd name="T30" fmla="*/ 0 w 224"/>
                  <a:gd name="T31" fmla="*/ 0 h 192"/>
                  <a:gd name="T32" fmla="*/ 0 w 224"/>
                  <a:gd name="T33" fmla="*/ 0 h 192"/>
                  <a:gd name="T34" fmla="*/ 0 w 224"/>
                  <a:gd name="T35" fmla="*/ 0 h 192"/>
                  <a:gd name="T36" fmla="*/ 0 w 224"/>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4" h="192">
                    <a:moveTo>
                      <a:pt x="213" y="138"/>
                    </a:moveTo>
                    <a:lnTo>
                      <a:pt x="224" y="192"/>
                    </a:lnTo>
                    <a:lnTo>
                      <a:pt x="213" y="192"/>
                    </a:lnTo>
                    <a:lnTo>
                      <a:pt x="203" y="192"/>
                    </a:lnTo>
                    <a:lnTo>
                      <a:pt x="194" y="173"/>
                    </a:lnTo>
                    <a:lnTo>
                      <a:pt x="165" y="111"/>
                    </a:lnTo>
                    <a:lnTo>
                      <a:pt x="146" y="86"/>
                    </a:lnTo>
                    <a:lnTo>
                      <a:pt x="117" y="51"/>
                    </a:lnTo>
                    <a:lnTo>
                      <a:pt x="98" y="51"/>
                    </a:lnTo>
                    <a:lnTo>
                      <a:pt x="78" y="60"/>
                    </a:lnTo>
                    <a:lnTo>
                      <a:pt x="0" y="182"/>
                    </a:lnTo>
                    <a:lnTo>
                      <a:pt x="0" y="173"/>
                    </a:lnTo>
                    <a:lnTo>
                      <a:pt x="0" y="157"/>
                    </a:lnTo>
                    <a:lnTo>
                      <a:pt x="11" y="138"/>
                    </a:lnTo>
                    <a:lnTo>
                      <a:pt x="50" y="68"/>
                    </a:lnTo>
                    <a:lnTo>
                      <a:pt x="98" y="0"/>
                    </a:lnTo>
                    <a:lnTo>
                      <a:pt x="137" y="25"/>
                    </a:lnTo>
                    <a:lnTo>
                      <a:pt x="165" y="60"/>
                    </a:lnTo>
                    <a:lnTo>
                      <a:pt x="213" y="13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7" name="Freeform 314">
                <a:extLst>
                  <a:ext uri="{FF2B5EF4-FFF2-40B4-BE49-F238E27FC236}">
                    <a16:creationId xmlns:a16="http://schemas.microsoft.com/office/drawing/2014/main" id="{451FB531-0883-280C-0CD9-125D803E5ECC}"/>
                  </a:ext>
                </a:extLst>
              </p:cNvPr>
              <p:cNvSpPr>
                <a:spLocks/>
              </p:cNvSpPr>
              <p:nvPr/>
            </p:nvSpPr>
            <p:spPr bwMode="auto">
              <a:xfrm>
                <a:off x="120" y="622"/>
                <a:ext cx="37" cy="33"/>
              </a:xfrm>
              <a:custGeom>
                <a:avLst/>
                <a:gdLst>
                  <a:gd name="T0" fmla="*/ 0 w 126"/>
                  <a:gd name="T1" fmla="*/ 0 h 200"/>
                  <a:gd name="T2" fmla="*/ 0 w 126"/>
                  <a:gd name="T3" fmla="*/ 0 h 200"/>
                  <a:gd name="T4" fmla="*/ 0 w 126"/>
                  <a:gd name="T5" fmla="*/ 0 h 200"/>
                  <a:gd name="T6" fmla="*/ 0 w 126"/>
                  <a:gd name="T7" fmla="*/ 0 h 200"/>
                  <a:gd name="T8" fmla="*/ 0 w 126"/>
                  <a:gd name="T9" fmla="*/ 0 h 200"/>
                  <a:gd name="T10" fmla="*/ 0 w 126"/>
                  <a:gd name="T11" fmla="*/ 0 h 200"/>
                  <a:gd name="T12" fmla="*/ 0 w 126"/>
                  <a:gd name="T13" fmla="*/ 0 h 200"/>
                  <a:gd name="T14" fmla="*/ 0 w 126"/>
                  <a:gd name="T15" fmla="*/ 0 h 200"/>
                  <a:gd name="T16" fmla="*/ 0 w 126"/>
                  <a:gd name="T17" fmla="*/ 0 h 200"/>
                  <a:gd name="T18" fmla="*/ 0 w 126"/>
                  <a:gd name="T19" fmla="*/ 0 h 200"/>
                  <a:gd name="T20" fmla="*/ 0 w 126"/>
                  <a:gd name="T21" fmla="*/ 0 h 200"/>
                  <a:gd name="T22" fmla="*/ 0 w 126"/>
                  <a:gd name="T23" fmla="*/ 0 h 200"/>
                  <a:gd name="T24" fmla="*/ 0 w 126"/>
                  <a:gd name="T25" fmla="*/ 0 h 200"/>
                  <a:gd name="T26" fmla="*/ 0 w 126"/>
                  <a:gd name="T27" fmla="*/ 0 h 200"/>
                  <a:gd name="T28" fmla="*/ 0 w 126"/>
                  <a:gd name="T29" fmla="*/ 0 h 200"/>
                  <a:gd name="T30" fmla="*/ 0 w 126"/>
                  <a:gd name="T31" fmla="*/ 0 h 200"/>
                  <a:gd name="T32" fmla="*/ 0 w 126"/>
                  <a:gd name="T33" fmla="*/ 0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00">
                    <a:moveTo>
                      <a:pt x="116" y="62"/>
                    </a:moveTo>
                    <a:lnTo>
                      <a:pt x="126" y="97"/>
                    </a:lnTo>
                    <a:lnTo>
                      <a:pt x="126" y="130"/>
                    </a:lnTo>
                    <a:lnTo>
                      <a:pt x="98" y="140"/>
                    </a:lnTo>
                    <a:lnTo>
                      <a:pt x="78" y="157"/>
                    </a:lnTo>
                    <a:lnTo>
                      <a:pt x="78" y="165"/>
                    </a:lnTo>
                    <a:lnTo>
                      <a:pt x="78" y="192"/>
                    </a:lnTo>
                    <a:lnTo>
                      <a:pt x="59" y="200"/>
                    </a:lnTo>
                    <a:lnTo>
                      <a:pt x="50" y="200"/>
                    </a:lnTo>
                    <a:lnTo>
                      <a:pt x="50" y="183"/>
                    </a:lnTo>
                    <a:lnTo>
                      <a:pt x="50" y="157"/>
                    </a:lnTo>
                    <a:lnTo>
                      <a:pt x="0" y="130"/>
                    </a:lnTo>
                    <a:lnTo>
                      <a:pt x="30" y="62"/>
                    </a:lnTo>
                    <a:lnTo>
                      <a:pt x="59" y="0"/>
                    </a:lnTo>
                    <a:lnTo>
                      <a:pt x="78" y="8"/>
                    </a:lnTo>
                    <a:lnTo>
                      <a:pt x="98" y="26"/>
                    </a:lnTo>
                    <a:lnTo>
                      <a:pt x="116" y="6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8" name="Freeform 315">
                <a:extLst>
                  <a:ext uri="{FF2B5EF4-FFF2-40B4-BE49-F238E27FC236}">
                    <a16:creationId xmlns:a16="http://schemas.microsoft.com/office/drawing/2014/main" id="{B4EFEA34-BADB-35A0-20DA-4594534C6690}"/>
                  </a:ext>
                </a:extLst>
              </p:cNvPr>
              <p:cNvSpPr>
                <a:spLocks/>
              </p:cNvSpPr>
              <p:nvPr/>
            </p:nvSpPr>
            <p:spPr bwMode="auto">
              <a:xfrm>
                <a:off x="76" y="624"/>
                <a:ext cx="21" cy="11"/>
              </a:xfrm>
              <a:custGeom>
                <a:avLst/>
                <a:gdLst>
                  <a:gd name="T0" fmla="*/ 0 w 68"/>
                  <a:gd name="T1" fmla="*/ 0 h 70"/>
                  <a:gd name="T2" fmla="*/ 0 w 68"/>
                  <a:gd name="T3" fmla="*/ 0 h 70"/>
                  <a:gd name="T4" fmla="*/ 0 w 68"/>
                  <a:gd name="T5" fmla="*/ 0 h 70"/>
                  <a:gd name="T6" fmla="*/ 0 w 68"/>
                  <a:gd name="T7" fmla="*/ 0 h 70"/>
                  <a:gd name="T8" fmla="*/ 0 w 68"/>
                  <a:gd name="T9" fmla="*/ 0 h 70"/>
                  <a:gd name="T10" fmla="*/ 0 w 68"/>
                  <a:gd name="T11" fmla="*/ 0 h 70"/>
                  <a:gd name="T12" fmla="*/ 0 w 68"/>
                  <a:gd name="T13" fmla="*/ 0 h 70"/>
                  <a:gd name="T14" fmla="*/ 0 w 68"/>
                  <a:gd name="T15" fmla="*/ 0 h 70"/>
                  <a:gd name="T16" fmla="*/ 0 w 68"/>
                  <a:gd name="T17" fmla="*/ 0 h 70"/>
                  <a:gd name="T18" fmla="*/ 0 w 68"/>
                  <a:gd name="T19" fmla="*/ 0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70">
                    <a:moveTo>
                      <a:pt x="68" y="27"/>
                    </a:moveTo>
                    <a:lnTo>
                      <a:pt x="68" y="54"/>
                    </a:lnTo>
                    <a:lnTo>
                      <a:pt x="48" y="70"/>
                    </a:lnTo>
                    <a:lnTo>
                      <a:pt x="18" y="62"/>
                    </a:lnTo>
                    <a:lnTo>
                      <a:pt x="0" y="44"/>
                    </a:lnTo>
                    <a:lnTo>
                      <a:pt x="0" y="27"/>
                    </a:lnTo>
                    <a:lnTo>
                      <a:pt x="0" y="18"/>
                    </a:lnTo>
                    <a:lnTo>
                      <a:pt x="29" y="0"/>
                    </a:lnTo>
                    <a:lnTo>
                      <a:pt x="57" y="8"/>
                    </a:lnTo>
                    <a:lnTo>
                      <a:pt x="68" y="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9" name="Freeform 316">
                <a:extLst>
                  <a:ext uri="{FF2B5EF4-FFF2-40B4-BE49-F238E27FC236}">
                    <a16:creationId xmlns:a16="http://schemas.microsoft.com/office/drawing/2014/main" id="{FDA500F0-E138-A9B3-98F5-CA16C006AD32}"/>
                  </a:ext>
                </a:extLst>
              </p:cNvPr>
              <p:cNvSpPr>
                <a:spLocks/>
              </p:cNvSpPr>
              <p:nvPr/>
            </p:nvSpPr>
            <p:spPr bwMode="auto">
              <a:xfrm>
                <a:off x="186" y="625"/>
                <a:ext cx="14" cy="8"/>
              </a:xfrm>
              <a:custGeom>
                <a:avLst/>
                <a:gdLst>
                  <a:gd name="T0" fmla="*/ 0 w 49"/>
                  <a:gd name="T1" fmla="*/ 0 h 46"/>
                  <a:gd name="T2" fmla="*/ 0 w 49"/>
                  <a:gd name="T3" fmla="*/ 0 h 46"/>
                  <a:gd name="T4" fmla="*/ 0 w 49"/>
                  <a:gd name="T5" fmla="*/ 0 h 46"/>
                  <a:gd name="T6" fmla="*/ 0 w 49"/>
                  <a:gd name="T7" fmla="*/ 0 h 46"/>
                  <a:gd name="T8" fmla="*/ 0 w 49"/>
                  <a:gd name="T9" fmla="*/ 0 h 46"/>
                  <a:gd name="T10" fmla="*/ 0 w 49"/>
                  <a:gd name="T11" fmla="*/ 0 h 46"/>
                  <a:gd name="T12" fmla="*/ 0 w 49"/>
                  <a:gd name="T13" fmla="*/ 0 h 46"/>
                  <a:gd name="T14" fmla="*/ 0 w 49"/>
                  <a:gd name="T15" fmla="*/ 0 h 46"/>
                  <a:gd name="T16" fmla="*/ 0 w 49"/>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46">
                    <a:moveTo>
                      <a:pt x="49" y="19"/>
                    </a:moveTo>
                    <a:lnTo>
                      <a:pt x="39" y="36"/>
                    </a:lnTo>
                    <a:lnTo>
                      <a:pt x="28" y="46"/>
                    </a:lnTo>
                    <a:lnTo>
                      <a:pt x="10" y="46"/>
                    </a:lnTo>
                    <a:lnTo>
                      <a:pt x="0" y="27"/>
                    </a:lnTo>
                    <a:lnTo>
                      <a:pt x="0" y="10"/>
                    </a:lnTo>
                    <a:lnTo>
                      <a:pt x="10" y="0"/>
                    </a:lnTo>
                    <a:lnTo>
                      <a:pt x="39" y="0"/>
                    </a:lnTo>
                    <a:lnTo>
                      <a:pt x="49" y="1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0" name="Freeform 317">
                <a:extLst>
                  <a:ext uri="{FF2B5EF4-FFF2-40B4-BE49-F238E27FC236}">
                    <a16:creationId xmlns:a16="http://schemas.microsoft.com/office/drawing/2014/main" id="{B4569F00-76F6-5B6B-A7E0-39A4CE13AA8F}"/>
                  </a:ext>
                </a:extLst>
              </p:cNvPr>
              <p:cNvSpPr>
                <a:spLocks/>
              </p:cNvSpPr>
              <p:nvPr/>
            </p:nvSpPr>
            <p:spPr bwMode="auto">
              <a:xfrm>
                <a:off x="68" y="638"/>
                <a:ext cx="63" cy="76"/>
              </a:xfrm>
              <a:custGeom>
                <a:avLst/>
                <a:gdLst>
                  <a:gd name="T0" fmla="*/ 0 w 213"/>
                  <a:gd name="T1" fmla="*/ 0 h 470"/>
                  <a:gd name="T2" fmla="*/ 0 w 213"/>
                  <a:gd name="T3" fmla="*/ 0 h 470"/>
                  <a:gd name="T4" fmla="*/ 0 w 213"/>
                  <a:gd name="T5" fmla="*/ 0 h 470"/>
                  <a:gd name="T6" fmla="*/ 0 w 213"/>
                  <a:gd name="T7" fmla="*/ 0 h 470"/>
                  <a:gd name="T8" fmla="*/ 0 w 213"/>
                  <a:gd name="T9" fmla="*/ 0 h 470"/>
                  <a:gd name="T10" fmla="*/ 0 w 213"/>
                  <a:gd name="T11" fmla="*/ 0 h 470"/>
                  <a:gd name="T12" fmla="*/ 0 w 213"/>
                  <a:gd name="T13" fmla="*/ 0 h 470"/>
                  <a:gd name="T14" fmla="*/ 0 w 213"/>
                  <a:gd name="T15" fmla="*/ 0 h 470"/>
                  <a:gd name="T16" fmla="*/ 0 w 213"/>
                  <a:gd name="T17" fmla="*/ 0 h 470"/>
                  <a:gd name="T18" fmla="*/ 0 w 213"/>
                  <a:gd name="T19" fmla="*/ 0 h 470"/>
                  <a:gd name="T20" fmla="*/ 0 w 213"/>
                  <a:gd name="T21" fmla="*/ 0 h 470"/>
                  <a:gd name="T22" fmla="*/ 0 w 213"/>
                  <a:gd name="T23" fmla="*/ 0 h 470"/>
                  <a:gd name="T24" fmla="*/ 0 w 213"/>
                  <a:gd name="T25" fmla="*/ 0 h 470"/>
                  <a:gd name="T26" fmla="*/ 0 w 213"/>
                  <a:gd name="T27" fmla="*/ 0 h 470"/>
                  <a:gd name="T28" fmla="*/ 0 w 213"/>
                  <a:gd name="T29" fmla="*/ 0 h 470"/>
                  <a:gd name="T30" fmla="*/ 0 w 213"/>
                  <a:gd name="T31" fmla="*/ 0 h 470"/>
                  <a:gd name="T32" fmla="*/ 0 w 213"/>
                  <a:gd name="T33" fmla="*/ 0 h 470"/>
                  <a:gd name="T34" fmla="*/ 0 w 213"/>
                  <a:gd name="T35" fmla="*/ 0 h 470"/>
                  <a:gd name="T36" fmla="*/ 0 w 213"/>
                  <a:gd name="T37" fmla="*/ 0 h 470"/>
                  <a:gd name="T38" fmla="*/ 0 w 213"/>
                  <a:gd name="T39" fmla="*/ 0 h 470"/>
                  <a:gd name="T40" fmla="*/ 0 w 213"/>
                  <a:gd name="T41" fmla="*/ 0 h 470"/>
                  <a:gd name="T42" fmla="*/ 0 w 213"/>
                  <a:gd name="T43" fmla="*/ 0 h 470"/>
                  <a:gd name="T44" fmla="*/ 0 w 213"/>
                  <a:gd name="T45" fmla="*/ 0 h 470"/>
                  <a:gd name="T46" fmla="*/ 0 w 213"/>
                  <a:gd name="T47" fmla="*/ 0 h 470"/>
                  <a:gd name="T48" fmla="*/ 0 w 213"/>
                  <a:gd name="T49" fmla="*/ 0 h 470"/>
                  <a:gd name="T50" fmla="*/ 0 w 213"/>
                  <a:gd name="T51" fmla="*/ 0 h 470"/>
                  <a:gd name="T52" fmla="*/ 0 w 213"/>
                  <a:gd name="T53" fmla="*/ 0 h 470"/>
                  <a:gd name="T54" fmla="*/ 0 w 213"/>
                  <a:gd name="T55" fmla="*/ 0 h 470"/>
                  <a:gd name="T56" fmla="*/ 0 w 213"/>
                  <a:gd name="T57" fmla="*/ 0 h 470"/>
                  <a:gd name="T58" fmla="*/ 0 w 213"/>
                  <a:gd name="T59" fmla="*/ 0 h 470"/>
                  <a:gd name="T60" fmla="*/ 0 w 213"/>
                  <a:gd name="T61" fmla="*/ 0 h 470"/>
                  <a:gd name="T62" fmla="*/ 0 w 213"/>
                  <a:gd name="T63" fmla="*/ 0 h 470"/>
                  <a:gd name="T64" fmla="*/ 0 w 213"/>
                  <a:gd name="T65" fmla="*/ 0 h 4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3" h="470">
                    <a:moveTo>
                      <a:pt x="59" y="33"/>
                    </a:moveTo>
                    <a:lnTo>
                      <a:pt x="69" y="78"/>
                    </a:lnTo>
                    <a:lnTo>
                      <a:pt x="78" y="78"/>
                    </a:lnTo>
                    <a:lnTo>
                      <a:pt x="87" y="68"/>
                    </a:lnTo>
                    <a:lnTo>
                      <a:pt x="87" y="43"/>
                    </a:lnTo>
                    <a:lnTo>
                      <a:pt x="98" y="25"/>
                    </a:lnTo>
                    <a:lnTo>
                      <a:pt x="107" y="16"/>
                    </a:lnTo>
                    <a:lnTo>
                      <a:pt x="126" y="25"/>
                    </a:lnTo>
                    <a:lnTo>
                      <a:pt x="117" y="60"/>
                    </a:lnTo>
                    <a:lnTo>
                      <a:pt x="98" y="95"/>
                    </a:lnTo>
                    <a:lnTo>
                      <a:pt x="98" y="130"/>
                    </a:lnTo>
                    <a:lnTo>
                      <a:pt x="98" y="147"/>
                    </a:lnTo>
                    <a:lnTo>
                      <a:pt x="117" y="165"/>
                    </a:lnTo>
                    <a:lnTo>
                      <a:pt x="126" y="157"/>
                    </a:lnTo>
                    <a:lnTo>
                      <a:pt x="126" y="138"/>
                    </a:lnTo>
                    <a:lnTo>
                      <a:pt x="135" y="111"/>
                    </a:lnTo>
                    <a:lnTo>
                      <a:pt x="146" y="86"/>
                    </a:lnTo>
                    <a:lnTo>
                      <a:pt x="165" y="60"/>
                    </a:lnTo>
                    <a:lnTo>
                      <a:pt x="185" y="78"/>
                    </a:lnTo>
                    <a:lnTo>
                      <a:pt x="185" y="95"/>
                    </a:lnTo>
                    <a:lnTo>
                      <a:pt x="126" y="173"/>
                    </a:lnTo>
                    <a:lnTo>
                      <a:pt x="98" y="217"/>
                    </a:lnTo>
                    <a:lnTo>
                      <a:pt x="98" y="270"/>
                    </a:lnTo>
                    <a:lnTo>
                      <a:pt x="107" y="270"/>
                    </a:lnTo>
                    <a:lnTo>
                      <a:pt x="117" y="270"/>
                    </a:lnTo>
                    <a:lnTo>
                      <a:pt x="135" y="217"/>
                    </a:lnTo>
                    <a:lnTo>
                      <a:pt x="165" y="173"/>
                    </a:lnTo>
                    <a:lnTo>
                      <a:pt x="185" y="147"/>
                    </a:lnTo>
                    <a:lnTo>
                      <a:pt x="204" y="147"/>
                    </a:lnTo>
                    <a:lnTo>
                      <a:pt x="204" y="157"/>
                    </a:lnTo>
                    <a:lnTo>
                      <a:pt x="135" y="270"/>
                    </a:lnTo>
                    <a:lnTo>
                      <a:pt x="107" y="322"/>
                    </a:lnTo>
                    <a:lnTo>
                      <a:pt x="87" y="384"/>
                    </a:lnTo>
                    <a:lnTo>
                      <a:pt x="98" y="400"/>
                    </a:lnTo>
                    <a:lnTo>
                      <a:pt x="117" y="392"/>
                    </a:lnTo>
                    <a:lnTo>
                      <a:pt x="146" y="303"/>
                    </a:lnTo>
                    <a:lnTo>
                      <a:pt x="174" y="260"/>
                    </a:lnTo>
                    <a:lnTo>
                      <a:pt x="213" y="225"/>
                    </a:lnTo>
                    <a:lnTo>
                      <a:pt x="213" y="270"/>
                    </a:lnTo>
                    <a:lnTo>
                      <a:pt x="185" y="287"/>
                    </a:lnTo>
                    <a:lnTo>
                      <a:pt x="165" y="313"/>
                    </a:lnTo>
                    <a:lnTo>
                      <a:pt x="165" y="330"/>
                    </a:lnTo>
                    <a:lnTo>
                      <a:pt x="165" y="349"/>
                    </a:lnTo>
                    <a:lnTo>
                      <a:pt x="185" y="384"/>
                    </a:lnTo>
                    <a:lnTo>
                      <a:pt x="194" y="392"/>
                    </a:lnTo>
                    <a:lnTo>
                      <a:pt x="204" y="400"/>
                    </a:lnTo>
                    <a:lnTo>
                      <a:pt x="185" y="417"/>
                    </a:lnTo>
                    <a:lnTo>
                      <a:pt x="165" y="435"/>
                    </a:lnTo>
                    <a:lnTo>
                      <a:pt x="155" y="452"/>
                    </a:lnTo>
                    <a:lnTo>
                      <a:pt x="146" y="470"/>
                    </a:lnTo>
                    <a:lnTo>
                      <a:pt x="126" y="470"/>
                    </a:lnTo>
                    <a:lnTo>
                      <a:pt x="87" y="452"/>
                    </a:lnTo>
                    <a:lnTo>
                      <a:pt x="69" y="435"/>
                    </a:lnTo>
                    <a:lnTo>
                      <a:pt x="59" y="409"/>
                    </a:lnTo>
                    <a:lnTo>
                      <a:pt x="48" y="374"/>
                    </a:lnTo>
                    <a:lnTo>
                      <a:pt x="48" y="330"/>
                    </a:lnTo>
                    <a:lnTo>
                      <a:pt x="69" y="243"/>
                    </a:lnTo>
                    <a:lnTo>
                      <a:pt x="87" y="157"/>
                    </a:lnTo>
                    <a:lnTo>
                      <a:pt x="78" y="111"/>
                    </a:lnTo>
                    <a:lnTo>
                      <a:pt x="59" y="78"/>
                    </a:lnTo>
                    <a:lnTo>
                      <a:pt x="30" y="43"/>
                    </a:lnTo>
                    <a:lnTo>
                      <a:pt x="0" y="8"/>
                    </a:lnTo>
                    <a:lnTo>
                      <a:pt x="11" y="0"/>
                    </a:lnTo>
                    <a:lnTo>
                      <a:pt x="30" y="8"/>
                    </a:lnTo>
                    <a:lnTo>
                      <a:pt x="48" y="16"/>
                    </a:lnTo>
                    <a:lnTo>
                      <a:pt x="59" y="3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1" name="Freeform 318">
                <a:extLst>
                  <a:ext uri="{FF2B5EF4-FFF2-40B4-BE49-F238E27FC236}">
                    <a16:creationId xmlns:a16="http://schemas.microsoft.com/office/drawing/2014/main" id="{C7567ED9-8C0F-C6A8-4EC5-842F04D57A41}"/>
                  </a:ext>
                </a:extLst>
              </p:cNvPr>
              <p:cNvSpPr>
                <a:spLocks/>
              </p:cNvSpPr>
              <p:nvPr/>
            </p:nvSpPr>
            <p:spPr bwMode="auto">
              <a:xfrm>
                <a:off x="137" y="768"/>
                <a:ext cx="61" cy="75"/>
              </a:xfrm>
              <a:custGeom>
                <a:avLst/>
                <a:gdLst>
                  <a:gd name="T0" fmla="*/ 0 w 203"/>
                  <a:gd name="T1" fmla="*/ 0 h 462"/>
                  <a:gd name="T2" fmla="*/ 0 w 203"/>
                  <a:gd name="T3" fmla="*/ 0 h 462"/>
                  <a:gd name="T4" fmla="*/ 0 w 203"/>
                  <a:gd name="T5" fmla="*/ 0 h 462"/>
                  <a:gd name="T6" fmla="*/ 0 w 203"/>
                  <a:gd name="T7" fmla="*/ 0 h 462"/>
                  <a:gd name="T8" fmla="*/ 0 w 203"/>
                  <a:gd name="T9" fmla="*/ 0 h 462"/>
                  <a:gd name="T10" fmla="*/ 0 w 203"/>
                  <a:gd name="T11" fmla="*/ 0 h 462"/>
                  <a:gd name="T12" fmla="*/ 0 w 203"/>
                  <a:gd name="T13" fmla="*/ 0 h 462"/>
                  <a:gd name="T14" fmla="*/ 0 w 203"/>
                  <a:gd name="T15" fmla="*/ 0 h 462"/>
                  <a:gd name="T16" fmla="*/ 0 w 203"/>
                  <a:gd name="T17" fmla="*/ 0 h 462"/>
                  <a:gd name="T18" fmla="*/ 0 w 203"/>
                  <a:gd name="T19" fmla="*/ 0 h 462"/>
                  <a:gd name="T20" fmla="*/ 0 w 203"/>
                  <a:gd name="T21" fmla="*/ 0 h 462"/>
                  <a:gd name="T22" fmla="*/ 0 w 203"/>
                  <a:gd name="T23" fmla="*/ 0 h 462"/>
                  <a:gd name="T24" fmla="*/ 0 w 203"/>
                  <a:gd name="T25" fmla="*/ 0 h 462"/>
                  <a:gd name="T26" fmla="*/ 0 w 203"/>
                  <a:gd name="T27" fmla="*/ 0 h 462"/>
                  <a:gd name="T28" fmla="*/ 0 w 203"/>
                  <a:gd name="T29" fmla="*/ 0 h 462"/>
                  <a:gd name="T30" fmla="*/ 0 w 203"/>
                  <a:gd name="T31" fmla="*/ 0 h 462"/>
                  <a:gd name="T32" fmla="*/ 0 w 203"/>
                  <a:gd name="T33" fmla="*/ 0 h 462"/>
                  <a:gd name="T34" fmla="*/ 0 w 203"/>
                  <a:gd name="T35" fmla="*/ 0 h 462"/>
                  <a:gd name="T36" fmla="*/ 0 w 203"/>
                  <a:gd name="T37" fmla="*/ 0 h 462"/>
                  <a:gd name="T38" fmla="*/ 0 w 203"/>
                  <a:gd name="T39" fmla="*/ 0 h 462"/>
                  <a:gd name="T40" fmla="*/ 0 w 203"/>
                  <a:gd name="T41" fmla="*/ 0 h 462"/>
                  <a:gd name="T42" fmla="*/ 0 w 203"/>
                  <a:gd name="T43" fmla="*/ 0 h 462"/>
                  <a:gd name="T44" fmla="*/ 0 w 203"/>
                  <a:gd name="T45" fmla="*/ 0 h 462"/>
                  <a:gd name="T46" fmla="*/ 0 w 203"/>
                  <a:gd name="T47" fmla="*/ 0 h 462"/>
                  <a:gd name="T48" fmla="*/ 0 w 203"/>
                  <a:gd name="T49" fmla="*/ 0 h 462"/>
                  <a:gd name="T50" fmla="*/ 0 w 203"/>
                  <a:gd name="T51" fmla="*/ 0 h 462"/>
                  <a:gd name="T52" fmla="*/ 0 w 203"/>
                  <a:gd name="T53" fmla="*/ 0 h 462"/>
                  <a:gd name="T54" fmla="*/ 0 w 203"/>
                  <a:gd name="T55" fmla="*/ 0 h 462"/>
                  <a:gd name="T56" fmla="*/ 0 w 203"/>
                  <a:gd name="T57" fmla="*/ 0 h 462"/>
                  <a:gd name="T58" fmla="*/ 0 w 203"/>
                  <a:gd name="T59" fmla="*/ 0 h 462"/>
                  <a:gd name="T60" fmla="*/ 0 w 203"/>
                  <a:gd name="T61" fmla="*/ 0 h 462"/>
                  <a:gd name="T62" fmla="*/ 0 w 203"/>
                  <a:gd name="T63" fmla="*/ 0 h 462"/>
                  <a:gd name="T64" fmla="*/ 0 w 203"/>
                  <a:gd name="T65" fmla="*/ 0 h 462"/>
                  <a:gd name="T66" fmla="*/ 0 w 203"/>
                  <a:gd name="T67" fmla="*/ 0 h 462"/>
                  <a:gd name="T68" fmla="*/ 0 w 203"/>
                  <a:gd name="T69" fmla="*/ 0 h 462"/>
                  <a:gd name="T70" fmla="*/ 0 w 203"/>
                  <a:gd name="T71" fmla="*/ 0 h 462"/>
                  <a:gd name="T72" fmla="*/ 0 w 203"/>
                  <a:gd name="T73" fmla="*/ 0 h 462"/>
                  <a:gd name="T74" fmla="*/ 0 w 203"/>
                  <a:gd name="T75" fmla="*/ 0 h 462"/>
                  <a:gd name="T76" fmla="*/ 0 w 203"/>
                  <a:gd name="T77" fmla="*/ 0 h 462"/>
                  <a:gd name="T78" fmla="*/ 0 w 203"/>
                  <a:gd name="T79" fmla="*/ 0 h 462"/>
                  <a:gd name="T80" fmla="*/ 0 w 203"/>
                  <a:gd name="T81" fmla="*/ 0 h 462"/>
                  <a:gd name="T82" fmla="*/ 0 w 203"/>
                  <a:gd name="T83" fmla="*/ 0 h 462"/>
                  <a:gd name="T84" fmla="*/ 0 w 203"/>
                  <a:gd name="T85" fmla="*/ 0 h 462"/>
                  <a:gd name="T86" fmla="*/ 0 w 203"/>
                  <a:gd name="T87" fmla="*/ 0 h 462"/>
                  <a:gd name="T88" fmla="*/ 0 w 203"/>
                  <a:gd name="T89" fmla="*/ 0 h 462"/>
                  <a:gd name="T90" fmla="*/ 0 w 203"/>
                  <a:gd name="T91" fmla="*/ 0 h 462"/>
                  <a:gd name="T92" fmla="*/ 0 w 203"/>
                  <a:gd name="T93" fmla="*/ 0 h 462"/>
                  <a:gd name="T94" fmla="*/ 0 w 203"/>
                  <a:gd name="T95" fmla="*/ 0 h 462"/>
                  <a:gd name="T96" fmla="*/ 0 w 203"/>
                  <a:gd name="T97" fmla="*/ 0 h 462"/>
                  <a:gd name="T98" fmla="*/ 0 w 203"/>
                  <a:gd name="T99" fmla="*/ 0 h 462"/>
                  <a:gd name="T100" fmla="*/ 0 w 203"/>
                  <a:gd name="T101" fmla="*/ 0 h 462"/>
                  <a:gd name="T102" fmla="*/ 0 w 203"/>
                  <a:gd name="T103" fmla="*/ 0 h 462"/>
                  <a:gd name="T104" fmla="*/ 0 w 203"/>
                  <a:gd name="T105" fmla="*/ 0 h 462"/>
                  <a:gd name="T106" fmla="*/ 0 w 203"/>
                  <a:gd name="T107" fmla="*/ 0 h 462"/>
                  <a:gd name="T108" fmla="*/ 0 w 203"/>
                  <a:gd name="T109" fmla="*/ 0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3" h="462">
                    <a:moveTo>
                      <a:pt x="203" y="8"/>
                    </a:moveTo>
                    <a:lnTo>
                      <a:pt x="174" y="35"/>
                    </a:lnTo>
                    <a:lnTo>
                      <a:pt x="153" y="78"/>
                    </a:lnTo>
                    <a:lnTo>
                      <a:pt x="135" y="113"/>
                    </a:lnTo>
                    <a:lnTo>
                      <a:pt x="135" y="157"/>
                    </a:lnTo>
                    <a:lnTo>
                      <a:pt x="174" y="341"/>
                    </a:lnTo>
                    <a:lnTo>
                      <a:pt x="174" y="376"/>
                    </a:lnTo>
                    <a:lnTo>
                      <a:pt x="153" y="401"/>
                    </a:lnTo>
                    <a:lnTo>
                      <a:pt x="135" y="436"/>
                    </a:lnTo>
                    <a:lnTo>
                      <a:pt x="115" y="454"/>
                    </a:lnTo>
                    <a:lnTo>
                      <a:pt x="67" y="462"/>
                    </a:lnTo>
                    <a:lnTo>
                      <a:pt x="0" y="392"/>
                    </a:lnTo>
                    <a:lnTo>
                      <a:pt x="9" y="384"/>
                    </a:lnTo>
                    <a:lnTo>
                      <a:pt x="39" y="376"/>
                    </a:lnTo>
                    <a:lnTo>
                      <a:pt x="57" y="341"/>
                    </a:lnTo>
                    <a:lnTo>
                      <a:pt x="67" y="331"/>
                    </a:lnTo>
                    <a:lnTo>
                      <a:pt x="57" y="314"/>
                    </a:lnTo>
                    <a:lnTo>
                      <a:pt x="39" y="287"/>
                    </a:lnTo>
                    <a:lnTo>
                      <a:pt x="19" y="270"/>
                    </a:lnTo>
                    <a:lnTo>
                      <a:pt x="19" y="209"/>
                    </a:lnTo>
                    <a:lnTo>
                      <a:pt x="39" y="217"/>
                    </a:lnTo>
                    <a:lnTo>
                      <a:pt x="57" y="244"/>
                    </a:lnTo>
                    <a:lnTo>
                      <a:pt x="78" y="287"/>
                    </a:lnTo>
                    <a:lnTo>
                      <a:pt x="105" y="392"/>
                    </a:lnTo>
                    <a:lnTo>
                      <a:pt x="126" y="392"/>
                    </a:lnTo>
                    <a:lnTo>
                      <a:pt x="135" y="376"/>
                    </a:lnTo>
                    <a:lnTo>
                      <a:pt x="135" y="349"/>
                    </a:lnTo>
                    <a:lnTo>
                      <a:pt x="126" y="314"/>
                    </a:lnTo>
                    <a:lnTo>
                      <a:pt x="87" y="217"/>
                    </a:lnTo>
                    <a:lnTo>
                      <a:pt x="57" y="184"/>
                    </a:lnTo>
                    <a:lnTo>
                      <a:pt x="19" y="149"/>
                    </a:lnTo>
                    <a:lnTo>
                      <a:pt x="19" y="130"/>
                    </a:lnTo>
                    <a:lnTo>
                      <a:pt x="39" y="122"/>
                    </a:lnTo>
                    <a:lnTo>
                      <a:pt x="57" y="139"/>
                    </a:lnTo>
                    <a:lnTo>
                      <a:pt x="78" y="157"/>
                    </a:lnTo>
                    <a:lnTo>
                      <a:pt x="105" y="209"/>
                    </a:lnTo>
                    <a:lnTo>
                      <a:pt x="115" y="209"/>
                    </a:lnTo>
                    <a:lnTo>
                      <a:pt x="115" y="165"/>
                    </a:lnTo>
                    <a:lnTo>
                      <a:pt x="105" y="139"/>
                    </a:lnTo>
                    <a:lnTo>
                      <a:pt x="57" y="78"/>
                    </a:lnTo>
                    <a:lnTo>
                      <a:pt x="57" y="70"/>
                    </a:lnTo>
                    <a:lnTo>
                      <a:pt x="67" y="60"/>
                    </a:lnTo>
                    <a:lnTo>
                      <a:pt x="87" y="70"/>
                    </a:lnTo>
                    <a:lnTo>
                      <a:pt x="96" y="87"/>
                    </a:lnTo>
                    <a:lnTo>
                      <a:pt x="105" y="95"/>
                    </a:lnTo>
                    <a:lnTo>
                      <a:pt x="126" y="103"/>
                    </a:lnTo>
                    <a:lnTo>
                      <a:pt x="126" y="87"/>
                    </a:lnTo>
                    <a:lnTo>
                      <a:pt x="115" y="60"/>
                    </a:lnTo>
                    <a:lnTo>
                      <a:pt x="105" y="35"/>
                    </a:lnTo>
                    <a:lnTo>
                      <a:pt x="115" y="25"/>
                    </a:lnTo>
                    <a:lnTo>
                      <a:pt x="126" y="25"/>
                    </a:lnTo>
                    <a:lnTo>
                      <a:pt x="164" y="35"/>
                    </a:lnTo>
                    <a:lnTo>
                      <a:pt x="174" y="8"/>
                    </a:lnTo>
                    <a:lnTo>
                      <a:pt x="192" y="0"/>
                    </a:lnTo>
                    <a:lnTo>
                      <a:pt x="203" y="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2" name="Freeform 319">
                <a:extLst>
                  <a:ext uri="{FF2B5EF4-FFF2-40B4-BE49-F238E27FC236}">
                    <a16:creationId xmlns:a16="http://schemas.microsoft.com/office/drawing/2014/main" id="{DF8FC9B0-C083-8C23-4FAB-3CE8F387255D}"/>
                  </a:ext>
                </a:extLst>
              </p:cNvPr>
              <p:cNvSpPr>
                <a:spLocks/>
              </p:cNvSpPr>
              <p:nvPr/>
            </p:nvSpPr>
            <p:spPr bwMode="auto">
              <a:xfrm>
                <a:off x="117" y="710"/>
                <a:ext cx="31" cy="14"/>
              </a:xfrm>
              <a:custGeom>
                <a:avLst/>
                <a:gdLst>
                  <a:gd name="T0" fmla="*/ 0 w 107"/>
                  <a:gd name="T1" fmla="*/ 0 h 87"/>
                  <a:gd name="T2" fmla="*/ 0 w 107"/>
                  <a:gd name="T3" fmla="*/ 0 h 87"/>
                  <a:gd name="T4" fmla="*/ 0 w 107"/>
                  <a:gd name="T5" fmla="*/ 0 h 87"/>
                  <a:gd name="T6" fmla="*/ 0 w 107"/>
                  <a:gd name="T7" fmla="*/ 0 h 87"/>
                  <a:gd name="T8" fmla="*/ 0 w 107"/>
                  <a:gd name="T9" fmla="*/ 0 h 87"/>
                  <a:gd name="T10" fmla="*/ 0 w 107"/>
                  <a:gd name="T11" fmla="*/ 0 h 87"/>
                  <a:gd name="T12" fmla="*/ 0 w 107"/>
                  <a:gd name="T13" fmla="*/ 0 h 87"/>
                  <a:gd name="T14" fmla="*/ 0 w 107"/>
                  <a:gd name="T15" fmla="*/ 0 h 87"/>
                  <a:gd name="T16" fmla="*/ 0 w 107"/>
                  <a:gd name="T17" fmla="*/ 0 h 87"/>
                  <a:gd name="T18" fmla="*/ 0 w 107"/>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 h="87">
                    <a:moveTo>
                      <a:pt x="107" y="87"/>
                    </a:moveTo>
                    <a:lnTo>
                      <a:pt x="0" y="87"/>
                    </a:lnTo>
                    <a:lnTo>
                      <a:pt x="9" y="70"/>
                    </a:lnTo>
                    <a:lnTo>
                      <a:pt x="20" y="43"/>
                    </a:lnTo>
                    <a:lnTo>
                      <a:pt x="48" y="0"/>
                    </a:lnTo>
                    <a:lnTo>
                      <a:pt x="59" y="0"/>
                    </a:lnTo>
                    <a:lnTo>
                      <a:pt x="68" y="8"/>
                    </a:lnTo>
                    <a:lnTo>
                      <a:pt x="107" y="43"/>
                    </a:lnTo>
                    <a:lnTo>
                      <a:pt x="107" y="70"/>
                    </a:lnTo>
                    <a:lnTo>
                      <a:pt x="107"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3" name="Freeform 320">
                <a:extLst>
                  <a:ext uri="{FF2B5EF4-FFF2-40B4-BE49-F238E27FC236}">
                    <a16:creationId xmlns:a16="http://schemas.microsoft.com/office/drawing/2014/main" id="{61994500-7279-4C04-D2D6-188E8516EFA6}"/>
                  </a:ext>
                </a:extLst>
              </p:cNvPr>
              <p:cNvSpPr>
                <a:spLocks/>
              </p:cNvSpPr>
              <p:nvPr/>
            </p:nvSpPr>
            <p:spPr bwMode="auto">
              <a:xfrm>
                <a:off x="109" y="731"/>
                <a:ext cx="53" cy="3"/>
              </a:xfrm>
              <a:custGeom>
                <a:avLst/>
                <a:gdLst>
                  <a:gd name="T0" fmla="*/ 0 w 185"/>
                  <a:gd name="T1" fmla="*/ 0 h 18"/>
                  <a:gd name="T2" fmla="*/ 0 w 185"/>
                  <a:gd name="T3" fmla="*/ 0 h 18"/>
                  <a:gd name="T4" fmla="*/ 0 w 185"/>
                  <a:gd name="T5" fmla="*/ 0 h 18"/>
                  <a:gd name="T6" fmla="*/ 0 w 185"/>
                  <a:gd name="T7" fmla="*/ 0 h 18"/>
                  <a:gd name="T8" fmla="*/ 0 w 185"/>
                  <a:gd name="T9" fmla="*/ 0 h 18"/>
                  <a:gd name="T10" fmla="*/ 0 w 185"/>
                  <a:gd name="T11" fmla="*/ 0 h 18"/>
                  <a:gd name="T12" fmla="*/ 0 w 185"/>
                  <a:gd name="T13" fmla="*/ 0 h 18"/>
                  <a:gd name="T14" fmla="*/ 0 w 185"/>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5" h="18">
                    <a:moveTo>
                      <a:pt x="185" y="10"/>
                    </a:moveTo>
                    <a:lnTo>
                      <a:pt x="89" y="18"/>
                    </a:lnTo>
                    <a:lnTo>
                      <a:pt x="50" y="18"/>
                    </a:lnTo>
                    <a:lnTo>
                      <a:pt x="0" y="10"/>
                    </a:lnTo>
                    <a:lnTo>
                      <a:pt x="0" y="0"/>
                    </a:lnTo>
                    <a:lnTo>
                      <a:pt x="98" y="0"/>
                    </a:lnTo>
                    <a:lnTo>
                      <a:pt x="137" y="0"/>
                    </a:lnTo>
                    <a:lnTo>
                      <a:pt x="185" y="1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4" name="Freeform 321">
                <a:extLst>
                  <a:ext uri="{FF2B5EF4-FFF2-40B4-BE49-F238E27FC236}">
                    <a16:creationId xmlns:a16="http://schemas.microsoft.com/office/drawing/2014/main" id="{85B2DA57-0771-BE20-5B07-F952E5DF88E3}"/>
                  </a:ext>
                </a:extLst>
              </p:cNvPr>
              <p:cNvSpPr>
                <a:spLocks/>
              </p:cNvSpPr>
              <p:nvPr/>
            </p:nvSpPr>
            <p:spPr bwMode="auto">
              <a:xfrm>
                <a:off x="94" y="740"/>
                <a:ext cx="89" cy="10"/>
              </a:xfrm>
              <a:custGeom>
                <a:avLst/>
                <a:gdLst>
                  <a:gd name="T0" fmla="*/ 0 w 299"/>
                  <a:gd name="T1" fmla="*/ 0 h 60"/>
                  <a:gd name="T2" fmla="*/ 0 w 299"/>
                  <a:gd name="T3" fmla="*/ 0 h 60"/>
                  <a:gd name="T4" fmla="*/ 0 w 299"/>
                  <a:gd name="T5" fmla="*/ 0 h 60"/>
                  <a:gd name="T6" fmla="*/ 0 w 299"/>
                  <a:gd name="T7" fmla="*/ 0 h 60"/>
                  <a:gd name="T8" fmla="*/ 0 w 299"/>
                  <a:gd name="T9" fmla="*/ 0 h 60"/>
                  <a:gd name="T10" fmla="*/ 0 w 299"/>
                  <a:gd name="T11" fmla="*/ 0 h 60"/>
                  <a:gd name="T12" fmla="*/ 0 w 299"/>
                  <a:gd name="T13" fmla="*/ 0 h 60"/>
                  <a:gd name="T14" fmla="*/ 0 w 299"/>
                  <a:gd name="T15" fmla="*/ 0 h 60"/>
                  <a:gd name="T16" fmla="*/ 0 w 299"/>
                  <a:gd name="T17" fmla="*/ 0 h 60"/>
                  <a:gd name="T18" fmla="*/ 0 w 299"/>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9" h="60">
                    <a:moveTo>
                      <a:pt x="299" y="27"/>
                    </a:moveTo>
                    <a:lnTo>
                      <a:pt x="290" y="44"/>
                    </a:lnTo>
                    <a:lnTo>
                      <a:pt x="272" y="60"/>
                    </a:lnTo>
                    <a:lnTo>
                      <a:pt x="20" y="60"/>
                    </a:lnTo>
                    <a:lnTo>
                      <a:pt x="0" y="44"/>
                    </a:lnTo>
                    <a:lnTo>
                      <a:pt x="0" y="17"/>
                    </a:lnTo>
                    <a:lnTo>
                      <a:pt x="20" y="0"/>
                    </a:lnTo>
                    <a:lnTo>
                      <a:pt x="261" y="0"/>
                    </a:lnTo>
                    <a:lnTo>
                      <a:pt x="281" y="0"/>
                    </a:lnTo>
                    <a:lnTo>
                      <a:pt x="299" y="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5" name="Freeform 322">
                <a:extLst>
                  <a:ext uri="{FF2B5EF4-FFF2-40B4-BE49-F238E27FC236}">
                    <a16:creationId xmlns:a16="http://schemas.microsoft.com/office/drawing/2014/main" id="{C42CF285-59B8-F0F3-689F-3E2AADDBDDED}"/>
                  </a:ext>
                </a:extLst>
              </p:cNvPr>
              <p:cNvSpPr>
                <a:spLocks/>
              </p:cNvSpPr>
              <p:nvPr/>
            </p:nvSpPr>
            <p:spPr bwMode="auto">
              <a:xfrm>
                <a:off x="111" y="757"/>
                <a:ext cx="55" cy="3"/>
              </a:xfrm>
              <a:custGeom>
                <a:avLst/>
                <a:gdLst>
                  <a:gd name="T0" fmla="*/ 0 w 183"/>
                  <a:gd name="T1" fmla="*/ 0 h 16"/>
                  <a:gd name="T2" fmla="*/ 0 w 183"/>
                  <a:gd name="T3" fmla="*/ 0 h 16"/>
                  <a:gd name="T4" fmla="*/ 0 w 183"/>
                  <a:gd name="T5" fmla="*/ 0 h 16"/>
                  <a:gd name="T6" fmla="*/ 0 w 183"/>
                  <a:gd name="T7" fmla="*/ 0 h 16"/>
                  <a:gd name="T8" fmla="*/ 0 w 183"/>
                  <a:gd name="T9" fmla="*/ 0 h 16"/>
                  <a:gd name="T10" fmla="*/ 0 w 183"/>
                  <a:gd name="T11" fmla="*/ 0 h 16"/>
                  <a:gd name="T12" fmla="*/ 0 w 183"/>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3" h="16">
                    <a:moveTo>
                      <a:pt x="183" y="16"/>
                    </a:moveTo>
                    <a:lnTo>
                      <a:pt x="87" y="16"/>
                    </a:lnTo>
                    <a:lnTo>
                      <a:pt x="0" y="16"/>
                    </a:lnTo>
                    <a:lnTo>
                      <a:pt x="0" y="8"/>
                    </a:lnTo>
                    <a:lnTo>
                      <a:pt x="87" y="0"/>
                    </a:lnTo>
                    <a:lnTo>
                      <a:pt x="183" y="8"/>
                    </a:lnTo>
                    <a:lnTo>
                      <a:pt x="183" y="1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6" name="Freeform 323">
                <a:extLst>
                  <a:ext uri="{FF2B5EF4-FFF2-40B4-BE49-F238E27FC236}">
                    <a16:creationId xmlns:a16="http://schemas.microsoft.com/office/drawing/2014/main" id="{98018639-05D3-1623-564B-66234B292882}"/>
                  </a:ext>
                </a:extLst>
              </p:cNvPr>
              <p:cNvSpPr>
                <a:spLocks/>
              </p:cNvSpPr>
              <p:nvPr/>
            </p:nvSpPr>
            <p:spPr bwMode="auto">
              <a:xfrm rot="-5400000">
                <a:off x="4702" y="-252"/>
                <a:ext cx="737" cy="1364"/>
              </a:xfrm>
              <a:custGeom>
                <a:avLst/>
                <a:gdLst>
                  <a:gd name="T0" fmla="*/ 0 w 4809"/>
                  <a:gd name="T1" fmla="*/ 0 h 4316"/>
                  <a:gd name="T2" fmla="*/ 0 w 4809"/>
                  <a:gd name="T3" fmla="*/ 0 h 4316"/>
                  <a:gd name="T4" fmla="*/ 0 w 4809"/>
                  <a:gd name="T5" fmla="*/ 0 h 4316"/>
                  <a:gd name="T6" fmla="*/ 0 w 4809"/>
                  <a:gd name="T7" fmla="*/ 0 h 4316"/>
                  <a:gd name="T8" fmla="*/ 0 w 4809"/>
                  <a:gd name="T9" fmla="*/ 0 h 4316"/>
                  <a:gd name="T10" fmla="*/ 0 w 4809"/>
                  <a:gd name="T11" fmla="*/ 0 h 4316"/>
                  <a:gd name="T12" fmla="*/ 0 w 4809"/>
                  <a:gd name="T13" fmla="*/ 0 h 4316"/>
                  <a:gd name="T14" fmla="*/ 0 w 4809"/>
                  <a:gd name="T15" fmla="*/ 0 h 4316"/>
                  <a:gd name="T16" fmla="*/ 0 w 4809"/>
                  <a:gd name="T17" fmla="*/ 0 h 4316"/>
                  <a:gd name="T18" fmla="*/ 0 w 4809"/>
                  <a:gd name="T19" fmla="*/ 0 h 4316"/>
                  <a:gd name="T20" fmla="*/ 0 w 4809"/>
                  <a:gd name="T21" fmla="*/ 0 h 4316"/>
                  <a:gd name="T22" fmla="*/ 0 w 4809"/>
                  <a:gd name="T23" fmla="*/ 0 h 4316"/>
                  <a:gd name="T24" fmla="*/ 0 w 4809"/>
                  <a:gd name="T25" fmla="*/ 0 h 4316"/>
                  <a:gd name="T26" fmla="*/ 0 w 4809"/>
                  <a:gd name="T27" fmla="*/ 0 h 4316"/>
                  <a:gd name="T28" fmla="*/ 0 w 4809"/>
                  <a:gd name="T29" fmla="*/ 0 h 4316"/>
                  <a:gd name="T30" fmla="*/ 0 w 4809"/>
                  <a:gd name="T31" fmla="*/ 0 h 4316"/>
                  <a:gd name="T32" fmla="*/ 0 w 4809"/>
                  <a:gd name="T33" fmla="*/ 0 h 4316"/>
                  <a:gd name="T34" fmla="*/ 0 w 4809"/>
                  <a:gd name="T35" fmla="*/ 0 h 4316"/>
                  <a:gd name="T36" fmla="*/ 0 w 4809"/>
                  <a:gd name="T37" fmla="*/ 0 h 4316"/>
                  <a:gd name="T38" fmla="*/ 0 w 4809"/>
                  <a:gd name="T39" fmla="*/ 0 h 4316"/>
                  <a:gd name="T40" fmla="*/ 0 w 4809"/>
                  <a:gd name="T41" fmla="*/ 0 h 4316"/>
                  <a:gd name="T42" fmla="*/ 0 w 4809"/>
                  <a:gd name="T43" fmla="*/ 0 h 4316"/>
                  <a:gd name="T44" fmla="*/ 0 w 4809"/>
                  <a:gd name="T45" fmla="*/ 0 h 4316"/>
                  <a:gd name="T46" fmla="*/ 0 w 4809"/>
                  <a:gd name="T47" fmla="*/ 0 h 4316"/>
                  <a:gd name="T48" fmla="*/ 0 w 4809"/>
                  <a:gd name="T49" fmla="*/ 0 h 4316"/>
                  <a:gd name="T50" fmla="*/ 0 w 4809"/>
                  <a:gd name="T51" fmla="*/ 0 h 4316"/>
                  <a:gd name="T52" fmla="*/ 0 w 4809"/>
                  <a:gd name="T53" fmla="*/ 0 h 4316"/>
                  <a:gd name="T54" fmla="*/ 0 w 4809"/>
                  <a:gd name="T55" fmla="*/ 0 h 4316"/>
                  <a:gd name="T56" fmla="*/ 0 w 4809"/>
                  <a:gd name="T57" fmla="*/ 0 h 4316"/>
                  <a:gd name="T58" fmla="*/ 0 w 4809"/>
                  <a:gd name="T59" fmla="*/ 0 h 4316"/>
                  <a:gd name="T60" fmla="*/ 0 w 4809"/>
                  <a:gd name="T61" fmla="*/ 0 h 4316"/>
                  <a:gd name="T62" fmla="*/ 0 w 4809"/>
                  <a:gd name="T63" fmla="*/ 0 h 4316"/>
                  <a:gd name="T64" fmla="*/ 0 w 4809"/>
                  <a:gd name="T65" fmla="*/ 0 h 4316"/>
                  <a:gd name="T66" fmla="*/ 0 w 4809"/>
                  <a:gd name="T67" fmla="*/ 0 h 4316"/>
                  <a:gd name="T68" fmla="*/ 0 w 4809"/>
                  <a:gd name="T69" fmla="*/ 0 h 4316"/>
                  <a:gd name="T70" fmla="*/ 0 w 4809"/>
                  <a:gd name="T71" fmla="*/ 0 h 4316"/>
                  <a:gd name="T72" fmla="*/ 0 w 4809"/>
                  <a:gd name="T73" fmla="*/ 0 h 4316"/>
                  <a:gd name="T74" fmla="*/ 0 w 4809"/>
                  <a:gd name="T75" fmla="*/ 0 h 4316"/>
                  <a:gd name="T76" fmla="*/ 0 w 4809"/>
                  <a:gd name="T77" fmla="*/ 0 h 4316"/>
                  <a:gd name="T78" fmla="*/ 0 w 4809"/>
                  <a:gd name="T79" fmla="*/ 0 h 4316"/>
                  <a:gd name="T80" fmla="*/ 0 w 4809"/>
                  <a:gd name="T81" fmla="*/ 0 h 4316"/>
                  <a:gd name="T82" fmla="*/ 0 w 4809"/>
                  <a:gd name="T83" fmla="*/ 0 h 4316"/>
                  <a:gd name="T84" fmla="*/ 0 w 4809"/>
                  <a:gd name="T85" fmla="*/ 0 h 4316"/>
                  <a:gd name="T86" fmla="*/ 0 w 4809"/>
                  <a:gd name="T87" fmla="*/ 0 h 4316"/>
                  <a:gd name="T88" fmla="*/ 0 w 4809"/>
                  <a:gd name="T89" fmla="*/ 0 h 4316"/>
                  <a:gd name="T90" fmla="*/ 0 w 4809"/>
                  <a:gd name="T91" fmla="*/ 0 h 4316"/>
                  <a:gd name="T92" fmla="*/ 0 w 4809"/>
                  <a:gd name="T93" fmla="*/ 0 h 4316"/>
                  <a:gd name="T94" fmla="*/ 0 w 4809"/>
                  <a:gd name="T95" fmla="*/ 0 h 4316"/>
                  <a:gd name="T96" fmla="*/ 0 w 4809"/>
                  <a:gd name="T97" fmla="*/ 0 h 4316"/>
                  <a:gd name="T98" fmla="*/ 0 w 4809"/>
                  <a:gd name="T99" fmla="*/ 0 h 4316"/>
                  <a:gd name="T100" fmla="*/ 0 w 4809"/>
                  <a:gd name="T101" fmla="*/ 0 h 4316"/>
                  <a:gd name="T102" fmla="*/ 0 w 4809"/>
                  <a:gd name="T103" fmla="*/ 0 h 4316"/>
                  <a:gd name="T104" fmla="*/ 0 w 4809"/>
                  <a:gd name="T105" fmla="*/ 0 h 4316"/>
                  <a:gd name="T106" fmla="*/ 0 w 4809"/>
                  <a:gd name="T107" fmla="*/ 0 h 4316"/>
                  <a:gd name="T108" fmla="*/ 0 w 4809"/>
                  <a:gd name="T109" fmla="*/ 0 h 4316"/>
                  <a:gd name="T110" fmla="*/ 0 w 4809"/>
                  <a:gd name="T111" fmla="*/ 0 h 4316"/>
                  <a:gd name="T112" fmla="*/ 0 w 4809"/>
                  <a:gd name="T113" fmla="*/ 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7" name="Freeform 324">
                <a:extLst>
                  <a:ext uri="{FF2B5EF4-FFF2-40B4-BE49-F238E27FC236}">
                    <a16:creationId xmlns:a16="http://schemas.microsoft.com/office/drawing/2014/main" id="{BBE7A67C-C50A-730D-0DE8-C15F0D83C824}"/>
                  </a:ext>
                </a:extLst>
              </p:cNvPr>
              <p:cNvSpPr>
                <a:spLocks/>
              </p:cNvSpPr>
              <p:nvPr/>
            </p:nvSpPr>
            <p:spPr bwMode="auto">
              <a:xfrm rot="-5400000">
                <a:off x="5708" y="138"/>
                <a:ext cx="47" cy="22"/>
              </a:xfrm>
              <a:custGeom>
                <a:avLst/>
                <a:gdLst>
                  <a:gd name="T0" fmla="*/ 0 w 305"/>
                  <a:gd name="T1" fmla="*/ 0 h 71"/>
                  <a:gd name="T2" fmla="*/ 0 w 305"/>
                  <a:gd name="T3" fmla="*/ 0 h 71"/>
                  <a:gd name="T4" fmla="*/ 0 w 305"/>
                  <a:gd name="T5" fmla="*/ 0 h 71"/>
                  <a:gd name="T6" fmla="*/ 0 w 305"/>
                  <a:gd name="T7" fmla="*/ 0 h 71"/>
                  <a:gd name="T8" fmla="*/ 0 w 305"/>
                  <a:gd name="T9" fmla="*/ 0 h 71"/>
                  <a:gd name="T10" fmla="*/ 0 w 305"/>
                  <a:gd name="T11" fmla="*/ 0 h 71"/>
                  <a:gd name="T12" fmla="*/ 0 w 305"/>
                  <a:gd name="T13" fmla="*/ 0 h 71"/>
                  <a:gd name="T14" fmla="*/ 0 w 305"/>
                  <a:gd name="T15" fmla="*/ 0 h 71"/>
                  <a:gd name="T16" fmla="*/ 0 w 305"/>
                  <a:gd name="T17" fmla="*/ 0 h 71"/>
                  <a:gd name="T18" fmla="*/ 0 w 305"/>
                  <a:gd name="T19" fmla="*/ 0 h 71"/>
                  <a:gd name="T20" fmla="*/ 0 w 305"/>
                  <a:gd name="T21" fmla="*/ 0 h 71"/>
                  <a:gd name="T22" fmla="*/ 0 w 305"/>
                  <a:gd name="T23" fmla="*/ 0 h 71"/>
                  <a:gd name="T24" fmla="*/ 0 w 305"/>
                  <a:gd name="T25" fmla="*/ 0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8" name="Freeform 325">
                <a:extLst>
                  <a:ext uri="{FF2B5EF4-FFF2-40B4-BE49-F238E27FC236}">
                    <a16:creationId xmlns:a16="http://schemas.microsoft.com/office/drawing/2014/main" id="{337F7AE1-3C62-AC1E-4DF5-1A8AE9F1B8BD}"/>
                  </a:ext>
                </a:extLst>
              </p:cNvPr>
              <p:cNvSpPr>
                <a:spLocks/>
              </p:cNvSpPr>
              <p:nvPr/>
            </p:nvSpPr>
            <p:spPr bwMode="auto">
              <a:xfrm rot="-5400000">
                <a:off x="5628" y="38"/>
                <a:ext cx="76" cy="138"/>
              </a:xfrm>
              <a:custGeom>
                <a:avLst/>
                <a:gdLst>
                  <a:gd name="T0" fmla="*/ 0 w 497"/>
                  <a:gd name="T1" fmla="*/ 0 h 436"/>
                  <a:gd name="T2" fmla="*/ 0 w 497"/>
                  <a:gd name="T3" fmla="*/ 0 h 436"/>
                  <a:gd name="T4" fmla="*/ 0 w 497"/>
                  <a:gd name="T5" fmla="*/ 0 h 436"/>
                  <a:gd name="T6" fmla="*/ 0 w 497"/>
                  <a:gd name="T7" fmla="*/ 0 h 436"/>
                  <a:gd name="T8" fmla="*/ 0 w 497"/>
                  <a:gd name="T9" fmla="*/ 0 h 436"/>
                  <a:gd name="T10" fmla="*/ 0 w 497"/>
                  <a:gd name="T11" fmla="*/ 0 h 436"/>
                  <a:gd name="T12" fmla="*/ 0 w 497"/>
                  <a:gd name="T13" fmla="*/ 0 h 436"/>
                  <a:gd name="T14" fmla="*/ 0 w 497"/>
                  <a:gd name="T15" fmla="*/ 0 h 436"/>
                  <a:gd name="T16" fmla="*/ 0 w 497"/>
                  <a:gd name="T17" fmla="*/ 0 h 436"/>
                  <a:gd name="T18" fmla="*/ 0 w 497"/>
                  <a:gd name="T19" fmla="*/ 0 h 436"/>
                  <a:gd name="T20" fmla="*/ 0 w 497"/>
                  <a:gd name="T21" fmla="*/ 0 h 436"/>
                  <a:gd name="T22" fmla="*/ 0 w 497"/>
                  <a:gd name="T23" fmla="*/ 0 h 436"/>
                  <a:gd name="T24" fmla="*/ 0 w 497"/>
                  <a:gd name="T25" fmla="*/ 0 h 436"/>
                  <a:gd name="T26" fmla="*/ 0 w 497"/>
                  <a:gd name="T27" fmla="*/ 0 h 436"/>
                  <a:gd name="T28" fmla="*/ 0 w 497"/>
                  <a:gd name="T29" fmla="*/ 0 h 436"/>
                  <a:gd name="T30" fmla="*/ 0 w 497"/>
                  <a:gd name="T31" fmla="*/ 0 h 436"/>
                  <a:gd name="T32" fmla="*/ 0 w 497"/>
                  <a:gd name="T33" fmla="*/ 0 h 436"/>
                  <a:gd name="T34" fmla="*/ 0 w 497"/>
                  <a:gd name="T35" fmla="*/ 0 h 436"/>
                  <a:gd name="T36" fmla="*/ 0 w 497"/>
                  <a:gd name="T37" fmla="*/ 0 h 436"/>
                  <a:gd name="T38" fmla="*/ 0 w 497"/>
                  <a:gd name="T39" fmla="*/ 0 h 436"/>
                  <a:gd name="T40" fmla="*/ 0 w 497"/>
                  <a:gd name="T41" fmla="*/ 0 h 436"/>
                  <a:gd name="T42" fmla="*/ 0 w 497"/>
                  <a:gd name="T43" fmla="*/ 0 h 436"/>
                  <a:gd name="T44" fmla="*/ 0 w 497"/>
                  <a:gd name="T45" fmla="*/ 0 h 436"/>
                  <a:gd name="T46" fmla="*/ 0 w 497"/>
                  <a:gd name="T47" fmla="*/ 0 h 436"/>
                  <a:gd name="T48" fmla="*/ 0 w 497"/>
                  <a:gd name="T49" fmla="*/ 0 h 436"/>
                  <a:gd name="T50" fmla="*/ 0 w 497"/>
                  <a:gd name="T51" fmla="*/ 0 h 436"/>
                  <a:gd name="T52" fmla="*/ 0 w 497"/>
                  <a:gd name="T53" fmla="*/ 0 h 436"/>
                  <a:gd name="T54" fmla="*/ 0 w 497"/>
                  <a:gd name="T55" fmla="*/ 0 h 436"/>
                  <a:gd name="T56" fmla="*/ 0 w 497"/>
                  <a:gd name="T57" fmla="*/ 0 h 436"/>
                  <a:gd name="T58" fmla="*/ 0 w 497"/>
                  <a:gd name="T59" fmla="*/ 0 h 436"/>
                  <a:gd name="T60" fmla="*/ 0 w 497"/>
                  <a:gd name="T61" fmla="*/ 0 h 436"/>
                  <a:gd name="T62" fmla="*/ 0 w 497"/>
                  <a:gd name="T63" fmla="*/ 0 h 436"/>
                  <a:gd name="T64" fmla="*/ 0 w 497"/>
                  <a:gd name="T65" fmla="*/ 0 h 436"/>
                  <a:gd name="T66" fmla="*/ 0 w 497"/>
                  <a:gd name="T67" fmla="*/ 0 h 436"/>
                  <a:gd name="T68" fmla="*/ 0 w 497"/>
                  <a:gd name="T69" fmla="*/ 0 h 436"/>
                  <a:gd name="T70" fmla="*/ 0 w 497"/>
                  <a:gd name="T71" fmla="*/ 0 h 436"/>
                  <a:gd name="T72" fmla="*/ 0 w 497"/>
                  <a:gd name="T73" fmla="*/ 0 h 436"/>
                  <a:gd name="T74" fmla="*/ 0 w 497"/>
                  <a:gd name="T75" fmla="*/ 0 h 436"/>
                  <a:gd name="T76" fmla="*/ 0 w 497"/>
                  <a:gd name="T77" fmla="*/ 0 h 436"/>
                  <a:gd name="T78" fmla="*/ 0 w 497"/>
                  <a:gd name="T79" fmla="*/ 0 h 436"/>
                  <a:gd name="T80" fmla="*/ 0 w 497"/>
                  <a:gd name="T81" fmla="*/ 0 h 436"/>
                  <a:gd name="T82" fmla="*/ 0 w 497"/>
                  <a:gd name="T83" fmla="*/ 0 h 436"/>
                  <a:gd name="T84" fmla="*/ 0 w 497"/>
                  <a:gd name="T85" fmla="*/ 0 h 436"/>
                  <a:gd name="T86" fmla="*/ 0 w 497"/>
                  <a:gd name="T87" fmla="*/ 0 h 436"/>
                  <a:gd name="T88" fmla="*/ 0 w 497"/>
                  <a:gd name="T89" fmla="*/ 0 h 436"/>
                  <a:gd name="T90" fmla="*/ 0 w 497"/>
                  <a:gd name="T91" fmla="*/ 0 h 436"/>
                  <a:gd name="T92" fmla="*/ 0 w 497"/>
                  <a:gd name="T93" fmla="*/ 0 h 436"/>
                  <a:gd name="T94" fmla="*/ 0 w 497"/>
                  <a:gd name="T95" fmla="*/ 0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9" name="Freeform 326">
                <a:extLst>
                  <a:ext uri="{FF2B5EF4-FFF2-40B4-BE49-F238E27FC236}">
                    <a16:creationId xmlns:a16="http://schemas.microsoft.com/office/drawing/2014/main" id="{F677233B-EF58-D6B1-26FA-D7EDBE1476FE}"/>
                  </a:ext>
                </a:extLst>
              </p:cNvPr>
              <p:cNvSpPr>
                <a:spLocks/>
              </p:cNvSpPr>
              <p:nvPr/>
            </p:nvSpPr>
            <p:spPr bwMode="auto">
              <a:xfrm rot="-5400000">
                <a:off x="5631" y="649"/>
                <a:ext cx="78" cy="119"/>
              </a:xfrm>
              <a:custGeom>
                <a:avLst/>
                <a:gdLst>
                  <a:gd name="T0" fmla="*/ 0 w 512"/>
                  <a:gd name="T1" fmla="*/ 0 h 377"/>
                  <a:gd name="T2" fmla="*/ 0 w 512"/>
                  <a:gd name="T3" fmla="*/ 0 h 377"/>
                  <a:gd name="T4" fmla="*/ 0 w 512"/>
                  <a:gd name="T5" fmla="*/ 0 h 377"/>
                  <a:gd name="T6" fmla="*/ 0 w 512"/>
                  <a:gd name="T7" fmla="*/ 0 h 377"/>
                  <a:gd name="T8" fmla="*/ 0 w 512"/>
                  <a:gd name="T9" fmla="*/ 0 h 377"/>
                  <a:gd name="T10" fmla="*/ 0 w 512"/>
                  <a:gd name="T11" fmla="*/ 0 h 377"/>
                  <a:gd name="T12" fmla="*/ 0 w 512"/>
                  <a:gd name="T13" fmla="*/ 0 h 377"/>
                  <a:gd name="T14" fmla="*/ 0 w 512"/>
                  <a:gd name="T15" fmla="*/ 0 h 377"/>
                  <a:gd name="T16" fmla="*/ 0 w 512"/>
                  <a:gd name="T17" fmla="*/ 0 h 377"/>
                  <a:gd name="T18" fmla="*/ 0 w 512"/>
                  <a:gd name="T19" fmla="*/ 0 h 377"/>
                  <a:gd name="T20" fmla="*/ 0 w 512"/>
                  <a:gd name="T21" fmla="*/ 0 h 377"/>
                  <a:gd name="T22" fmla="*/ 0 w 512"/>
                  <a:gd name="T23" fmla="*/ 0 h 377"/>
                  <a:gd name="T24" fmla="*/ 0 w 512"/>
                  <a:gd name="T25" fmla="*/ 0 h 377"/>
                  <a:gd name="T26" fmla="*/ 0 w 512"/>
                  <a:gd name="T27" fmla="*/ 0 h 377"/>
                  <a:gd name="T28" fmla="*/ 0 w 512"/>
                  <a:gd name="T29" fmla="*/ 0 h 377"/>
                  <a:gd name="T30" fmla="*/ 0 w 512"/>
                  <a:gd name="T31" fmla="*/ 0 h 377"/>
                  <a:gd name="T32" fmla="*/ 0 w 512"/>
                  <a:gd name="T33" fmla="*/ 0 h 377"/>
                  <a:gd name="T34" fmla="*/ 0 w 512"/>
                  <a:gd name="T35" fmla="*/ 0 h 377"/>
                  <a:gd name="T36" fmla="*/ 0 w 512"/>
                  <a:gd name="T37" fmla="*/ 0 h 377"/>
                  <a:gd name="T38" fmla="*/ 0 w 512"/>
                  <a:gd name="T39" fmla="*/ 0 h 377"/>
                  <a:gd name="T40" fmla="*/ 0 w 512"/>
                  <a:gd name="T41" fmla="*/ 0 h 377"/>
                  <a:gd name="T42" fmla="*/ 0 w 512"/>
                  <a:gd name="T43" fmla="*/ 0 h 377"/>
                  <a:gd name="T44" fmla="*/ 0 w 512"/>
                  <a:gd name="T45" fmla="*/ 0 h 377"/>
                  <a:gd name="T46" fmla="*/ 0 w 512"/>
                  <a:gd name="T47" fmla="*/ 0 h 377"/>
                  <a:gd name="T48" fmla="*/ 0 w 512"/>
                  <a:gd name="T49" fmla="*/ 0 h 377"/>
                  <a:gd name="T50" fmla="*/ 0 w 512"/>
                  <a:gd name="T51" fmla="*/ 0 h 377"/>
                  <a:gd name="T52" fmla="*/ 0 w 512"/>
                  <a:gd name="T53" fmla="*/ 0 h 377"/>
                  <a:gd name="T54" fmla="*/ 0 w 512"/>
                  <a:gd name="T55" fmla="*/ 0 h 377"/>
                  <a:gd name="T56" fmla="*/ 0 w 512"/>
                  <a:gd name="T57" fmla="*/ 0 h 377"/>
                  <a:gd name="T58" fmla="*/ 0 w 512"/>
                  <a:gd name="T59" fmla="*/ 0 h 377"/>
                  <a:gd name="T60" fmla="*/ 0 w 512"/>
                  <a:gd name="T61" fmla="*/ 0 h 377"/>
                  <a:gd name="T62" fmla="*/ 0 w 512"/>
                  <a:gd name="T63" fmla="*/ 0 h 377"/>
                  <a:gd name="T64" fmla="*/ 0 w 512"/>
                  <a:gd name="T65" fmla="*/ 0 h 377"/>
                  <a:gd name="T66" fmla="*/ 0 w 512"/>
                  <a:gd name="T67" fmla="*/ 0 h 377"/>
                  <a:gd name="T68" fmla="*/ 0 w 512"/>
                  <a:gd name="T69" fmla="*/ 0 h 377"/>
                  <a:gd name="T70" fmla="*/ 0 w 512"/>
                  <a:gd name="T71" fmla="*/ 0 h 377"/>
                  <a:gd name="T72" fmla="*/ 0 w 512"/>
                  <a:gd name="T73" fmla="*/ 0 h 377"/>
                  <a:gd name="T74" fmla="*/ 0 w 512"/>
                  <a:gd name="T75" fmla="*/ 0 h 377"/>
                  <a:gd name="T76" fmla="*/ 0 w 512"/>
                  <a:gd name="T77" fmla="*/ 0 h 377"/>
                  <a:gd name="T78" fmla="*/ 0 w 512"/>
                  <a:gd name="T79" fmla="*/ 0 h 377"/>
                  <a:gd name="T80" fmla="*/ 0 w 512"/>
                  <a:gd name="T81" fmla="*/ 0 h 377"/>
                  <a:gd name="T82" fmla="*/ 0 w 512"/>
                  <a:gd name="T83" fmla="*/ 0 h 377"/>
                  <a:gd name="T84" fmla="*/ 0 w 512"/>
                  <a:gd name="T85" fmla="*/ 0 h 377"/>
                  <a:gd name="T86" fmla="*/ 0 w 512"/>
                  <a:gd name="T87" fmla="*/ 0 h 377"/>
                  <a:gd name="T88" fmla="*/ 0 w 512"/>
                  <a:gd name="T89" fmla="*/ 0 h 377"/>
                  <a:gd name="T90" fmla="*/ 0 w 512"/>
                  <a:gd name="T91" fmla="*/ 0 h 377"/>
                  <a:gd name="T92" fmla="*/ 0 w 512"/>
                  <a:gd name="T93" fmla="*/ 0 h 377"/>
                  <a:gd name="T94" fmla="*/ 0 w 512"/>
                  <a:gd name="T95" fmla="*/ 0 h 377"/>
                  <a:gd name="T96" fmla="*/ 0 w 512"/>
                  <a:gd name="T97" fmla="*/ 0 h 377"/>
                  <a:gd name="T98" fmla="*/ 0 w 512"/>
                  <a:gd name="T99" fmla="*/ 0 h 377"/>
                  <a:gd name="T100" fmla="*/ 0 w 512"/>
                  <a:gd name="T101" fmla="*/ 0 h 377"/>
                  <a:gd name="T102" fmla="*/ 0 w 512"/>
                  <a:gd name="T103" fmla="*/ 0 h 377"/>
                  <a:gd name="T104" fmla="*/ 0 w 512"/>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0" name="Freeform 327">
                <a:extLst>
                  <a:ext uri="{FF2B5EF4-FFF2-40B4-BE49-F238E27FC236}">
                    <a16:creationId xmlns:a16="http://schemas.microsoft.com/office/drawing/2014/main" id="{066542D7-1BE0-F728-C184-BC250D8DEE66}"/>
                  </a:ext>
                </a:extLst>
              </p:cNvPr>
              <p:cNvSpPr>
                <a:spLocks/>
              </p:cNvSpPr>
              <p:nvPr/>
            </p:nvSpPr>
            <p:spPr bwMode="auto">
              <a:xfrm rot="-5400000">
                <a:off x="5711" y="654"/>
                <a:ext cx="9" cy="18"/>
              </a:xfrm>
              <a:custGeom>
                <a:avLst/>
                <a:gdLst>
                  <a:gd name="T0" fmla="*/ 0 w 64"/>
                  <a:gd name="T1" fmla="*/ 0 h 57"/>
                  <a:gd name="T2" fmla="*/ 0 w 64"/>
                  <a:gd name="T3" fmla="*/ 0 h 57"/>
                  <a:gd name="T4" fmla="*/ 0 w 64"/>
                  <a:gd name="T5" fmla="*/ 0 h 57"/>
                  <a:gd name="T6" fmla="*/ 0 w 64"/>
                  <a:gd name="T7" fmla="*/ 0 h 57"/>
                  <a:gd name="T8" fmla="*/ 0 w 64"/>
                  <a:gd name="T9" fmla="*/ 0 h 57"/>
                  <a:gd name="T10" fmla="*/ 0 w 64"/>
                  <a:gd name="T11" fmla="*/ 0 h 57"/>
                  <a:gd name="T12" fmla="*/ 0 w 64"/>
                  <a:gd name="T13" fmla="*/ 0 h 57"/>
                  <a:gd name="T14" fmla="*/ 0 w 64"/>
                  <a:gd name="T15" fmla="*/ 0 h 57"/>
                  <a:gd name="T16" fmla="*/ 0 w 64"/>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7">
                    <a:moveTo>
                      <a:pt x="0" y="29"/>
                    </a:moveTo>
                    <a:lnTo>
                      <a:pt x="16" y="14"/>
                    </a:lnTo>
                    <a:lnTo>
                      <a:pt x="31" y="0"/>
                    </a:lnTo>
                    <a:lnTo>
                      <a:pt x="48" y="14"/>
                    </a:lnTo>
                    <a:lnTo>
                      <a:pt x="64" y="29"/>
                    </a:lnTo>
                    <a:lnTo>
                      <a:pt x="64" y="44"/>
                    </a:lnTo>
                    <a:lnTo>
                      <a:pt x="48" y="57"/>
                    </a:lnTo>
                    <a:lnTo>
                      <a:pt x="16" y="44"/>
                    </a:lnTo>
                    <a:lnTo>
                      <a:pt x="0" y="2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1" name="Freeform 328">
                <a:extLst>
                  <a:ext uri="{FF2B5EF4-FFF2-40B4-BE49-F238E27FC236}">
                    <a16:creationId xmlns:a16="http://schemas.microsoft.com/office/drawing/2014/main" id="{4E53E65C-AA6C-ACB3-59C2-09E3AF25F117}"/>
                  </a:ext>
                </a:extLst>
              </p:cNvPr>
              <p:cNvSpPr>
                <a:spLocks/>
              </p:cNvSpPr>
              <p:nvPr/>
            </p:nvSpPr>
            <p:spPr bwMode="auto">
              <a:xfrm rot="-5400000">
                <a:off x="5468" y="408"/>
                <a:ext cx="481" cy="13"/>
              </a:xfrm>
              <a:custGeom>
                <a:avLst/>
                <a:gdLst>
                  <a:gd name="T0" fmla="*/ 0 w 3142"/>
                  <a:gd name="T1" fmla="*/ 0 h 44"/>
                  <a:gd name="T2" fmla="*/ 0 w 3142"/>
                  <a:gd name="T3" fmla="*/ 0 h 44"/>
                  <a:gd name="T4" fmla="*/ 0 w 3142"/>
                  <a:gd name="T5" fmla="*/ 0 h 44"/>
                  <a:gd name="T6" fmla="*/ 0 w 3142"/>
                  <a:gd name="T7" fmla="*/ 0 h 44"/>
                  <a:gd name="T8" fmla="*/ 0 w 3142"/>
                  <a:gd name="T9" fmla="*/ 0 h 44"/>
                  <a:gd name="T10" fmla="*/ 0 w 3142"/>
                  <a:gd name="T11" fmla="*/ 0 h 44"/>
                  <a:gd name="T12" fmla="*/ 0 w 3142"/>
                  <a:gd name="T13" fmla="*/ 0 h 44"/>
                  <a:gd name="T14" fmla="*/ 0 w 3142"/>
                  <a:gd name="T15" fmla="*/ 0 h 44"/>
                  <a:gd name="T16" fmla="*/ 0 w 3142"/>
                  <a:gd name="T17" fmla="*/ 0 h 44"/>
                  <a:gd name="T18" fmla="*/ 0 w 3142"/>
                  <a:gd name="T19" fmla="*/ 0 h 44"/>
                  <a:gd name="T20" fmla="*/ 0 w 3142"/>
                  <a:gd name="T21" fmla="*/ 0 h 44"/>
                  <a:gd name="T22" fmla="*/ 0 w 3142"/>
                  <a:gd name="T23" fmla="*/ 0 h 44"/>
                  <a:gd name="T24" fmla="*/ 0 w 3142"/>
                  <a:gd name="T25" fmla="*/ 0 h 44"/>
                  <a:gd name="T26" fmla="*/ 0 w 3142"/>
                  <a:gd name="T27" fmla="*/ 0 h 44"/>
                  <a:gd name="T28" fmla="*/ 0 w 3142"/>
                  <a:gd name="T29" fmla="*/ 0 h 44"/>
                  <a:gd name="T30" fmla="*/ 0 w 3142"/>
                  <a:gd name="T31" fmla="*/ 0 h 44"/>
                  <a:gd name="T32" fmla="*/ 0 w 3142"/>
                  <a:gd name="T33" fmla="*/ 0 h 44"/>
                  <a:gd name="T34" fmla="*/ 0 w 3142"/>
                  <a:gd name="T35" fmla="*/ 0 h 44"/>
                  <a:gd name="T36" fmla="*/ 0 w 3142"/>
                  <a:gd name="T37" fmla="*/ 0 h 44"/>
                  <a:gd name="T38" fmla="*/ 0 w 3142"/>
                  <a:gd name="T39" fmla="*/ 0 h 44"/>
                  <a:gd name="T40" fmla="*/ 0 w 3142"/>
                  <a:gd name="T41" fmla="*/ 0 h 44"/>
                  <a:gd name="T42" fmla="*/ 0 w 3142"/>
                  <a:gd name="T43" fmla="*/ 0 h 44"/>
                  <a:gd name="T44" fmla="*/ 0 w 3142"/>
                  <a:gd name="T45" fmla="*/ 0 h 44"/>
                  <a:gd name="T46" fmla="*/ 0 w 3142"/>
                  <a:gd name="T47" fmla="*/ 0 h 44"/>
                  <a:gd name="T48" fmla="*/ 0 w 3142"/>
                  <a:gd name="T49" fmla="*/ 0 h 44"/>
                  <a:gd name="T50" fmla="*/ 0 w 3142"/>
                  <a:gd name="T51" fmla="*/ 0 h 44"/>
                  <a:gd name="T52" fmla="*/ 0 w 3142"/>
                  <a:gd name="T53" fmla="*/ 0 h 44"/>
                  <a:gd name="T54" fmla="*/ 0 w 3142"/>
                  <a:gd name="T55" fmla="*/ 0 h 44"/>
                  <a:gd name="T56" fmla="*/ 0 w 3142"/>
                  <a:gd name="T57" fmla="*/ 0 h 44"/>
                  <a:gd name="T58" fmla="*/ 0 w 3142"/>
                  <a:gd name="T59" fmla="*/ 0 h 44"/>
                  <a:gd name="T60" fmla="*/ 0 w 3142"/>
                  <a:gd name="T61" fmla="*/ 0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2" name="Freeform 329">
                <a:extLst>
                  <a:ext uri="{FF2B5EF4-FFF2-40B4-BE49-F238E27FC236}">
                    <a16:creationId xmlns:a16="http://schemas.microsoft.com/office/drawing/2014/main" id="{4B3F61CA-7361-D2C7-1E6F-D3E44F02FC4B}"/>
                  </a:ext>
                </a:extLst>
              </p:cNvPr>
              <p:cNvSpPr>
                <a:spLocks/>
              </p:cNvSpPr>
              <p:nvPr/>
            </p:nvSpPr>
            <p:spPr bwMode="auto">
              <a:xfrm rot="-5400000">
                <a:off x="5638" y="58"/>
                <a:ext cx="54" cy="100"/>
              </a:xfrm>
              <a:custGeom>
                <a:avLst/>
                <a:gdLst>
                  <a:gd name="T0" fmla="*/ 0 w 353"/>
                  <a:gd name="T1" fmla="*/ 0 h 319"/>
                  <a:gd name="T2" fmla="*/ 0 w 353"/>
                  <a:gd name="T3" fmla="*/ 0 h 319"/>
                  <a:gd name="T4" fmla="*/ 0 w 353"/>
                  <a:gd name="T5" fmla="*/ 0 h 319"/>
                  <a:gd name="T6" fmla="*/ 0 w 353"/>
                  <a:gd name="T7" fmla="*/ 0 h 319"/>
                  <a:gd name="T8" fmla="*/ 0 w 353"/>
                  <a:gd name="T9" fmla="*/ 0 h 319"/>
                  <a:gd name="T10" fmla="*/ 0 w 353"/>
                  <a:gd name="T11" fmla="*/ 0 h 319"/>
                  <a:gd name="T12" fmla="*/ 0 w 353"/>
                  <a:gd name="T13" fmla="*/ 0 h 319"/>
                  <a:gd name="T14" fmla="*/ 0 w 353"/>
                  <a:gd name="T15" fmla="*/ 0 h 319"/>
                  <a:gd name="T16" fmla="*/ 0 w 353"/>
                  <a:gd name="T17" fmla="*/ 0 h 319"/>
                  <a:gd name="T18" fmla="*/ 0 w 353"/>
                  <a:gd name="T19" fmla="*/ 0 h 319"/>
                  <a:gd name="T20" fmla="*/ 0 w 353"/>
                  <a:gd name="T21" fmla="*/ 0 h 319"/>
                  <a:gd name="T22" fmla="*/ 0 w 353"/>
                  <a:gd name="T23" fmla="*/ 0 h 319"/>
                  <a:gd name="T24" fmla="*/ 0 w 353"/>
                  <a:gd name="T25" fmla="*/ 0 h 319"/>
                  <a:gd name="T26" fmla="*/ 0 w 353"/>
                  <a:gd name="T27" fmla="*/ 0 h 319"/>
                  <a:gd name="T28" fmla="*/ 0 w 353"/>
                  <a:gd name="T29" fmla="*/ 0 h 319"/>
                  <a:gd name="T30" fmla="*/ 0 w 353"/>
                  <a:gd name="T31" fmla="*/ 0 h 319"/>
                  <a:gd name="T32" fmla="*/ 0 w 353"/>
                  <a:gd name="T33" fmla="*/ 0 h 319"/>
                  <a:gd name="T34" fmla="*/ 0 w 353"/>
                  <a:gd name="T35" fmla="*/ 0 h 319"/>
                  <a:gd name="T36" fmla="*/ 0 w 353"/>
                  <a:gd name="T37" fmla="*/ 0 h 319"/>
                  <a:gd name="T38" fmla="*/ 0 w 353"/>
                  <a:gd name="T39" fmla="*/ 0 h 319"/>
                  <a:gd name="T40" fmla="*/ 0 w 353"/>
                  <a:gd name="T41" fmla="*/ 0 h 319"/>
                  <a:gd name="T42" fmla="*/ 0 w 353"/>
                  <a:gd name="T43" fmla="*/ 0 h 319"/>
                  <a:gd name="T44" fmla="*/ 0 w 353"/>
                  <a:gd name="T45" fmla="*/ 0 h 319"/>
                  <a:gd name="T46" fmla="*/ 0 w 353"/>
                  <a:gd name="T47" fmla="*/ 0 h 319"/>
                  <a:gd name="T48" fmla="*/ 0 w 353"/>
                  <a:gd name="T49" fmla="*/ 0 h 319"/>
                  <a:gd name="T50" fmla="*/ 0 w 353"/>
                  <a:gd name="T51" fmla="*/ 0 h 319"/>
                  <a:gd name="T52" fmla="*/ 0 w 353"/>
                  <a:gd name="T53" fmla="*/ 0 h 319"/>
                  <a:gd name="T54" fmla="*/ 0 w 353"/>
                  <a:gd name="T55" fmla="*/ 0 h 319"/>
                  <a:gd name="T56" fmla="*/ 0 w 353"/>
                  <a:gd name="T57" fmla="*/ 0 h 319"/>
                  <a:gd name="T58" fmla="*/ 0 w 353"/>
                  <a:gd name="T59" fmla="*/ 0 h 319"/>
                  <a:gd name="T60" fmla="*/ 0 w 353"/>
                  <a:gd name="T61" fmla="*/ 0 h 319"/>
                  <a:gd name="T62" fmla="*/ 0 w 353"/>
                  <a:gd name="T63" fmla="*/ 0 h 319"/>
                  <a:gd name="T64" fmla="*/ 0 w 353"/>
                  <a:gd name="T65" fmla="*/ 0 h 319"/>
                  <a:gd name="T66" fmla="*/ 0 w 353"/>
                  <a:gd name="T67" fmla="*/ 0 h 319"/>
                  <a:gd name="T68" fmla="*/ 0 w 353"/>
                  <a:gd name="T69" fmla="*/ 0 h 319"/>
                  <a:gd name="T70" fmla="*/ 0 w 353"/>
                  <a:gd name="T71" fmla="*/ 0 h 319"/>
                  <a:gd name="T72" fmla="*/ 0 w 353"/>
                  <a:gd name="T73" fmla="*/ 0 h 319"/>
                  <a:gd name="T74" fmla="*/ 0 w 353"/>
                  <a:gd name="T75" fmla="*/ 0 h 319"/>
                  <a:gd name="T76" fmla="*/ 0 w 353"/>
                  <a:gd name="T77" fmla="*/ 0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3" name="Freeform 330">
                <a:extLst>
                  <a:ext uri="{FF2B5EF4-FFF2-40B4-BE49-F238E27FC236}">
                    <a16:creationId xmlns:a16="http://schemas.microsoft.com/office/drawing/2014/main" id="{109C5075-CFE9-8E62-29BC-80DFA5953072}"/>
                  </a:ext>
                </a:extLst>
              </p:cNvPr>
              <p:cNvSpPr>
                <a:spLocks/>
              </p:cNvSpPr>
              <p:nvPr/>
            </p:nvSpPr>
            <p:spPr bwMode="auto">
              <a:xfrm rot="-5400000">
                <a:off x="5699" y="128"/>
                <a:ext cx="10" cy="23"/>
              </a:xfrm>
              <a:custGeom>
                <a:avLst/>
                <a:gdLst>
                  <a:gd name="T0" fmla="*/ 0 w 64"/>
                  <a:gd name="T1" fmla="*/ 0 h 72"/>
                  <a:gd name="T2" fmla="*/ 0 w 64"/>
                  <a:gd name="T3" fmla="*/ 0 h 72"/>
                  <a:gd name="T4" fmla="*/ 0 w 64"/>
                  <a:gd name="T5" fmla="*/ 0 h 72"/>
                  <a:gd name="T6" fmla="*/ 0 w 64"/>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2">
                    <a:moveTo>
                      <a:pt x="0" y="0"/>
                    </a:moveTo>
                    <a:lnTo>
                      <a:pt x="64" y="72"/>
                    </a:lnTo>
                    <a:lnTo>
                      <a:pt x="31" y="28"/>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4" name="Freeform 331">
                <a:extLst>
                  <a:ext uri="{FF2B5EF4-FFF2-40B4-BE49-F238E27FC236}">
                    <a16:creationId xmlns:a16="http://schemas.microsoft.com/office/drawing/2014/main" id="{B9A1FAF1-3EAF-D452-5134-8DB4A6FB60BD}"/>
                  </a:ext>
                </a:extLst>
              </p:cNvPr>
              <p:cNvSpPr>
                <a:spLocks/>
              </p:cNvSpPr>
              <p:nvPr/>
            </p:nvSpPr>
            <p:spPr bwMode="auto">
              <a:xfrm rot="-5400000">
                <a:off x="5707" y="145"/>
                <a:ext cx="3" cy="4"/>
              </a:xfrm>
              <a:custGeom>
                <a:avLst/>
                <a:gdLst>
                  <a:gd name="T0" fmla="*/ 0 w 17"/>
                  <a:gd name="T1" fmla="*/ 0 h 14"/>
                  <a:gd name="T2" fmla="*/ 0 w 17"/>
                  <a:gd name="T3" fmla="*/ 0 h 14"/>
                  <a:gd name="T4" fmla="*/ 0 w 17"/>
                  <a:gd name="T5" fmla="*/ 0 h 14"/>
                  <a:gd name="T6" fmla="*/ 0 60000 65536"/>
                  <a:gd name="T7" fmla="*/ 0 60000 65536"/>
                  <a:gd name="T8" fmla="*/ 0 60000 65536"/>
                </a:gdLst>
                <a:ahLst/>
                <a:cxnLst>
                  <a:cxn ang="T6">
                    <a:pos x="T0" y="T1"/>
                  </a:cxn>
                  <a:cxn ang="T7">
                    <a:pos x="T2" y="T3"/>
                  </a:cxn>
                  <a:cxn ang="T8">
                    <a:pos x="T4" y="T5"/>
                  </a:cxn>
                </a:cxnLst>
                <a:rect l="0" t="0" r="r" b="b"/>
                <a:pathLst>
                  <a:path w="17" h="14">
                    <a:moveTo>
                      <a:pt x="0" y="0"/>
                    </a:moveTo>
                    <a:lnTo>
                      <a:pt x="17" y="14"/>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5" name="Freeform 332">
                <a:extLst>
                  <a:ext uri="{FF2B5EF4-FFF2-40B4-BE49-F238E27FC236}">
                    <a16:creationId xmlns:a16="http://schemas.microsoft.com/office/drawing/2014/main" id="{289CA36A-AEEE-C029-EDCD-B8B55F3EE2A6}"/>
                  </a:ext>
                </a:extLst>
              </p:cNvPr>
              <p:cNvSpPr>
                <a:spLocks/>
              </p:cNvSpPr>
              <p:nvPr/>
            </p:nvSpPr>
            <p:spPr bwMode="auto">
              <a:xfrm rot="-5400000">
                <a:off x="5665" y="737"/>
                <a:ext cx="10" cy="82"/>
              </a:xfrm>
              <a:custGeom>
                <a:avLst/>
                <a:gdLst>
                  <a:gd name="T0" fmla="*/ 0 w 65"/>
                  <a:gd name="T1" fmla="*/ 0 h 261"/>
                  <a:gd name="T2" fmla="*/ 0 w 65"/>
                  <a:gd name="T3" fmla="*/ 0 h 261"/>
                  <a:gd name="T4" fmla="*/ 0 w 65"/>
                  <a:gd name="T5" fmla="*/ 0 h 261"/>
                  <a:gd name="T6" fmla="*/ 0 w 65"/>
                  <a:gd name="T7" fmla="*/ 0 h 261"/>
                  <a:gd name="T8" fmla="*/ 0 w 65"/>
                  <a:gd name="T9" fmla="*/ 0 h 261"/>
                  <a:gd name="T10" fmla="*/ 0 w 65"/>
                  <a:gd name="T11" fmla="*/ 0 h 261"/>
                  <a:gd name="T12" fmla="*/ 0 w 65"/>
                  <a:gd name="T13" fmla="*/ 0 h 261"/>
                  <a:gd name="T14" fmla="*/ 0 w 65"/>
                  <a:gd name="T15" fmla="*/ 0 h 261"/>
                  <a:gd name="T16" fmla="*/ 0 w 65"/>
                  <a:gd name="T17" fmla="*/ 0 h 261"/>
                  <a:gd name="T18" fmla="*/ 0 w 65"/>
                  <a:gd name="T19" fmla="*/ 0 h 261"/>
                  <a:gd name="T20" fmla="*/ 0 w 65"/>
                  <a:gd name="T21" fmla="*/ 0 h 261"/>
                  <a:gd name="T22" fmla="*/ 0 w 65"/>
                  <a:gd name="T23" fmla="*/ 0 h 261"/>
                  <a:gd name="T24" fmla="*/ 0 w 65"/>
                  <a:gd name="T25" fmla="*/ 0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6" name="Freeform 333">
                <a:extLst>
                  <a:ext uri="{FF2B5EF4-FFF2-40B4-BE49-F238E27FC236}">
                    <a16:creationId xmlns:a16="http://schemas.microsoft.com/office/drawing/2014/main" id="{792A2E7D-E1A3-1399-A63D-B550B55A31C7}"/>
                  </a:ext>
                </a:extLst>
              </p:cNvPr>
              <p:cNvSpPr>
                <a:spLocks/>
              </p:cNvSpPr>
              <p:nvPr/>
            </p:nvSpPr>
            <p:spPr bwMode="auto">
              <a:xfrm rot="-5400000">
                <a:off x="5661" y="116"/>
                <a:ext cx="17" cy="82"/>
              </a:xfrm>
              <a:custGeom>
                <a:avLst/>
                <a:gdLst>
                  <a:gd name="T0" fmla="*/ 0 w 111"/>
                  <a:gd name="T1" fmla="*/ 0 h 261"/>
                  <a:gd name="T2" fmla="*/ 0 w 111"/>
                  <a:gd name="T3" fmla="*/ 0 h 261"/>
                  <a:gd name="T4" fmla="*/ 0 w 111"/>
                  <a:gd name="T5" fmla="*/ 0 h 261"/>
                  <a:gd name="T6" fmla="*/ 0 w 111"/>
                  <a:gd name="T7" fmla="*/ 0 h 261"/>
                  <a:gd name="T8" fmla="*/ 0 w 111"/>
                  <a:gd name="T9" fmla="*/ 0 h 261"/>
                  <a:gd name="T10" fmla="*/ 0 w 111"/>
                  <a:gd name="T11" fmla="*/ 0 h 261"/>
                  <a:gd name="T12" fmla="*/ 0 w 111"/>
                  <a:gd name="T13" fmla="*/ 0 h 261"/>
                  <a:gd name="T14" fmla="*/ 0 w 111"/>
                  <a:gd name="T15" fmla="*/ 0 h 261"/>
                  <a:gd name="T16" fmla="*/ 0 w 111"/>
                  <a:gd name="T17" fmla="*/ 0 h 261"/>
                  <a:gd name="T18" fmla="*/ 0 w 111"/>
                  <a:gd name="T19" fmla="*/ 0 h 261"/>
                  <a:gd name="T20" fmla="*/ 0 w 111"/>
                  <a:gd name="T21" fmla="*/ 0 h 261"/>
                  <a:gd name="T22" fmla="*/ 0 w 111"/>
                  <a:gd name="T23" fmla="*/ 0 h 261"/>
                  <a:gd name="T24" fmla="*/ 0 w 111"/>
                  <a:gd name="T25" fmla="*/ 0 h 261"/>
                  <a:gd name="T26" fmla="*/ 0 w 111"/>
                  <a:gd name="T27" fmla="*/ 0 h 261"/>
                  <a:gd name="T28" fmla="*/ 0 w 111"/>
                  <a:gd name="T29" fmla="*/ 0 h 261"/>
                  <a:gd name="T30" fmla="*/ 0 w 111"/>
                  <a:gd name="T31" fmla="*/ 0 h 261"/>
                  <a:gd name="T32" fmla="*/ 0 w 111"/>
                  <a:gd name="T33" fmla="*/ 0 h 261"/>
                  <a:gd name="T34" fmla="*/ 0 w 111"/>
                  <a:gd name="T35" fmla="*/ 0 h 261"/>
                  <a:gd name="T36" fmla="*/ 0 w 111"/>
                  <a:gd name="T37" fmla="*/ 0 h 261"/>
                  <a:gd name="T38" fmla="*/ 0 w 111"/>
                  <a:gd name="T39" fmla="*/ 0 h 261"/>
                  <a:gd name="T40" fmla="*/ 0 w 111"/>
                  <a:gd name="T41" fmla="*/ 0 h 261"/>
                  <a:gd name="T42" fmla="*/ 0 w 111"/>
                  <a:gd name="T43" fmla="*/ 0 h 261"/>
                  <a:gd name="T44" fmla="*/ 0 w 111"/>
                  <a:gd name="T45" fmla="*/ 0 h 261"/>
                  <a:gd name="T46" fmla="*/ 0 w 111"/>
                  <a:gd name="T47" fmla="*/ 0 h 261"/>
                  <a:gd name="T48" fmla="*/ 0 w 111"/>
                  <a:gd name="T49" fmla="*/ 0 h 261"/>
                  <a:gd name="T50" fmla="*/ 0 w 111"/>
                  <a:gd name="T51" fmla="*/ 0 h 261"/>
                  <a:gd name="T52" fmla="*/ 0 w 111"/>
                  <a:gd name="T53" fmla="*/ 0 h 261"/>
                  <a:gd name="T54" fmla="*/ 0 w 111"/>
                  <a:gd name="T55" fmla="*/ 0 h 261"/>
                  <a:gd name="T56" fmla="*/ 0 w 111"/>
                  <a:gd name="T57" fmla="*/ 0 h 261"/>
                  <a:gd name="T58" fmla="*/ 0 w 111"/>
                  <a:gd name="T59" fmla="*/ 0 h 261"/>
                  <a:gd name="T60" fmla="*/ 0 w 111"/>
                  <a:gd name="T61" fmla="*/ 0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7" name="Freeform 334">
                <a:extLst>
                  <a:ext uri="{FF2B5EF4-FFF2-40B4-BE49-F238E27FC236}">
                    <a16:creationId xmlns:a16="http://schemas.microsoft.com/office/drawing/2014/main" id="{A0F84771-5E92-155B-6468-2BA1CEF0D9EF}"/>
                  </a:ext>
                </a:extLst>
              </p:cNvPr>
              <p:cNvSpPr>
                <a:spLocks/>
              </p:cNvSpPr>
              <p:nvPr/>
            </p:nvSpPr>
            <p:spPr bwMode="auto">
              <a:xfrm rot="-5400000">
                <a:off x="5706" y="151"/>
                <a:ext cx="2" cy="9"/>
              </a:xfrm>
              <a:custGeom>
                <a:avLst/>
                <a:gdLst>
                  <a:gd name="T0" fmla="*/ 0 w 15"/>
                  <a:gd name="T1" fmla="*/ 0 h 29"/>
                  <a:gd name="T2" fmla="*/ 0 w 15"/>
                  <a:gd name="T3" fmla="*/ 0 h 29"/>
                  <a:gd name="T4" fmla="*/ 0 w 15"/>
                  <a:gd name="T5" fmla="*/ 0 h 29"/>
                  <a:gd name="T6" fmla="*/ 0 60000 65536"/>
                  <a:gd name="T7" fmla="*/ 0 60000 65536"/>
                  <a:gd name="T8" fmla="*/ 0 60000 65536"/>
                </a:gdLst>
                <a:ahLst/>
                <a:cxnLst>
                  <a:cxn ang="T6">
                    <a:pos x="T0" y="T1"/>
                  </a:cxn>
                  <a:cxn ang="T7">
                    <a:pos x="T2" y="T3"/>
                  </a:cxn>
                  <a:cxn ang="T8">
                    <a:pos x="T4" y="T5"/>
                  </a:cxn>
                </a:cxnLst>
                <a:rect l="0" t="0" r="r" b="b"/>
                <a:pathLst>
                  <a:path w="15" h="29">
                    <a:moveTo>
                      <a:pt x="0" y="0"/>
                    </a:moveTo>
                    <a:lnTo>
                      <a:pt x="15" y="29"/>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8" name="Freeform 335">
                <a:extLst>
                  <a:ext uri="{FF2B5EF4-FFF2-40B4-BE49-F238E27FC236}">
                    <a16:creationId xmlns:a16="http://schemas.microsoft.com/office/drawing/2014/main" id="{6E1E41F4-B7E4-8C03-4457-BB024655F9DE}"/>
                  </a:ext>
                </a:extLst>
              </p:cNvPr>
              <p:cNvSpPr>
                <a:spLocks/>
              </p:cNvSpPr>
              <p:nvPr/>
            </p:nvSpPr>
            <p:spPr bwMode="auto">
              <a:xfrm rot="-5400000">
                <a:off x="5670" y="734"/>
                <a:ext cx="4" cy="60"/>
              </a:xfrm>
              <a:custGeom>
                <a:avLst/>
                <a:gdLst>
                  <a:gd name="T0" fmla="*/ 0 w 16"/>
                  <a:gd name="T1" fmla="*/ 0 h 188"/>
                  <a:gd name="T2" fmla="*/ 0 w 16"/>
                  <a:gd name="T3" fmla="*/ 0 h 188"/>
                  <a:gd name="T4" fmla="*/ 0 w 16"/>
                  <a:gd name="T5" fmla="*/ 0 h 188"/>
                  <a:gd name="T6" fmla="*/ 0 w 16"/>
                  <a:gd name="T7" fmla="*/ 0 h 188"/>
                  <a:gd name="T8" fmla="*/ 0 w 16"/>
                  <a:gd name="T9" fmla="*/ 0 h 188"/>
                  <a:gd name="T10" fmla="*/ 0 w 16"/>
                  <a:gd name="T11" fmla="*/ 0 h 188"/>
                  <a:gd name="T12" fmla="*/ 0 w 16"/>
                  <a:gd name="T13" fmla="*/ 0 h 1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8">
                    <a:moveTo>
                      <a:pt x="0" y="173"/>
                    </a:moveTo>
                    <a:lnTo>
                      <a:pt x="0" y="0"/>
                    </a:lnTo>
                    <a:lnTo>
                      <a:pt x="16" y="30"/>
                    </a:lnTo>
                    <a:lnTo>
                      <a:pt x="16" y="86"/>
                    </a:lnTo>
                    <a:lnTo>
                      <a:pt x="16" y="173"/>
                    </a:lnTo>
                    <a:lnTo>
                      <a:pt x="0" y="188"/>
                    </a:lnTo>
                    <a:lnTo>
                      <a:pt x="0" y="17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9" name="Freeform 336">
                <a:extLst>
                  <a:ext uri="{FF2B5EF4-FFF2-40B4-BE49-F238E27FC236}">
                    <a16:creationId xmlns:a16="http://schemas.microsoft.com/office/drawing/2014/main" id="{46FF8AE4-B85C-2974-1E3D-9BC37DAC2270}"/>
                  </a:ext>
                </a:extLst>
              </p:cNvPr>
              <p:cNvSpPr>
                <a:spLocks/>
              </p:cNvSpPr>
              <p:nvPr/>
            </p:nvSpPr>
            <p:spPr bwMode="auto">
              <a:xfrm rot="-5400000">
                <a:off x="5668" y="762"/>
                <a:ext cx="4" cy="55"/>
              </a:xfrm>
              <a:custGeom>
                <a:avLst/>
                <a:gdLst>
                  <a:gd name="T0" fmla="*/ 0 w 34"/>
                  <a:gd name="T1" fmla="*/ 0 h 173"/>
                  <a:gd name="T2" fmla="*/ 0 w 34"/>
                  <a:gd name="T3" fmla="*/ 0 h 173"/>
                  <a:gd name="T4" fmla="*/ 0 w 34"/>
                  <a:gd name="T5" fmla="*/ 0 h 173"/>
                  <a:gd name="T6" fmla="*/ 0 w 34"/>
                  <a:gd name="T7" fmla="*/ 0 h 173"/>
                  <a:gd name="T8" fmla="*/ 0 w 34"/>
                  <a:gd name="T9" fmla="*/ 0 h 173"/>
                  <a:gd name="T10" fmla="*/ 0 w 34"/>
                  <a:gd name="T11" fmla="*/ 0 h 173"/>
                  <a:gd name="T12" fmla="*/ 0 w 34"/>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73">
                    <a:moveTo>
                      <a:pt x="0" y="15"/>
                    </a:moveTo>
                    <a:lnTo>
                      <a:pt x="17" y="0"/>
                    </a:lnTo>
                    <a:lnTo>
                      <a:pt x="34" y="15"/>
                    </a:lnTo>
                    <a:lnTo>
                      <a:pt x="34" y="160"/>
                    </a:lnTo>
                    <a:lnTo>
                      <a:pt x="17" y="173"/>
                    </a:lnTo>
                    <a:lnTo>
                      <a:pt x="0" y="160"/>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0" name="Freeform 337">
                <a:extLst>
                  <a:ext uri="{FF2B5EF4-FFF2-40B4-BE49-F238E27FC236}">
                    <a16:creationId xmlns:a16="http://schemas.microsoft.com/office/drawing/2014/main" id="{7B8B45F2-8CCA-6E85-1804-2A143A282126}"/>
                  </a:ext>
                </a:extLst>
              </p:cNvPr>
              <p:cNvSpPr>
                <a:spLocks/>
              </p:cNvSpPr>
              <p:nvPr/>
            </p:nvSpPr>
            <p:spPr bwMode="auto">
              <a:xfrm rot="-5400000">
                <a:off x="5656" y="629"/>
                <a:ext cx="27" cy="55"/>
              </a:xfrm>
              <a:custGeom>
                <a:avLst/>
                <a:gdLst>
                  <a:gd name="T0" fmla="*/ 0 w 177"/>
                  <a:gd name="T1" fmla="*/ 0 h 173"/>
                  <a:gd name="T2" fmla="*/ 0 w 177"/>
                  <a:gd name="T3" fmla="*/ 0 h 173"/>
                  <a:gd name="T4" fmla="*/ 0 w 177"/>
                  <a:gd name="T5" fmla="*/ 0 h 173"/>
                  <a:gd name="T6" fmla="*/ 0 w 177"/>
                  <a:gd name="T7" fmla="*/ 0 h 173"/>
                  <a:gd name="T8" fmla="*/ 0 w 177"/>
                  <a:gd name="T9" fmla="*/ 0 h 173"/>
                  <a:gd name="T10" fmla="*/ 0 w 177"/>
                  <a:gd name="T11" fmla="*/ 0 h 173"/>
                  <a:gd name="T12" fmla="*/ 0 w 177"/>
                  <a:gd name="T13" fmla="*/ 0 h 173"/>
                  <a:gd name="T14" fmla="*/ 0 w 177"/>
                  <a:gd name="T15" fmla="*/ 0 h 173"/>
                  <a:gd name="T16" fmla="*/ 0 w 177"/>
                  <a:gd name="T17" fmla="*/ 0 h 173"/>
                  <a:gd name="T18" fmla="*/ 0 w 177"/>
                  <a:gd name="T19" fmla="*/ 0 h 173"/>
                  <a:gd name="T20" fmla="*/ 0 w 177"/>
                  <a:gd name="T21" fmla="*/ 0 h 173"/>
                  <a:gd name="T22" fmla="*/ 0 w 177"/>
                  <a:gd name="T23" fmla="*/ 0 h 173"/>
                  <a:gd name="T24" fmla="*/ 0 w 177"/>
                  <a:gd name="T25" fmla="*/ 0 h 173"/>
                  <a:gd name="T26" fmla="*/ 0 w 177"/>
                  <a:gd name="T27" fmla="*/ 0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1" name="Freeform 338">
                <a:extLst>
                  <a:ext uri="{FF2B5EF4-FFF2-40B4-BE49-F238E27FC236}">
                    <a16:creationId xmlns:a16="http://schemas.microsoft.com/office/drawing/2014/main" id="{AF4CFAD3-0C46-51B8-774D-474D2841BA46}"/>
                  </a:ext>
                </a:extLst>
              </p:cNvPr>
              <p:cNvSpPr>
                <a:spLocks/>
              </p:cNvSpPr>
              <p:nvPr/>
            </p:nvSpPr>
            <p:spPr bwMode="auto">
              <a:xfrm rot="-5400000">
                <a:off x="5686" y="118"/>
                <a:ext cx="3" cy="8"/>
              </a:xfrm>
              <a:custGeom>
                <a:avLst/>
                <a:gdLst>
                  <a:gd name="T0" fmla="*/ 0 w 16"/>
                  <a:gd name="T1" fmla="*/ 0 h 30"/>
                  <a:gd name="T2" fmla="*/ 0 w 16"/>
                  <a:gd name="T3" fmla="*/ 0 h 30"/>
                  <a:gd name="T4" fmla="*/ 0 w 16"/>
                  <a:gd name="T5" fmla="*/ 0 h 30"/>
                  <a:gd name="T6" fmla="*/ 0 w 16"/>
                  <a:gd name="T7" fmla="*/ 0 h 30"/>
                  <a:gd name="T8" fmla="*/ 0 w 16"/>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0">
                    <a:moveTo>
                      <a:pt x="16" y="0"/>
                    </a:moveTo>
                    <a:lnTo>
                      <a:pt x="16" y="15"/>
                    </a:lnTo>
                    <a:lnTo>
                      <a:pt x="16" y="30"/>
                    </a:lnTo>
                    <a:lnTo>
                      <a:pt x="0" y="15"/>
                    </a:lnTo>
                    <a:lnTo>
                      <a:pt x="16"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2" name="Freeform 339">
                <a:extLst>
                  <a:ext uri="{FF2B5EF4-FFF2-40B4-BE49-F238E27FC236}">
                    <a16:creationId xmlns:a16="http://schemas.microsoft.com/office/drawing/2014/main" id="{2E79A580-DEB9-E3DC-439D-449050372D69}"/>
                  </a:ext>
                </a:extLst>
              </p:cNvPr>
              <p:cNvSpPr>
                <a:spLocks/>
              </p:cNvSpPr>
              <p:nvPr/>
            </p:nvSpPr>
            <p:spPr bwMode="auto">
              <a:xfrm rot="-5400000">
                <a:off x="5451" y="403"/>
                <a:ext cx="473" cy="8"/>
              </a:xfrm>
              <a:custGeom>
                <a:avLst/>
                <a:gdLst>
                  <a:gd name="T0" fmla="*/ 0 w 3093"/>
                  <a:gd name="T1" fmla="*/ 0 h 30"/>
                  <a:gd name="T2" fmla="*/ 0 w 3093"/>
                  <a:gd name="T3" fmla="*/ 0 h 30"/>
                  <a:gd name="T4" fmla="*/ 0 w 3093"/>
                  <a:gd name="T5" fmla="*/ 0 h 30"/>
                  <a:gd name="T6" fmla="*/ 0 w 3093"/>
                  <a:gd name="T7" fmla="*/ 0 h 30"/>
                  <a:gd name="T8" fmla="*/ 0 w 3093"/>
                  <a:gd name="T9" fmla="*/ 0 h 30"/>
                  <a:gd name="T10" fmla="*/ 0 w 3093"/>
                  <a:gd name="T11" fmla="*/ 0 h 30"/>
                  <a:gd name="T12" fmla="*/ 0 w 3093"/>
                  <a:gd name="T13" fmla="*/ 0 h 30"/>
                  <a:gd name="T14" fmla="*/ 0 w 3093"/>
                  <a:gd name="T15" fmla="*/ 0 h 30"/>
                  <a:gd name="T16" fmla="*/ 0 w 3093"/>
                  <a:gd name="T17" fmla="*/ 0 h 30"/>
                  <a:gd name="T18" fmla="*/ 0 w 3093"/>
                  <a:gd name="T19" fmla="*/ 0 h 30"/>
                  <a:gd name="T20" fmla="*/ 0 w 3093"/>
                  <a:gd name="T21" fmla="*/ 0 h 30"/>
                  <a:gd name="T22" fmla="*/ 0 w 3093"/>
                  <a:gd name="T23" fmla="*/ 0 h 30"/>
                  <a:gd name="T24" fmla="*/ 0 w 3093"/>
                  <a:gd name="T25" fmla="*/ 0 h 30"/>
                  <a:gd name="T26" fmla="*/ 0 w 3093"/>
                  <a:gd name="T27" fmla="*/ 0 h 30"/>
                  <a:gd name="T28" fmla="*/ 0 w 3093"/>
                  <a:gd name="T29" fmla="*/ 0 h 30"/>
                  <a:gd name="T30" fmla="*/ 0 w 3093"/>
                  <a:gd name="T31" fmla="*/ 0 h 30"/>
                  <a:gd name="T32" fmla="*/ 0 w 3093"/>
                  <a:gd name="T33" fmla="*/ 0 h 30"/>
                  <a:gd name="T34" fmla="*/ 0 w 3093"/>
                  <a:gd name="T35" fmla="*/ 0 h 30"/>
                  <a:gd name="T36" fmla="*/ 0 w 3093"/>
                  <a:gd name="T37" fmla="*/ 0 h 30"/>
                  <a:gd name="T38" fmla="*/ 0 w 3093"/>
                  <a:gd name="T39" fmla="*/ 0 h 30"/>
                  <a:gd name="T40" fmla="*/ 0 w 3093"/>
                  <a:gd name="T41" fmla="*/ 0 h 30"/>
                  <a:gd name="T42" fmla="*/ 0 w 3093"/>
                  <a:gd name="T43" fmla="*/ 0 h 30"/>
                  <a:gd name="T44" fmla="*/ 0 w 3093"/>
                  <a:gd name="T45" fmla="*/ 0 h 30"/>
                  <a:gd name="T46" fmla="*/ 0 w 3093"/>
                  <a:gd name="T47" fmla="*/ 0 h 30"/>
                  <a:gd name="T48" fmla="*/ 0 w 3093"/>
                  <a:gd name="T49" fmla="*/ 0 h 30"/>
                  <a:gd name="T50" fmla="*/ 0 w 3093"/>
                  <a:gd name="T51" fmla="*/ 0 h 30"/>
                  <a:gd name="T52" fmla="*/ 0 w 3093"/>
                  <a:gd name="T53" fmla="*/ 0 h 30"/>
                  <a:gd name="T54" fmla="*/ 0 w 3093"/>
                  <a:gd name="T55" fmla="*/ 0 h 30"/>
                  <a:gd name="T56" fmla="*/ 0 w 3093"/>
                  <a:gd name="T57" fmla="*/ 0 h 30"/>
                  <a:gd name="T58" fmla="*/ 0 w 3093"/>
                  <a:gd name="T59" fmla="*/ 0 h 30"/>
                  <a:gd name="T60" fmla="*/ 0 w 3093"/>
                  <a:gd name="T61" fmla="*/ 0 h 30"/>
                  <a:gd name="T62" fmla="*/ 0 w 3093"/>
                  <a:gd name="T63" fmla="*/ 0 h 30"/>
                  <a:gd name="T64" fmla="*/ 0 w 3093"/>
                  <a:gd name="T65" fmla="*/ 0 h 30"/>
                  <a:gd name="T66" fmla="*/ 0 w 3093"/>
                  <a:gd name="T67" fmla="*/ 0 h 30"/>
                  <a:gd name="T68" fmla="*/ 0 w 3093"/>
                  <a:gd name="T69" fmla="*/ 0 h 30"/>
                  <a:gd name="T70" fmla="*/ 0 w 3093"/>
                  <a:gd name="T71" fmla="*/ 0 h 30"/>
                  <a:gd name="T72" fmla="*/ 0 w 3093"/>
                  <a:gd name="T73" fmla="*/ 0 h 30"/>
                  <a:gd name="T74" fmla="*/ 0 w 3093"/>
                  <a:gd name="T75" fmla="*/ 0 h 30"/>
                  <a:gd name="T76" fmla="*/ 0 w 3093"/>
                  <a:gd name="T77" fmla="*/ 0 h 30"/>
                  <a:gd name="T78" fmla="*/ 0 w 3093"/>
                  <a:gd name="T79" fmla="*/ 0 h 30"/>
                  <a:gd name="T80" fmla="*/ 0 w 3093"/>
                  <a:gd name="T81" fmla="*/ 0 h 30"/>
                  <a:gd name="T82" fmla="*/ 0 w 3093"/>
                  <a:gd name="T83" fmla="*/ 0 h 30"/>
                  <a:gd name="T84" fmla="*/ 0 w 3093"/>
                  <a:gd name="T85" fmla="*/ 0 h 30"/>
                  <a:gd name="T86" fmla="*/ 0 w 3093"/>
                  <a:gd name="T87" fmla="*/ 0 h 30"/>
                  <a:gd name="T88" fmla="*/ 0 w 3093"/>
                  <a:gd name="T89" fmla="*/ 0 h 30"/>
                  <a:gd name="T90" fmla="*/ 0 w 3093"/>
                  <a:gd name="T91" fmla="*/ 0 h 30"/>
                  <a:gd name="T92" fmla="*/ 0 w 3093"/>
                  <a:gd name="T93" fmla="*/ 0 h 30"/>
                  <a:gd name="T94" fmla="*/ 0 w 3093"/>
                  <a:gd name="T95" fmla="*/ 0 h 30"/>
                  <a:gd name="T96" fmla="*/ 0 w 3093"/>
                  <a:gd name="T97" fmla="*/ 0 h 30"/>
                  <a:gd name="T98" fmla="*/ 0 w 3093"/>
                  <a:gd name="T99" fmla="*/ 0 h 30"/>
                  <a:gd name="T100" fmla="*/ 0 w 3093"/>
                  <a:gd name="T101" fmla="*/ 0 h 30"/>
                  <a:gd name="T102" fmla="*/ 0 w 3093"/>
                  <a:gd name="T103" fmla="*/ 0 h 30"/>
                  <a:gd name="T104" fmla="*/ 0 w 3093"/>
                  <a:gd name="T105" fmla="*/ 0 h 30"/>
                  <a:gd name="T106" fmla="*/ 0 w 3093"/>
                  <a:gd name="T107" fmla="*/ 0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3" name="Freeform 340">
                <a:extLst>
                  <a:ext uri="{FF2B5EF4-FFF2-40B4-BE49-F238E27FC236}">
                    <a16:creationId xmlns:a16="http://schemas.microsoft.com/office/drawing/2014/main" id="{8067D9D0-313A-D291-867D-F70E1EC169FD}"/>
                  </a:ext>
                </a:extLst>
              </p:cNvPr>
              <p:cNvSpPr>
                <a:spLocks/>
              </p:cNvSpPr>
              <p:nvPr/>
            </p:nvSpPr>
            <p:spPr bwMode="auto">
              <a:xfrm rot="-5400000">
                <a:off x="5660" y="733"/>
                <a:ext cx="15" cy="32"/>
              </a:xfrm>
              <a:custGeom>
                <a:avLst/>
                <a:gdLst>
                  <a:gd name="T0" fmla="*/ 0 w 96"/>
                  <a:gd name="T1" fmla="*/ 0 h 100"/>
                  <a:gd name="T2" fmla="*/ 0 w 96"/>
                  <a:gd name="T3" fmla="*/ 0 h 100"/>
                  <a:gd name="T4" fmla="*/ 0 w 96"/>
                  <a:gd name="T5" fmla="*/ 0 h 100"/>
                  <a:gd name="T6" fmla="*/ 0 w 96"/>
                  <a:gd name="T7" fmla="*/ 0 h 100"/>
                  <a:gd name="T8" fmla="*/ 0 w 96"/>
                  <a:gd name="T9" fmla="*/ 0 h 100"/>
                  <a:gd name="T10" fmla="*/ 0 w 96"/>
                  <a:gd name="T11" fmla="*/ 0 h 100"/>
                  <a:gd name="T12" fmla="*/ 0 w 96"/>
                  <a:gd name="T13" fmla="*/ 0 h 100"/>
                  <a:gd name="T14" fmla="*/ 0 w 96"/>
                  <a:gd name="T15" fmla="*/ 0 h 100"/>
                  <a:gd name="T16" fmla="*/ 0 w 96"/>
                  <a:gd name="T17" fmla="*/ 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4" name="Freeform 341">
                <a:extLst>
                  <a:ext uri="{FF2B5EF4-FFF2-40B4-BE49-F238E27FC236}">
                    <a16:creationId xmlns:a16="http://schemas.microsoft.com/office/drawing/2014/main" id="{A5EE2E95-B3D6-377C-B167-4F19F118E00B}"/>
                  </a:ext>
                </a:extLst>
              </p:cNvPr>
              <p:cNvSpPr>
                <a:spLocks/>
              </p:cNvSpPr>
              <p:nvPr/>
            </p:nvSpPr>
            <p:spPr bwMode="auto">
              <a:xfrm rot="-5400000">
                <a:off x="5652" y="658"/>
                <a:ext cx="32" cy="32"/>
              </a:xfrm>
              <a:custGeom>
                <a:avLst/>
                <a:gdLst>
                  <a:gd name="T0" fmla="*/ 0 w 208"/>
                  <a:gd name="T1" fmla="*/ 0 h 100"/>
                  <a:gd name="T2" fmla="*/ 0 w 208"/>
                  <a:gd name="T3" fmla="*/ 0 h 100"/>
                  <a:gd name="T4" fmla="*/ 0 w 208"/>
                  <a:gd name="T5" fmla="*/ 0 h 100"/>
                  <a:gd name="T6" fmla="*/ 0 w 208"/>
                  <a:gd name="T7" fmla="*/ 0 h 100"/>
                  <a:gd name="T8" fmla="*/ 0 w 208"/>
                  <a:gd name="T9" fmla="*/ 0 h 100"/>
                  <a:gd name="T10" fmla="*/ 0 w 208"/>
                  <a:gd name="T11" fmla="*/ 0 h 100"/>
                  <a:gd name="T12" fmla="*/ 0 w 208"/>
                  <a:gd name="T13" fmla="*/ 0 h 100"/>
                  <a:gd name="T14" fmla="*/ 0 w 208"/>
                  <a:gd name="T15" fmla="*/ 0 h 100"/>
                  <a:gd name="T16" fmla="*/ 0 w 208"/>
                  <a:gd name="T17" fmla="*/ 0 h 100"/>
                  <a:gd name="T18" fmla="*/ 0 w 208"/>
                  <a:gd name="T19" fmla="*/ 0 h 100"/>
                  <a:gd name="T20" fmla="*/ 0 w 208"/>
                  <a:gd name="T21" fmla="*/ 0 h 100"/>
                  <a:gd name="T22" fmla="*/ 0 w 208"/>
                  <a:gd name="T23" fmla="*/ 0 h 100"/>
                  <a:gd name="T24" fmla="*/ 0 w 208"/>
                  <a:gd name="T25" fmla="*/ 0 h 100"/>
                  <a:gd name="T26" fmla="*/ 0 w 208"/>
                  <a:gd name="T27" fmla="*/ 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5" name="Freeform 342">
                <a:extLst>
                  <a:ext uri="{FF2B5EF4-FFF2-40B4-BE49-F238E27FC236}">
                    <a16:creationId xmlns:a16="http://schemas.microsoft.com/office/drawing/2014/main" id="{6B1BD2EE-183A-540C-2B34-273739A3777E}"/>
                  </a:ext>
                </a:extLst>
              </p:cNvPr>
              <p:cNvSpPr>
                <a:spLocks/>
              </p:cNvSpPr>
              <p:nvPr/>
            </p:nvSpPr>
            <p:spPr bwMode="auto">
              <a:xfrm rot="-5400000">
                <a:off x="5179" y="-44"/>
                <a:ext cx="345" cy="645"/>
              </a:xfrm>
              <a:custGeom>
                <a:avLst/>
                <a:gdLst>
                  <a:gd name="T0" fmla="*/ 0 w 2259"/>
                  <a:gd name="T1" fmla="*/ 0 h 2042"/>
                  <a:gd name="T2" fmla="*/ 0 w 2259"/>
                  <a:gd name="T3" fmla="*/ 0 h 2042"/>
                  <a:gd name="T4" fmla="*/ 0 w 2259"/>
                  <a:gd name="T5" fmla="*/ 0 h 2042"/>
                  <a:gd name="T6" fmla="*/ 0 w 2259"/>
                  <a:gd name="T7" fmla="*/ 0 h 2042"/>
                  <a:gd name="T8" fmla="*/ 0 w 2259"/>
                  <a:gd name="T9" fmla="*/ 0 h 2042"/>
                  <a:gd name="T10" fmla="*/ 0 w 2259"/>
                  <a:gd name="T11" fmla="*/ 0 h 2042"/>
                  <a:gd name="T12" fmla="*/ 0 w 2259"/>
                  <a:gd name="T13" fmla="*/ 0 h 2042"/>
                  <a:gd name="T14" fmla="*/ 0 w 2259"/>
                  <a:gd name="T15" fmla="*/ 0 h 2042"/>
                  <a:gd name="T16" fmla="*/ 0 w 2259"/>
                  <a:gd name="T17" fmla="*/ 0 h 2042"/>
                  <a:gd name="T18" fmla="*/ 0 w 2259"/>
                  <a:gd name="T19" fmla="*/ 0 h 2042"/>
                  <a:gd name="T20" fmla="*/ 0 w 2259"/>
                  <a:gd name="T21" fmla="*/ 0 h 2042"/>
                  <a:gd name="T22" fmla="*/ 0 w 2259"/>
                  <a:gd name="T23" fmla="*/ 0 h 2042"/>
                  <a:gd name="T24" fmla="*/ 0 w 2259"/>
                  <a:gd name="T25" fmla="*/ 0 h 2042"/>
                  <a:gd name="T26" fmla="*/ 0 w 2259"/>
                  <a:gd name="T27" fmla="*/ 0 h 2042"/>
                  <a:gd name="T28" fmla="*/ 0 w 2259"/>
                  <a:gd name="T29" fmla="*/ 0 h 2042"/>
                  <a:gd name="T30" fmla="*/ 0 w 2259"/>
                  <a:gd name="T31" fmla="*/ 0 h 2042"/>
                  <a:gd name="T32" fmla="*/ 0 w 2259"/>
                  <a:gd name="T33" fmla="*/ 0 h 2042"/>
                  <a:gd name="T34" fmla="*/ 0 w 2259"/>
                  <a:gd name="T35" fmla="*/ 0 h 2042"/>
                  <a:gd name="T36" fmla="*/ 0 w 2259"/>
                  <a:gd name="T37" fmla="*/ 0 h 2042"/>
                  <a:gd name="T38" fmla="*/ 0 w 2259"/>
                  <a:gd name="T39" fmla="*/ 0 h 2042"/>
                  <a:gd name="T40" fmla="*/ 0 w 2259"/>
                  <a:gd name="T41" fmla="*/ 0 h 2042"/>
                  <a:gd name="T42" fmla="*/ 0 w 2259"/>
                  <a:gd name="T43" fmla="*/ 0 h 2042"/>
                  <a:gd name="T44" fmla="*/ 0 w 2259"/>
                  <a:gd name="T45" fmla="*/ 0 h 2042"/>
                  <a:gd name="T46" fmla="*/ 0 w 2259"/>
                  <a:gd name="T47" fmla="*/ 0 h 2042"/>
                  <a:gd name="T48" fmla="*/ 0 w 2259"/>
                  <a:gd name="T49" fmla="*/ 0 h 2042"/>
                  <a:gd name="T50" fmla="*/ 0 w 2259"/>
                  <a:gd name="T51" fmla="*/ 0 h 2042"/>
                  <a:gd name="T52" fmla="*/ 0 w 2259"/>
                  <a:gd name="T53" fmla="*/ 0 h 2042"/>
                  <a:gd name="T54" fmla="*/ 0 w 2259"/>
                  <a:gd name="T55" fmla="*/ 0 h 2042"/>
                  <a:gd name="T56" fmla="*/ 0 w 2259"/>
                  <a:gd name="T57" fmla="*/ 0 h 2042"/>
                  <a:gd name="T58" fmla="*/ 0 w 2259"/>
                  <a:gd name="T59" fmla="*/ 0 h 2042"/>
                  <a:gd name="T60" fmla="*/ 0 w 2259"/>
                  <a:gd name="T61" fmla="*/ 0 h 2042"/>
                  <a:gd name="T62" fmla="*/ 0 w 2259"/>
                  <a:gd name="T63" fmla="*/ 0 h 2042"/>
                  <a:gd name="T64" fmla="*/ 0 w 2259"/>
                  <a:gd name="T65" fmla="*/ 0 h 2042"/>
                  <a:gd name="T66" fmla="*/ 0 w 2259"/>
                  <a:gd name="T67" fmla="*/ 0 h 2042"/>
                  <a:gd name="T68" fmla="*/ 0 w 2259"/>
                  <a:gd name="T69" fmla="*/ 0 h 2042"/>
                  <a:gd name="T70" fmla="*/ 0 w 2259"/>
                  <a:gd name="T71" fmla="*/ 0 h 2042"/>
                  <a:gd name="T72" fmla="*/ 0 w 2259"/>
                  <a:gd name="T73" fmla="*/ 0 h 2042"/>
                  <a:gd name="T74" fmla="*/ 0 w 2259"/>
                  <a:gd name="T75" fmla="*/ 0 h 2042"/>
                  <a:gd name="T76" fmla="*/ 0 w 2259"/>
                  <a:gd name="T77" fmla="*/ 0 h 2042"/>
                  <a:gd name="T78" fmla="*/ 0 w 2259"/>
                  <a:gd name="T79" fmla="*/ 0 h 2042"/>
                  <a:gd name="T80" fmla="*/ 0 w 2259"/>
                  <a:gd name="T81" fmla="*/ 0 h 2042"/>
                  <a:gd name="T82" fmla="*/ 0 w 2259"/>
                  <a:gd name="T83" fmla="*/ 0 h 2042"/>
                  <a:gd name="T84" fmla="*/ 0 w 2259"/>
                  <a:gd name="T85" fmla="*/ 0 h 2042"/>
                  <a:gd name="T86" fmla="*/ 0 w 2259"/>
                  <a:gd name="T87" fmla="*/ 0 h 2042"/>
                  <a:gd name="T88" fmla="*/ 0 w 2259"/>
                  <a:gd name="T89" fmla="*/ 0 h 2042"/>
                  <a:gd name="T90" fmla="*/ 0 w 2259"/>
                  <a:gd name="T91" fmla="*/ 0 h 2042"/>
                  <a:gd name="T92" fmla="*/ 0 w 2259"/>
                  <a:gd name="T93" fmla="*/ 0 h 2042"/>
                  <a:gd name="T94" fmla="*/ 0 w 2259"/>
                  <a:gd name="T95" fmla="*/ 0 h 2042"/>
                  <a:gd name="T96" fmla="*/ 0 w 2259"/>
                  <a:gd name="T97" fmla="*/ 0 h 2042"/>
                  <a:gd name="T98" fmla="*/ 0 w 2259"/>
                  <a:gd name="T99" fmla="*/ 0 h 2042"/>
                  <a:gd name="T100" fmla="*/ 0 w 2259"/>
                  <a:gd name="T101" fmla="*/ 0 h 2042"/>
                  <a:gd name="T102" fmla="*/ 0 w 2259"/>
                  <a:gd name="T103" fmla="*/ 0 h 2042"/>
                  <a:gd name="T104" fmla="*/ 0 w 2259"/>
                  <a:gd name="T105" fmla="*/ 0 h 2042"/>
                  <a:gd name="T106" fmla="*/ 0 w 2259"/>
                  <a:gd name="T107" fmla="*/ 0 h 2042"/>
                  <a:gd name="T108" fmla="*/ 0 w 2259"/>
                  <a:gd name="T109" fmla="*/ 0 h 2042"/>
                  <a:gd name="T110" fmla="*/ 0 w 2259"/>
                  <a:gd name="T111" fmla="*/ 0 h 2042"/>
                  <a:gd name="T112" fmla="*/ 0 w 2259"/>
                  <a:gd name="T113" fmla="*/ 0 h 2042"/>
                  <a:gd name="T114" fmla="*/ 0 w 2259"/>
                  <a:gd name="T115" fmla="*/ 0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6" name="Freeform 343">
                <a:extLst>
                  <a:ext uri="{FF2B5EF4-FFF2-40B4-BE49-F238E27FC236}">
                    <a16:creationId xmlns:a16="http://schemas.microsoft.com/office/drawing/2014/main" id="{2AE31A81-6CF8-90A4-61E6-ED648A423BCB}"/>
                  </a:ext>
                </a:extLst>
              </p:cNvPr>
              <p:cNvSpPr>
                <a:spLocks/>
              </p:cNvSpPr>
              <p:nvPr/>
            </p:nvSpPr>
            <p:spPr bwMode="auto">
              <a:xfrm rot="-5400000">
                <a:off x="5374" y="348"/>
                <a:ext cx="336" cy="248"/>
              </a:xfrm>
              <a:custGeom>
                <a:avLst/>
                <a:gdLst>
                  <a:gd name="T0" fmla="*/ 0 w 2197"/>
                  <a:gd name="T1" fmla="*/ 0 h 783"/>
                  <a:gd name="T2" fmla="*/ 0 w 2197"/>
                  <a:gd name="T3" fmla="*/ 0 h 783"/>
                  <a:gd name="T4" fmla="*/ 0 w 2197"/>
                  <a:gd name="T5" fmla="*/ 0 h 783"/>
                  <a:gd name="T6" fmla="*/ 0 w 2197"/>
                  <a:gd name="T7" fmla="*/ 0 h 783"/>
                  <a:gd name="T8" fmla="*/ 0 w 2197"/>
                  <a:gd name="T9" fmla="*/ 0 h 783"/>
                  <a:gd name="T10" fmla="*/ 0 w 2197"/>
                  <a:gd name="T11" fmla="*/ 0 h 783"/>
                  <a:gd name="T12" fmla="*/ 0 w 2197"/>
                  <a:gd name="T13" fmla="*/ 0 h 783"/>
                  <a:gd name="T14" fmla="*/ 0 w 2197"/>
                  <a:gd name="T15" fmla="*/ 0 h 783"/>
                  <a:gd name="T16" fmla="*/ 0 w 2197"/>
                  <a:gd name="T17" fmla="*/ 0 h 783"/>
                  <a:gd name="T18" fmla="*/ 0 w 2197"/>
                  <a:gd name="T19" fmla="*/ 0 h 783"/>
                  <a:gd name="T20" fmla="*/ 0 w 2197"/>
                  <a:gd name="T21" fmla="*/ 0 h 783"/>
                  <a:gd name="T22" fmla="*/ 0 w 2197"/>
                  <a:gd name="T23" fmla="*/ 0 h 783"/>
                  <a:gd name="T24" fmla="*/ 0 w 2197"/>
                  <a:gd name="T25" fmla="*/ 0 h 783"/>
                  <a:gd name="T26" fmla="*/ 0 w 2197"/>
                  <a:gd name="T27" fmla="*/ 0 h 783"/>
                  <a:gd name="T28" fmla="*/ 0 w 2197"/>
                  <a:gd name="T29" fmla="*/ 0 h 783"/>
                  <a:gd name="T30" fmla="*/ 0 w 2197"/>
                  <a:gd name="T31" fmla="*/ 0 h 783"/>
                  <a:gd name="T32" fmla="*/ 0 w 2197"/>
                  <a:gd name="T33" fmla="*/ 0 h 783"/>
                  <a:gd name="T34" fmla="*/ 0 w 2197"/>
                  <a:gd name="T35" fmla="*/ 0 h 783"/>
                  <a:gd name="T36" fmla="*/ 0 w 2197"/>
                  <a:gd name="T37" fmla="*/ 0 h 783"/>
                  <a:gd name="T38" fmla="*/ 0 w 2197"/>
                  <a:gd name="T39" fmla="*/ 0 h 783"/>
                  <a:gd name="T40" fmla="*/ 0 w 2197"/>
                  <a:gd name="T41" fmla="*/ 0 h 783"/>
                  <a:gd name="T42" fmla="*/ 0 w 2197"/>
                  <a:gd name="T43" fmla="*/ 0 h 783"/>
                  <a:gd name="T44" fmla="*/ 0 w 2197"/>
                  <a:gd name="T45" fmla="*/ 0 h 783"/>
                  <a:gd name="T46" fmla="*/ 0 w 2197"/>
                  <a:gd name="T47" fmla="*/ 0 h 783"/>
                  <a:gd name="T48" fmla="*/ 0 w 2197"/>
                  <a:gd name="T49" fmla="*/ 0 h 783"/>
                  <a:gd name="T50" fmla="*/ 0 w 2197"/>
                  <a:gd name="T51" fmla="*/ 0 h 783"/>
                  <a:gd name="T52" fmla="*/ 0 w 2197"/>
                  <a:gd name="T53" fmla="*/ 0 h 783"/>
                  <a:gd name="T54" fmla="*/ 0 w 2197"/>
                  <a:gd name="T55" fmla="*/ 0 h 783"/>
                  <a:gd name="T56" fmla="*/ 0 w 2197"/>
                  <a:gd name="T57" fmla="*/ 0 h 783"/>
                  <a:gd name="T58" fmla="*/ 0 w 2197"/>
                  <a:gd name="T59" fmla="*/ 0 h 783"/>
                  <a:gd name="T60" fmla="*/ 0 w 2197"/>
                  <a:gd name="T61" fmla="*/ 0 h 783"/>
                  <a:gd name="T62" fmla="*/ 0 w 2197"/>
                  <a:gd name="T63" fmla="*/ 0 h 783"/>
                  <a:gd name="T64" fmla="*/ 0 w 2197"/>
                  <a:gd name="T65" fmla="*/ 0 h 783"/>
                  <a:gd name="T66" fmla="*/ 0 w 2197"/>
                  <a:gd name="T67" fmla="*/ 0 h 783"/>
                  <a:gd name="T68" fmla="*/ 0 w 2197"/>
                  <a:gd name="T69" fmla="*/ 0 h 783"/>
                  <a:gd name="T70" fmla="*/ 0 w 2197"/>
                  <a:gd name="T71" fmla="*/ 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7" name="Freeform 344">
                <a:extLst>
                  <a:ext uri="{FF2B5EF4-FFF2-40B4-BE49-F238E27FC236}">
                    <a16:creationId xmlns:a16="http://schemas.microsoft.com/office/drawing/2014/main" id="{F7DCA123-0C1D-22AB-6C2A-97E7DCEFF3E1}"/>
                  </a:ext>
                </a:extLst>
              </p:cNvPr>
              <p:cNvSpPr>
                <a:spLocks/>
              </p:cNvSpPr>
              <p:nvPr/>
            </p:nvSpPr>
            <p:spPr bwMode="auto">
              <a:xfrm rot="-5400000">
                <a:off x="5655" y="87"/>
                <a:ext cx="7" cy="5"/>
              </a:xfrm>
              <a:custGeom>
                <a:avLst/>
                <a:gdLst>
                  <a:gd name="T0" fmla="*/ 0 w 48"/>
                  <a:gd name="T1" fmla="*/ 0 h 15"/>
                  <a:gd name="T2" fmla="*/ 0 w 48"/>
                  <a:gd name="T3" fmla="*/ 0 h 15"/>
                  <a:gd name="T4" fmla="*/ 0 w 48"/>
                  <a:gd name="T5" fmla="*/ 0 h 15"/>
                  <a:gd name="T6" fmla="*/ 0 w 48"/>
                  <a:gd name="T7" fmla="*/ 0 h 15"/>
                  <a:gd name="T8" fmla="*/ 0 w 48"/>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5">
                    <a:moveTo>
                      <a:pt x="0" y="0"/>
                    </a:moveTo>
                    <a:lnTo>
                      <a:pt x="16" y="0"/>
                    </a:lnTo>
                    <a:lnTo>
                      <a:pt x="48" y="0"/>
                    </a:lnTo>
                    <a:lnTo>
                      <a:pt x="33"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8" name="Freeform 345">
                <a:extLst>
                  <a:ext uri="{FF2B5EF4-FFF2-40B4-BE49-F238E27FC236}">
                    <a16:creationId xmlns:a16="http://schemas.microsoft.com/office/drawing/2014/main" id="{CDFA9FC4-7C81-98FB-A9A9-7C42DCFACE3C}"/>
                  </a:ext>
                </a:extLst>
              </p:cNvPr>
              <p:cNvSpPr>
                <a:spLocks/>
              </p:cNvSpPr>
              <p:nvPr/>
            </p:nvSpPr>
            <p:spPr bwMode="auto">
              <a:xfrm rot="-5400000">
                <a:off x="5319" y="326"/>
                <a:ext cx="346" cy="312"/>
              </a:xfrm>
              <a:custGeom>
                <a:avLst/>
                <a:gdLst>
                  <a:gd name="T0" fmla="*/ 0 w 2261"/>
                  <a:gd name="T1" fmla="*/ 0 h 985"/>
                  <a:gd name="T2" fmla="*/ 0 w 2261"/>
                  <a:gd name="T3" fmla="*/ 0 h 985"/>
                  <a:gd name="T4" fmla="*/ 0 w 2261"/>
                  <a:gd name="T5" fmla="*/ 0 h 985"/>
                  <a:gd name="T6" fmla="*/ 0 w 2261"/>
                  <a:gd name="T7" fmla="*/ 0 h 985"/>
                  <a:gd name="T8" fmla="*/ 0 w 2261"/>
                  <a:gd name="T9" fmla="*/ 0 h 985"/>
                  <a:gd name="T10" fmla="*/ 0 w 2261"/>
                  <a:gd name="T11" fmla="*/ 0 h 985"/>
                  <a:gd name="T12" fmla="*/ 0 w 2261"/>
                  <a:gd name="T13" fmla="*/ 0 h 985"/>
                  <a:gd name="T14" fmla="*/ 0 w 2261"/>
                  <a:gd name="T15" fmla="*/ 0 h 985"/>
                  <a:gd name="T16" fmla="*/ 0 w 2261"/>
                  <a:gd name="T17" fmla="*/ 0 h 985"/>
                  <a:gd name="T18" fmla="*/ 0 w 2261"/>
                  <a:gd name="T19" fmla="*/ 0 h 985"/>
                  <a:gd name="T20" fmla="*/ 0 w 2261"/>
                  <a:gd name="T21" fmla="*/ 0 h 985"/>
                  <a:gd name="T22" fmla="*/ 0 w 2261"/>
                  <a:gd name="T23" fmla="*/ 0 h 985"/>
                  <a:gd name="T24" fmla="*/ 0 w 2261"/>
                  <a:gd name="T25" fmla="*/ 0 h 985"/>
                  <a:gd name="T26" fmla="*/ 0 w 2261"/>
                  <a:gd name="T27" fmla="*/ 0 h 985"/>
                  <a:gd name="T28" fmla="*/ 0 w 2261"/>
                  <a:gd name="T29" fmla="*/ 0 h 985"/>
                  <a:gd name="T30" fmla="*/ 0 w 2261"/>
                  <a:gd name="T31" fmla="*/ 0 h 985"/>
                  <a:gd name="T32" fmla="*/ 0 w 2261"/>
                  <a:gd name="T33" fmla="*/ 0 h 985"/>
                  <a:gd name="T34" fmla="*/ 0 w 2261"/>
                  <a:gd name="T35" fmla="*/ 0 h 985"/>
                  <a:gd name="T36" fmla="*/ 0 w 2261"/>
                  <a:gd name="T37" fmla="*/ 0 h 985"/>
                  <a:gd name="T38" fmla="*/ 0 w 2261"/>
                  <a:gd name="T39" fmla="*/ 0 h 985"/>
                  <a:gd name="T40" fmla="*/ 0 w 2261"/>
                  <a:gd name="T41" fmla="*/ 0 h 985"/>
                  <a:gd name="T42" fmla="*/ 0 w 2261"/>
                  <a:gd name="T43" fmla="*/ 0 h 985"/>
                  <a:gd name="T44" fmla="*/ 0 w 2261"/>
                  <a:gd name="T45" fmla="*/ 0 h 985"/>
                  <a:gd name="T46" fmla="*/ 0 w 2261"/>
                  <a:gd name="T47" fmla="*/ 0 h 985"/>
                  <a:gd name="T48" fmla="*/ 0 w 2261"/>
                  <a:gd name="T49" fmla="*/ 0 h 985"/>
                  <a:gd name="T50" fmla="*/ 0 w 2261"/>
                  <a:gd name="T51" fmla="*/ 0 h 985"/>
                  <a:gd name="T52" fmla="*/ 0 w 2261"/>
                  <a:gd name="T53" fmla="*/ 0 h 985"/>
                  <a:gd name="T54" fmla="*/ 0 w 2261"/>
                  <a:gd name="T55" fmla="*/ 0 h 985"/>
                  <a:gd name="T56" fmla="*/ 0 w 2261"/>
                  <a:gd name="T57" fmla="*/ 0 h 985"/>
                  <a:gd name="T58" fmla="*/ 0 w 2261"/>
                  <a:gd name="T59" fmla="*/ 0 h 985"/>
                  <a:gd name="T60" fmla="*/ 0 w 2261"/>
                  <a:gd name="T61" fmla="*/ 0 h 985"/>
                  <a:gd name="T62" fmla="*/ 0 w 2261"/>
                  <a:gd name="T63" fmla="*/ 0 h 985"/>
                  <a:gd name="T64" fmla="*/ 0 w 2261"/>
                  <a:gd name="T65" fmla="*/ 0 h 985"/>
                  <a:gd name="T66" fmla="*/ 0 w 2261"/>
                  <a:gd name="T67" fmla="*/ 0 h 985"/>
                  <a:gd name="T68" fmla="*/ 0 w 2261"/>
                  <a:gd name="T69" fmla="*/ 0 h 985"/>
                  <a:gd name="T70" fmla="*/ 0 w 2261"/>
                  <a:gd name="T71" fmla="*/ 0 h 985"/>
                  <a:gd name="T72" fmla="*/ 0 w 2261"/>
                  <a:gd name="T73" fmla="*/ 0 h 985"/>
                  <a:gd name="T74" fmla="*/ 0 w 2261"/>
                  <a:gd name="T75" fmla="*/ 0 h 985"/>
                  <a:gd name="T76" fmla="*/ 0 w 2261"/>
                  <a:gd name="T77" fmla="*/ 0 h 985"/>
                  <a:gd name="T78" fmla="*/ 0 w 2261"/>
                  <a:gd name="T79" fmla="*/ 0 h 985"/>
                  <a:gd name="T80" fmla="*/ 0 w 2261"/>
                  <a:gd name="T81" fmla="*/ 0 h 985"/>
                  <a:gd name="T82" fmla="*/ 0 w 2261"/>
                  <a:gd name="T83" fmla="*/ 0 h 985"/>
                  <a:gd name="T84" fmla="*/ 0 w 2261"/>
                  <a:gd name="T85" fmla="*/ 0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9" name="Freeform 346">
                <a:extLst>
                  <a:ext uri="{FF2B5EF4-FFF2-40B4-BE49-F238E27FC236}">
                    <a16:creationId xmlns:a16="http://schemas.microsoft.com/office/drawing/2014/main" id="{66ED708C-4B83-DB4A-3B78-62995DD7482F}"/>
                  </a:ext>
                </a:extLst>
              </p:cNvPr>
              <p:cNvSpPr>
                <a:spLocks/>
              </p:cNvSpPr>
              <p:nvPr/>
            </p:nvSpPr>
            <p:spPr bwMode="auto">
              <a:xfrm rot="-5400000">
                <a:off x="5585" y="27"/>
                <a:ext cx="10" cy="88"/>
              </a:xfrm>
              <a:custGeom>
                <a:avLst/>
                <a:gdLst>
                  <a:gd name="T0" fmla="*/ 0 w 64"/>
                  <a:gd name="T1" fmla="*/ 0 h 275"/>
                  <a:gd name="T2" fmla="*/ 0 w 64"/>
                  <a:gd name="T3" fmla="*/ 0 h 275"/>
                  <a:gd name="T4" fmla="*/ 0 w 64"/>
                  <a:gd name="T5" fmla="*/ 0 h 275"/>
                  <a:gd name="T6" fmla="*/ 0 w 64"/>
                  <a:gd name="T7" fmla="*/ 0 h 275"/>
                  <a:gd name="T8" fmla="*/ 0 w 64"/>
                  <a:gd name="T9" fmla="*/ 0 h 275"/>
                  <a:gd name="T10" fmla="*/ 0 w 64"/>
                  <a:gd name="T11" fmla="*/ 0 h 275"/>
                  <a:gd name="T12" fmla="*/ 0 w 64"/>
                  <a:gd name="T13" fmla="*/ 0 h 275"/>
                  <a:gd name="T14" fmla="*/ 0 w 64"/>
                  <a:gd name="T15" fmla="*/ 0 h 275"/>
                  <a:gd name="T16" fmla="*/ 0 w 64"/>
                  <a:gd name="T17" fmla="*/ 0 h 275"/>
                  <a:gd name="T18" fmla="*/ 0 w 64"/>
                  <a:gd name="T19" fmla="*/ 0 h 275"/>
                  <a:gd name="T20" fmla="*/ 0 w 64"/>
                  <a:gd name="T21" fmla="*/ 0 h 275"/>
                  <a:gd name="T22" fmla="*/ 0 w 64"/>
                  <a:gd name="T23" fmla="*/ 0 h 275"/>
                  <a:gd name="T24" fmla="*/ 0 w 64"/>
                  <a:gd name="T25" fmla="*/ 0 h 275"/>
                  <a:gd name="T26" fmla="*/ 0 w 64"/>
                  <a:gd name="T27" fmla="*/ 0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0" name="Freeform 347">
                <a:extLst>
                  <a:ext uri="{FF2B5EF4-FFF2-40B4-BE49-F238E27FC236}">
                    <a16:creationId xmlns:a16="http://schemas.microsoft.com/office/drawing/2014/main" id="{CF24E83B-220F-D681-4568-B9C38A5934DE}"/>
                  </a:ext>
                </a:extLst>
              </p:cNvPr>
              <p:cNvSpPr>
                <a:spLocks/>
              </p:cNvSpPr>
              <p:nvPr/>
            </p:nvSpPr>
            <p:spPr bwMode="auto">
              <a:xfrm rot="-5400000">
                <a:off x="5508" y="84"/>
                <a:ext cx="88" cy="165"/>
              </a:xfrm>
              <a:custGeom>
                <a:avLst/>
                <a:gdLst>
                  <a:gd name="T0" fmla="*/ 0 w 577"/>
                  <a:gd name="T1" fmla="*/ 0 h 522"/>
                  <a:gd name="T2" fmla="*/ 0 w 577"/>
                  <a:gd name="T3" fmla="*/ 0 h 522"/>
                  <a:gd name="T4" fmla="*/ 0 w 577"/>
                  <a:gd name="T5" fmla="*/ 0 h 522"/>
                  <a:gd name="T6" fmla="*/ 0 w 577"/>
                  <a:gd name="T7" fmla="*/ 0 h 522"/>
                  <a:gd name="T8" fmla="*/ 0 w 577"/>
                  <a:gd name="T9" fmla="*/ 0 h 522"/>
                  <a:gd name="T10" fmla="*/ 0 w 577"/>
                  <a:gd name="T11" fmla="*/ 0 h 522"/>
                  <a:gd name="T12" fmla="*/ 0 w 577"/>
                  <a:gd name="T13" fmla="*/ 0 h 522"/>
                  <a:gd name="T14" fmla="*/ 0 w 577"/>
                  <a:gd name="T15" fmla="*/ 0 h 522"/>
                  <a:gd name="T16" fmla="*/ 0 w 577"/>
                  <a:gd name="T17" fmla="*/ 0 h 522"/>
                  <a:gd name="T18" fmla="*/ 0 w 577"/>
                  <a:gd name="T19" fmla="*/ 0 h 522"/>
                  <a:gd name="T20" fmla="*/ 0 w 577"/>
                  <a:gd name="T21" fmla="*/ 0 h 522"/>
                  <a:gd name="T22" fmla="*/ 0 w 577"/>
                  <a:gd name="T23" fmla="*/ 0 h 522"/>
                  <a:gd name="T24" fmla="*/ 0 w 577"/>
                  <a:gd name="T25" fmla="*/ 0 h 522"/>
                  <a:gd name="T26" fmla="*/ 0 w 577"/>
                  <a:gd name="T27" fmla="*/ 0 h 522"/>
                  <a:gd name="T28" fmla="*/ 0 w 577"/>
                  <a:gd name="T29" fmla="*/ 0 h 522"/>
                  <a:gd name="T30" fmla="*/ 0 w 577"/>
                  <a:gd name="T31" fmla="*/ 0 h 522"/>
                  <a:gd name="T32" fmla="*/ 0 w 577"/>
                  <a:gd name="T33" fmla="*/ 0 h 522"/>
                  <a:gd name="T34" fmla="*/ 0 w 577"/>
                  <a:gd name="T35" fmla="*/ 0 h 522"/>
                  <a:gd name="T36" fmla="*/ 0 w 577"/>
                  <a:gd name="T37" fmla="*/ 0 h 522"/>
                  <a:gd name="T38" fmla="*/ 0 w 577"/>
                  <a:gd name="T39" fmla="*/ 0 h 522"/>
                  <a:gd name="T40" fmla="*/ 0 w 577"/>
                  <a:gd name="T41" fmla="*/ 0 h 522"/>
                  <a:gd name="T42" fmla="*/ 0 w 577"/>
                  <a:gd name="T43" fmla="*/ 0 h 522"/>
                  <a:gd name="T44" fmla="*/ 0 w 577"/>
                  <a:gd name="T45" fmla="*/ 0 h 522"/>
                  <a:gd name="T46" fmla="*/ 0 w 577"/>
                  <a:gd name="T47" fmla="*/ 0 h 522"/>
                  <a:gd name="T48" fmla="*/ 0 w 577"/>
                  <a:gd name="T49" fmla="*/ 0 h 522"/>
                  <a:gd name="T50" fmla="*/ 0 w 577"/>
                  <a:gd name="T51" fmla="*/ 0 h 522"/>
                  <a:gd name="T52" fmla="*/ 0 w 577"/>
                  <a:gd name="T53" fmla="*/ 0 h 522"/>
                  <a:gd name="T54" fmla="*/ 0 w 577"/>
                  <a:gd name="T55" fmla="*/ 0 h 522"/>
                  <a:gd name="T56" fmla="*/ 0 w 577"/>
                  <a:gd name="T57" fmla="*/ 0 h 522"/>
                  <a:gd name="T58" fmla="*/ 0 w 577"/>
                  <a:gd name="T59" fmla="*/ 0 h 522"/>
                  <a:gd name="T60" fmla="*/ 0 w 577"/>
                  <a:gd name="T61" fmla="*/ 0 h 522"/>
                  <a:gd name="T62" fmla="*/ 0 w 577"/>
                  <a:gd name="T63" fmla="*/ 0 h 522"/>
                  <a:gd name="T64" fmla="*/ 0 w 577"/>
                  <a:gd name="T65" fmla="*/ 0 h 522"/>
                  <a:gd name="T66" fmla="*/ 0 w 577"/>
                  <a:gd name="T67" fmla="*/ 0 h 522"/>
                  <a:gd name="T68" fmla="*/ 0 w 577"/>
                  <a:gd name="T69" fmla="*/ 0 h 522"/>
                  <a:gd name="T70" fmla="*/ 0 w 577"/>
                  <a:gd name="T71" fmla="*/ 0 h 522"/>
                  <a:gd name="T72" fmla="*/ 0 w 577"/>
                  <a:gd name="T73" fmla="*/ 0 h 522"/>
                  <a:gd name="T74" fmla="*/ 0 w 577"/>
                  <a:gd name="T75" fmla="*/ 0 h 522"/>
                  <a:gd name="T76" fmla="*/ 0 w 577"/>
                  <a:gd name="T77" fmla="*/ 0 h 522"/>
                  <a:gd name="T78" fmla="*/ 0 w 577"/>
                  <a:gd name="T79" fmla="*/ 0 h 522"/>
                  <a:gd name="T80" fmla="*/ 0 w 577"/>
                  <a:gd name="T81" fmla="*/ 0 h 522"/>
                  <a:gd name="T82" fmla="*/ 0 w 577"/>
                  <a:gd name="T83" fmla="*/ 0 h 522"/>
                  <a:gd name="T84" fmla="*/ 0 w 577"/>
                  <a:gd name="T85" fmla="*/ 0 h 522"/>
                  <a:gd name="T86" fmla="*/ 0 w 577"/>
                  <a:gd name="T87" fmla="*/ 0 h 522"/>
                  <a:gd name="T88" fmla="*/ 0 w 577"/>
                  <a:gd name="T89" fmla="*/ 0 h 522"/>
                  <a:gd name="T90" fmla="*/ 0 w 577"/>
                  <a:gd name="T91" fmla="*/ 0 h 522"/>
                  <a:gd name="T92" fmla="*/ 0 w 577"/>
                  <a:gd name="T93" fmla="*/ 0 h 522"/>
                  <a:gd name="T94" fmla="*/ 0 w 577"/>
                  <a:gd name="T95" fmla="*/ 0 h 522"/>
                  <a:gd name="T96" fmla="*/ 0 w 577"/>
                  <a:gd name="T97" fmla="*/ 0 h 522"/>
                  <a:gd name="T98" fmla="*/ 0 w 577"/>
                  <a:gd name="T99" fmla="*/ 0 h 522"/>
                  <a:gd name="T100" fmla="*/ 0 w 577"/>
                  <a:gd name="T101" fmla="*/ 0 h 522"/>
                  <a:gd name="T102" fmla="*/ 0 w 577"/>
                  <a:gd name="T103" fmla="*/ 0 h 522"/>
                  <a:gd name="T104" fmla="*/ 0 w 577"/>
                  <a:gd name="T105" fmla="*/ 0 h 522"/>
                  <a:gd name="T106" fmla="*/ 0 w 577"/>
                  <a:gd name="T107" fmla="*/ 0 h 522"/>
                  <a:gd name="T108" fmla="*/ 0 w 577"/>
                  <a:gd name="T109" fmla="*/ 0 h 522"/>
                  <a:gd name="T110" fmla="*/ 0 w 577"/>
                  <a:gd name="T111" fmla="*/ 0 h 522"/>
                  <a:gd name="T112" fmla="*/ 0 w 577"/>
                  <a:gd name="T113" fmla="*/ 0 h 522"/>
                  <a:gd name="T114" fmla="*/ 0 w 577"/>
                  <a:gd name="T115" fmla="*/ 0 h 522"/>
                  <a:gd name="T116" fmla="*/ 0 w 577"/>
                  <a:gd name="T117" fmla="*/ 0 h 522"/>
                  <a:gd name="T118" fmla="*/ 0 w 577"/>
                  <a:gd name="T119" fmla="*/ 0 h 522"/>
                  <a:gd name="T120" fmla="*/ 0 w 577"/>
                  <a:gd name="T121" fmla="*/ 0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1" name="Freeform 348">
                <a:extLst>
                  <a:ext uri="{FF2B5EF4-FFF2-40B4-BE49-F238E27FC236}">
                    <a16:creationId xmlns:a16="http://schemas.microsoft.com/office/drawing/2014/main" id="{18516BB4-369F-D024-353A-B487901B46FD}"/>
                  </a:ext>
                </a:extLst>
              </p:cNvPr>
              <p:cNvSpPr>
                <a:spLocks/>
              </p:cNvSpPr>
              <p:nvPr/>
            </p:nvSpPr>
            <p:spPr bwMode="auto">
              <a:xfrm rot="-5400000">
                <a:off x="5617" y="656"/>
                <a:ext cx="9" cy="14"/>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43">
                    <a:moveTo>
                      <a:pt x="0" y="28"/>
                    </a:moveTo>
                    <a:lnTo>
                      <a:pt x="16" y="0"/>
                    </a:lnTo>
                    <a:lnTo>
                      <a:pt x="31" y="0"/>
                    </a:lnTo>
                    <a:lnTo>
                      <a:pt x="48" y="0"/>
                    </a:lnTo>
                    <a:lnTo>
                      <a:pt x="64" y="15"/>
                    </a:lnTo>
                    <a:lnTo>
                      <a:pt x="48" y="28"/>
                    </a:lnTo>
                    <a:lnTo>
                      <a:pt x="31" y="43"/>
                    </a:lnTo>
                    <a:lnTo>
                      <a:pt x="16" y="43"/>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2" name="Freeform 349">
                <a:extLst>
                  <a:ext uri="{FF2B5EF4-FFF2-40B4-BE49-F238E27FC236}">
                    <a16:creationId xmlns:a16="http://schemas.microsoft.com/office/drawing/2014/main" id="{F71899BF-01A2-D139-B037-31A9B3AFF47C}"/>
                  </a:ext>
                </a:extLst>
              </p:cNvPr>
              <p:cNvSpPr>
                <a:spLocks/>
              </p:cNvSpPr>
              <p:nvPr/>
            </p:nvSpPr>
            <p:spPr bwMode="auto">
              <a:xfrm rot="-5400000">
                <a:off x="5575" y="485"/>
                <a:ext cx="20" cy="60"/>
              </a:xfrm>
              <a:custGeom>
                <a:avLst/>
                <a:gdLst>
                  <a:gd name="T0" fmla="*/ 0 w 129"/>
                  <a:gd name="T1" fmla="*/ 0 h 189"/>
                  <a:gd name="T2" fmla="*/ 0 w 129"/>
                  <a:gd name="T3" fmla="*/ 0 h 189"/>
                  <a:gd name="T4" fmla="*/ 0 w 129"/>
                  <a:gd name="T5" fmla="*/ 0 h 189"/>
                  <a:gd name="T6" fmla="*/ 0 w 129"/>
                  <a:gd name="T7" fmla="*/ 0 h 189"/>
                  <a:gd name="T8" fmla="*/ 0 w 129"/>
                  <a:gd name="T9" fmla="*/ 0 h 189"/>
                  <a:gd name="T10" fmla="*/ 0 w 129"/>
                  <a:gd name="T11" fmla="*/ 0 h 189"/>
                  <a:gd name="T12" fmla="*/ 0 w 129"/>
                  <a:gd name="T13" fmla="*/ 0 h 189"/>
                  <a:gd name="T14" fmla="*/ 0 w 129"/>
                  <a:gd name="T15" fmla="*/ 0 h 189"/>
                  <a:gd name="T16" fmla="*/ 0 w 129"/>
                  <a:gd name="T17" fmla="*/ 0 h 189"/>
                  <a:gd name="T18" fmla="*/ 0 w 129"/>
                  <a:gd name="T19" fmla="*/ 0 h 189"/>
                  <a:gd name="T20" fmla="*/ 0 w 129"/>
                  <a:gd name="T21" fmla="*/ 0 h 189"/>
                  <a:gd name="T22" fmla="*/ 0 w 129"/>
                  <a:gd name="T23" fmla="*/ 0 h 189"/>
                  <a:gd name="T24" fmla="*/ 0 w 129"/>
                  <a:gd name="T25" fmla="*/ 0 h 189"/>
                  <a:gd name="T26" fmla="*/ 0 w 129"/>
                  <a:gd name="T27" fmla="*/ 0 h 189"/>
                  <a:gd name="T28" fmla="*/ 0 w 129"/>
                  <a:gd name="T29" fmla="*/ 0 h 189"/>
                  <a:gd name="T30" fmla="*/ 0 w 129"/>
                  <a:gd name="T31" fmla="*/ 0 h 189"/>
                  <a:gd name="T32" fmla="*/ 0 w 129"/>
                  <a:gd name="T33" fmla="*/ 0 h 189"/>
                  <a:gd name="T34" fmla="*/ 0 w 129"/>
                  <a:gd name="T35" fmla="*/ 0 h 189"/>
                  <a:gd name="T36" fmla="*/ 0 w 129"/>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3" name="Freeform 350">
                <a:extLst>
                  <a:ext uri="{FF2B5EF4-FFF2-40B4-BE49-F238E27FC236}">
                    <a16:creationId xmlns:a16="http://schemas.microsoft.com/office/drawing/2014/main" id="{498FC537-6EC7-A0A2-480A-B95A8574F0B1}"/>
                  </a:ext>
                </a:extLst>
              </p:cNvPr>
              <p:cNvSpPr>
                <a:spLocks/>
              </p:cNvSpPr>
              <p:nvPr/>
            </p:nvSpPr>
            <p:spPr bwMode="auto">
              <a:xfrm rot="-5400000">
                <a:off x="5603" y="77"/>
                <a:ext cx="9" cy="14"/>
              </a:xfrm>
              <a:custGeom>
                <a:avLst/>
                <a:gdLst>
                  <a:gd name="T0" fmla="*/ 0 w 63"/>
                  <a:gd name="T1" fmla="*/ 0 h 44"/>
                  <a:gd name="T2" fmla="*/ 0 w 63"/>
                  <a:gd name="T3" fmla="*/ 0 h 44"/>
                  <a:gd name="T4" fmla="*/ 0 w 63"/>
                  <a:gd name="T5" fmla="*/ 0 h 44"/>
                  <a:gd name="T6" fmla="*/ 0 w 63"/>
                  <a:gd name="T7" fmla="*/ 0 h 44"/>
                  <a:gd name="T8" fmla="*/ 0 w 63"/>
                  <a:gd name="T9" fmla="*/ 0 h 44"/>
                  <a:gd name="T10" fmla="*/ 0 w 63"/>
                  <a:gd name="T11" fmla="*/ 0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44">
                    <a:moveTo>
                      <a:pt x="0" y="0"/>
                    </a:moveTo>
                    <a:lnTo>
                      <a:pt x="15" y="0"/>
                    </a:lnTo>
                    <a:lnTo>
                      <a:pt x="31" y="0"/>
                    </a:lnTo>
                    <a:lnTo>
                      <a:pt x="63" y="29"/>
                    </a:lnTo>
                    <a:lnTo>
                      <a:pt x="63" y="44"/>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4" name="Freeform 351">
                <a:extLst>
                  <a:ext uri="{FF2B5EF4-FFF2-40B4-BE49-F238E27FC236}">
                    <a16:creationId xmlns:a16="http://schemas.microsoft.com/office/drawing/2014/main" id="{41E3B216-4FA8-B51B-ED76-A00FB1648D99}"/>
                  </a:ext>
                </a:extLst>
              </p:cNvPr>
              <p:cNvSpPr>
                <a:spLocks/>
              </p:cNvSpPr>
              <p:nvPr/>
            </p:nvSpPr>
            <p:spPr bwMode="auto">
              <a:xfrm rot="-5400000">
                <a:off x="5583" y="317"/>
                <a:ext cx="23" cy="41"/>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w 144"/>
                  <a:gd name="T19" fmla="*/ 0 h 130"/>
                  <a:gd name="T20" fmla="*/ 0 w 144"/>
                  <a:gd name="T21" fmla="*/ 0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5" name="Freeform 352">
                <a:extLst>
                  <a:ext uri="{FF2B5EF4-FFF2-40B4-BE49-F238E27FC236}">
                    <a16:creationId xmlns:a16="http://schemas.microsoft.com/office/drawing/2014/main" id="{D8AF10DC-18DC-5877-C501-C30B93205AEF}"/>
                  </a:ext>
                </a:extLst>
              </p:cNvPr>
              <p:cNvSpPr>
                <a:spLocks/>
              </p:cNvSpPr>
              <p:nvPr/>
            </p:nvSpPr>
            <p:spPr bwMode="auto">
              <a:xfrm rot="-5400000">
                <a:off x="5574" y="243"/>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6" name="Freeform 353">
                <a:extLst>
                  <a:ext uri="{FF2B5EF4-FFF2-40B4-BE49-F238E27FC236}">
                    <a16:creationId xmlns:a16="http://schemas.microsoft.com/office/drawing/2014/main" id="{82FAE38E-93EE-10AE-CF5B-D2757B2578F5}"/>
                  </a:ext>
                </a:extLst>
              </p:cNvPr>
              <p:cNvSpPr>
                <a:spLocks/>
              </p:cNvSpPr>
              <p:nvPr/>
            </p:nvSpPr>
            <p:spPr bwMode="auto">
              <a:xfrm rot="-5400000">
                <a:off x="5574" y="243"/>
                <a:ext cx="18" cy="55"/>
              </a:xfrm>
              <a:custGeom>
                <a:avLst/>
                <a:gdLst>
                  <a:gd name="T0" fmla="*/ 0 w 113"/>
                  <a:gd name="T1" fmla="*/ 0 h 174"/>
                  <a:gd name="T2" fmla="*/ 0 w 113"/>
                  <a:gd name="T3" fmla="*/ 0 h 174"/>
                  <a:gd name="T4" fmla="*/ 0 w 113"/>
                  <a:gd name="T5" fmla="*/ 0 h 174"/>
                  <a:gd name="T6" fmla="*/ 0 w 113"/>
                  <a:gd name="T7" fmla="*/ 0 h 174"/>
                  <a:gd name="T8" fmla="*/ 0 w 113"/>
                  <a:gd name="T9" fmla="*/ 0 h 174"/>
                  <a:gd name="T10" fmla="*/ 0 w 113"/>
                  <a:gd name="T11" fmla="*/ 0 h 174"/>
                  <a:gd name="T12" fmla="*/ 0 w 113"/>
                  <a:gd name="T13" fmla="*/ 0 h 174"/>
                  <a:gd name="T14" fmla="*/ 0 w 113"/>
                  <a:gd name="T15" fmla="*/ 0 h 174"/>
                  <a:gd name="T16" fmla="*/ 0 w 113"/>
                  <a:gd name="T17" fmla="*/ 0 h 174"/>
                  <a:gd name="T18" fmla="*/ 0 w 113"/>
                  <a:gd name="T19" fmla="*/ 0 h 174"/>
                  <a:gd name="T20" fmla="*/ 0 w 113"/>
                  <a:gd name="T21" fmla="*/ 0 h 174"/>
                  <a:gd name="T22" fmla="*/ 0 w 113"/>
                  <a:gd name="T23" fmla="*/ 0 h 174"/>
                  <a:gd name="T24" fmla="*/ 0 w 113"/>
                  <a:gd name="T25" fmla="*/ 0 h 174"/>
                  <a:gd name="T26" fmla="*/ 0 w 113"/>
                  <a:gd name="T27" fmla="*/ 0 h 174"/>
                  <a:gd name="T28" fmla="*/ 0 w 113"/>
                  <a:gd name="T29" fmla="*/ 0 h 174"/>
                  <a:gd name="T30" fmla="*/ 0 w 113"/>
                  <a:gd name="T31" fmla="*/ 0 h 174"/>
                  <a:gd name="T32" fmla="*/ 0 w 113"/>
                  <a:gd name="T33" fmla="*/ 0 h 174"/>
                  <a:gd name="T34" fmla="*/ 0 w 113"/>
                  <a:gd name="T35" fmla="*/ 0 h 174"/>
                  <a:gd name="T36" fmla="*/ 0 w 113"/>
                  <a:gd name="T37" fmla="*/ 0 h 174"/>
                  <a:gd name="T38" fmla="*/ 0 w 113"/>
                  <a:gd name="T39" fmla="*/ 0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7" name="Freeform 354">
                <a:extLst>
                  <a:ext uri="{FF2B5EF4-FFF2-40B4-BE49-F238E27FC236}">
                    <a16:creationId xmlns:a16="http://schemas.microsoft.com/office/drawing/2014/main" id="{8FEAA467-D457-F62F-0FA1-34515CD747AB}"/>
                  </a:ext>
                </a:extLst>
              </p:cNvPr>
              <p:cNvSpPr>
                <a:spLocks/>
              </p:cNvSpPr>
              <p:nvPr/>
            </p:nvSpPr>
            <p:spPr bwMode="auto">
              <a:xfrm rot="-5400000">
                <a:off x="5572" y="226"/>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8" name="Freeform 355">
                <a:extLst>
                  <a:ext uri="{FF2B5EF4-FFF2-40B4-BE49-F238E27FC236}">
                    <a16:creationId xmlns:a16="http://schemas.microsoft.com/office/drawing/2014/main" id="{01CAD11E-2AC8-57FE-B4C6-030A4C553F6F}"/>
                  </a:ext>
                </a:extLst>
              </p:cNvPr>
              <p:cNvSpPr>
                <a:spLocks/>
              </p:cNvSpPr>
              <p:nvPr/>
            </p:nvSpPr>
            <p:spPr bwMode="auto">
              <a:xfrm rot="-5400000">
                <a:off x="5572" y="226"/>
                <a:ext cx="17" cy="51"/>
              </a:xfrm>
              <a:custGeom>
                <a:avLst/>
                <a:gdLst>
                  <a:gd name="T0" fmla="*/ 0 w 113"/>
                  <a:gd name="T1" fmla="*/ 0 h 160"/>
                  <a:gd name="T2" fmla="*/ 0 w 113"/>
                  <a:gd name="T3" fmla="*/ 0 h 160"/>
                  <a:gd name="T4" fmla="*/ 0 w 113"/>
                  <a:gd name="T5" fmla="*/ 0 h 160"/>
                  <a:gd name="T6" fmla="*/ 0 w 113"/>
                  <a:gd name="T7" fmla="*/ 0 h 160"/>
                  <a:gd name="T8" fmla="*/ 0 w 113"/>
                  <a:gd name="T9" fmla="*/ 0 h 160"/>
                  <a:gd name="T10" fmla="*/ 0 w 113"/>
                  <a:gd name="T11" fmla="*/ 0 h 160"/>
                  <a:gd name="T12" fmla="*/ 0 w 113"/>
                  <a:gd name="T13" fmla="*/ 0 h 160"/>
                  <a:gd name="T14" fmla="*/ 0 w 113"/>
                  <a:gd name="T15" fmla="*/ 0 h 160"/>
                  <a:gd name="T16" fmla="*/ 0 w 113"/>
                  <a:gd name="T17" fmla="*/ 0 h 160"/>
                  <a:gd name="T18" fmla="*/ 0 w 113"/>
                  <a:gd name="T19" fmla="*/ 0 h 160"/>
                  <a:gd name="T20" fmla="*/ 0 w 113"/>
                  <a:gd name="T21" fmla="*/ 0 h 160"/>
                  <a:gd name="T22" fmla="*/ 0 w 113"/>
                  <a:gd name="T23" fmla="*/ 0 h 160"/>
                  <a:gd name="T24" fmla="*/ 0 w 113"/>
                  <a:gd name="T25" fmla="*/ 0 h 160"/>
                  <a:gd name="T26" fmla="*/ 0 w 113"/>
                  <a:gd name="T27" fmla="*/ 0 h 160"/>
                  <a:gd name="T28" fmla="*/ 0 w 113"/>
                  <a:gd name="T29" fmla="*/ 0 h 160"/>
                  <a:gd name="T30" fmla="*/ 0 w 113"/>
                  <a:gd name="T31" fmla="*/ 0 h 160"/>
                  <a:gd name="T32" fmla="*/ 0 w 113"/>
                  <a:gd name="T33" fmla="*/ 0 h 160"/>
                  <a:gd name="T34" fmla="*/ 0 w 113"/>
                  <a:gd name="T35" fmla="*/ 0 h 160"/>
                  <a:gd name="T36" fmla="*/ 0 w 113"/>
                  <a:gd name="T37" fmla="*/ 0 h 160"/>
                  <a:gd name="T38" fmla="*/ 0 w 113"/>
                  <a:gd name="T39" fmla="*/ 0 h 160"/>
                  <a:gd name="T40" fmla="*/ 0 w 113"/>
                  <a:gd name="T41" fmla="*/ 0 h 160"/>
                  <a:gd name="T42" fmla="*/ 0 w 113"/>
                  <a:gd name="T43" fmla="*/ 0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9" name="Freeform 356">
                <a:extLst>
                  <a:ext uri="{FF2B5EF4-FFF2-40B4-BE49-F238E27FC236}">
                    <a16:creationId xmlns:a16="http://schemas.microsoft.com/office/drawing/2014/main" id="{D69906FA-FC5E-53CB-293E-B4D1915A5793}"/>
                  </a:ext>
                </a:extLst>
              </p:cNvPr>
              <p:cNvSpPr>
                <a:spLocks/>
              </p:cNvSpPr>
              <p:nvPr/>
            </p:nvSpPr>
            <p:spPr bwMode="auto">
              <a:xfrm rot="-5400000">
                <a:off x="5594" y="531"/>
                <a:ext cx="10"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43">
                    <a:moveTo>
                      <a:pt x="0" y="13"/>
                    </a:moveTo>
                    <a:lnTo>
                      <a:pt x="0" y="0"/>
                    </a:lnTo>
                    <a:lnTo>
                      <a:pt x="17" y="0"/>
                    </a:lnTo>
                    <a:lnTo>
                      <a:pt x="50" y="13"/>
                    </a:lnTo>
                    <a:lnTo>
                      <a:pt x="65" y="28"/>
                    </a:lnTo>
                    <a:lnTo>
                      <a:pt x="65" y="43"/>
                    </a:lnTo>
                    <a:lnTo>
                      <a:pt x="34" y="28"/>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0" name="Freeform 357">
                <a:extLst>
                  <a:ext uri="{FF2B5EF4-FFF2-40B4-BE49-F238E27FC236}">
                    <a16:creationId xmlns:a16="http://schemas.microsoft.com/office/drawing/2014/main" id="{ACC3FE2E-0CAE-1B0C-444C-31DD43202977}"/>
                  </a:ext>
                </a:extLst>
              </p:cNvPr>
              <p:cNvSpPr>
                <a:spLocks/>
              </p:cNvSpPr>
              <p:nvPr/>
            </p:nvSpPr>
            <p:spPr bwMode="auto">
              <a:xfrm rot="-5400000">
                <a:off x="5554" y="82"/>
                <a:ext cx="49" cy="37"/>
              </a:xfrm>
              <a:custGeom>
                <a:avLst/>
                <a:gdLst>
                  <a:gd name="T0" fmla="*/ 0 w 320"/>
                  <a:gd name="T1" fmla="*/ 0 h 115"/>
                  <a:gd name="T2" fmla="*/ 0 w 320"/>
                  <a:gd name="T3" fmla="*/ 0 h 115"/>
                  <a:gd name="T4" fmla="*/ 0 w 320"/>
                  <a:gd name="T5" fmla="*/ 0 h 115"/>
                  <a:gd name="T6" fmla="*/ 0 w 320"/>
                  <a:gd name="T7" fmla="*/ 0 h 115"/>
                  <a:gd name="T8" fmla="*/ 0 w 320"/>
                  <a:gd name="T9" fmla="*/ 0 h 115"/>
                  <a:gd name="T10" fmla="*/ 0 w 320"/>
                  <a:gd name="T11" fmla="*/ 0 h 115"/>
                  <a:gd name="T12" fmla="*/ 0 w 320"/>
                  <a:gd name="T13" fmla="*/ 0 h 115"/>
                  <a:gd name="T14" fmla="*/ 0 w 320"/>
                  <a:gd name="T15" fmla="*/ 0 h 115"/>
                  <a:gd name="T16" fmla="*/ 0 w 320"/>
                  <a:gd name="T17" fmla="*/ 0 h 115"/>
                  <a:gd name="T18" fmla="*/ 0 w 320"/>
                  <a:gd name="T19" fmla="*/ 0 h 115"/>
                  <a:gd name="T20" fmla="*/ 0 w 320"/>
                  <a:gd name="T21" fmla="*/ 0 h 115"/>
                  <a:gd name="T22" fmla="*/ 0 w 320"/>
                  <a:gd name="T23" fmla="*/ 0 h 115"/>
                  <a:gd name="T24" fmla="*/ 0 w 320"/>
                  <a:gd name="T25" fmla="*/ 0 h 115"/>
                  <a:gd name="T26" fmla="*/ 0 w 320"/>
                  <a:gd name="T27" fmla="*/ 0 h 115"/>
                  <a:gd name="T28" fmla="*/ 0 w 320"/>
                  <a:gd name="T29" fmla="*/ 0 h 115"/>
                  <a:gd name="T30" fmla="*/ 0 w 320"/>
                  <a:gd name="T31" fmla="*/ 0 h 115"/>
                  <a:gd name="T32" fmla="*/ 0 w 320"/>
                  <a:gd name="T33" fmla="*/ 0 h 115"/>
                  <a:gd name="T34" fmla="*/ 0 w 320"/>
                  <a:gd name="T35" fmla="*/ 0 h 115"/>
                  <a:gd name="T36" fmla="*/ 0 w 320"/>
                  <a:gd name="T37" fmla="*/ 0 h 115"/>
                  <a:gd name="T38" fmla="*/ 0 w 320"/>
                  <a:gd name="T39" fmla="*/ 0 h 115"/>
                  <a:gd name="T40" fmla="*/ 0 w 320"/>
                  <a:gd name="T41" fmla="*/ 0 h 115"/>
                  <a:gd name="T42" fmla="*/ 0 w 320"/>
                  <a:gd name="T43" fmla="*/ 0 h 115"/>
                  <a:gd name="T44" fmla="*/ 0 w 320"/>
                  <a:gd name="T45" fmla="*/ 0 h 115"/>
                  <a:gd name="T46" fmla="*/ 0 w 320"/>
                  <a:gd name="T47" fmla="*/ 0 h 115"/>
                  <a:gd name="T48" fmla="*/ 0 w 320"/>
                  <a:gd name="T49" fmla="*/ 0 h 115"/>
                  <a:gd name="T50" fmla="*/ 0 w 320"/>
                  <a:gd name="T51" fmla="*/ 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1" name="Freeform 358">
                <a:extLst>
                  <a:ext uri="{FF2B5EF4-FFF2-40B4-BE49-F238E27FC236}">
                    <a16:creationId xmlns:a16="http://schemas.microsoft.com/office/drawing/2014/main" id="{65112ADC-7118-4869-1F3F-7AE643554455}"/>
                  </a:ext>
                </a:extLst>
              </p:cNvPr>
              <p:cNvSpPr>
                <a:spLocks/>
              </p:cNvSpPr>
              <p:nvPr/>
            </p:nvSpPr>
            <p:spPr bwMode="auto">
              <a:xfrm rot="-5400000">
                <a:off x="5582" y="488"/>
                <a:ext cx="7" cy="13"/>
              </a:xfrm>
              <a:custGeom>
                <a:avLst/>
                <a:gdLst>
                  <a:gd name="T0" fmla="*/ 0 w 48"/>
                  <a:gd name="T1" fmla="*/ 0 h 43"/>
                  <a:gd name="T2" fmla="*/ 0 w 48"/>
                  <a:gd name="T3" fmla="*/ 0 h 43"/>
                  <a:gd name="T4" fmla="*/ 0 w 48"/>
                  <a:gd name="T5" fmla="*/ 0 h 43"/>
                  <a:gd name="T6" fmla="*/ 0 w 48"/>
                  <a:gd name="T7" fmla="*/ 0 h 43"/>
                  <a:gd name="T8" fmla="*/ 0 w 48"/>
                  <a:gd name="T9" fmla="*/ 0 h 43"/>
                  <a:gd name="T10" fmla="*/ 0 w 48"/>
                  <a:gd name="T11" fmla="*/ 0 h 43"/>
                  <a:gd name="T12" fmla="*/ 0 w 48"/>
                  <a:gd name="T13" fmla="*/ 0 h 43"/>
                  <a:gd name="T14" fmla="*/ 0 w 48"/>
                  <a:gd name="T15" fmla="*/ 0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43">
                    <a:moveTo>
                      <a:pt x="0" y="13"/>
                    </a:moveTo>
                    <a:lnTo>
                      <a:pt x="0" y="0"/>
                    </a:lnTo>
                    <a:lnTo>
                      <a:pt x="15" y="0"/>
                    </a:lnTo>
                    <a:lnTo>
                      <a:pt x="32" y="0"/>
                    </a:lnTo>
                    <a:lnTo>
                      <a:pt x="48" y="13"/>
                    </a:lnTo>
                    <a:lnTo>
                      <a:pt x="48" y="28"/>
                    </a:lnTo>
                    <a:lnTo>
                      <a:pt x="32" y="43"/>
                    </a:lnTo>
                    <a:lnTo>
                      <a:pt x="0" y="43"/>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2" name="Freeform 359">
                <a:extLst>
                  <a:ext uri="{FF2B5EF4-FFF2-40B4-BE49-F238E27FC236}">
                    <a16:creationId xmlns:a16="http://schemas.microsoft.com/office/drawing/2014/main" id="{45DE3B20-43BD-5B03-91D5-33FF350BB0BB}"/>
                  </a:ext>
                </a:extLst>
              </p:cNvPr>
              <p:cNvSpPr>
                <a:spLocks/>
              </p:cNvSpPr>
              <p:nvPr/>
            </p:nvSpPr>
            <p:spPr bwMode="auto">
              <a:xfrm rot="-5400000">
                <a:off x="5577" y="541"/>
                <a:ext cx="11" cy="18"/>
              </a:xfrm>
              <a:custGeom>
                <a:avLst/>
                <a:gdLst>
                  <a:gd name="T0" fmla="*/ 0 w 65"/>
                  <a:gd name="T1" fmla="*/ 0 h 58"/>
                  <a:gd name="T2" fmla="*/ 0 w 65"/>
                  <a:gd name="T3" fmla="*/ 0 h 58"/>
                  <a:gd name="T4" fmla="*/ 0 w 65"/>
                  <a:gd name="T5" fmla="*/ 0 h 58"/>
                  <a:gd name="T6" fmla="*/ 0 w 65"/>
                  <a:gd name="T7" fmla="*/ 0 h 58"/>
                  <a:gd name="T8" fmla="*/ 0 w 65"/>
                  <a:gd name="T9" fmla="*/ 0 h 58"/>
                  <a:gd name="T10" fmla="*/ 0 w 65"/>
                  <a:gd name="T11" fmla="*/ 0 h 58"/>
                  <a:gd name="T12" fmla="*/ 0 w 65"/>
                  <a:gd name="T13" fmla="*/ 0 h 58"/>
                  <a:gd name="T14" fmla="*/ 0 w 65"/>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58">
                    <a:moveTo>
                      <a:pt x="0" y="28"/>
                    </a:moveTo>
                    <a:lnTo>
                      <a:pt x="16" y="15"/>
                    </a:lnTo>
                    <a:lnTo>
                      <a:pt x="48" y="0"/>
                    </a:lnTo>
                    <a:lnTo>
                      <a:pt x="48" y="15"/>
                    </a:lnTo>
                    <a:lnTo>
                      <a:pt x="65" y="15"/>
                    </a:lnTo>
                    <a:lnTo>
                      <a:pt x="48" y="58"/>
                    </a:lnTo>
                    <a:lnTo>
                      <a:pt x="16" y="43"/>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3" name="Freeform 360">
                <a:extLst>
                  <a:ext uri="{FF2B5EF4-FFF2-40B4-BE49-F238E27FC236}">
                    <a16:creationId xmlns:a16="http://schemas.microsoft.com/office/drawing/2014/main" id="{F14FE1DD-24E6-D8B1-3629-40D90C62F7BD}"/>
                  </a:ext>
                </a:extLst>
              </p:cNvPr>
              <p:cNvSpPr>
                <a:spLocks/>
              </p:cNvSpPr>
              <p:nvPr/>
            </p:nvSpPr>
            <p:spPr bwMode="auto">
              <a:xfrm rot="-5400000">
                <a:off x="5577" y="520"/>
                <a:ext cx="12" cy="18"/>
              </a:xfrm>
              <a:custGeom>
                <a:avLst/>
                <a:gdLst>
                  <a:gd name="T0" fmla="*/ 0 w 80"/>
                  <a:gd name="T1" fmla="*/ 0 h 58"/>
                  <a:gd name="T2" fmla="*/ 0 w 80"/>
                  <a:gd name="T3" fmla="*/ 0 h 58"/>
                  <a:gd name="T4" fmla="*/ 0 w 80"/>
                  <a:gd name="T5" fmla="*/ 0 h 58"/>
                  <a:gd name="T6" fmla="*/ 0 w 80"/>
                  <a:gd name="T7" fmla="*/ 0 h 58"/>
                  <a:gd name="T8" fmla="*/ 0 w 80"/>
                  <a:gd name="T9" fmla="*/ 0 h 58"/>
                  <a:gd name="T10" fmla="*/ 0 w 80"/>
                  <a:gd name="T11" fmla="*/ 0 h 58"/>
                  <a:gd name="T12" fmla="*/ 0 w 80"/>
                  <a:gd name="T13" fmla="*/ 0 h 58"/>
                  <a:gd name="T14" fmla="*/ 0 w 80"/>
                  <a:gd name="T15" fmla="*/ 0 h 58"/>
                  <a:gd name="T16" fmla="*/ 0 w 80"/>
                  <a:gd name="T17" fmla="*/ 0 h 58"/>
                  <a:gd name="T18" fmla="*/ 0 w 80"/>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4" name="Freeform 361">
                <a:extLst>
                  <a:ext uri="{FF2B5EF4-FFF2-40B4-BE49-F238E27FC236}">
                    <a16:creationId xmlns:a16="http://schemas.microsoft.com/office/drawing/2014/main" id="{38DD4A28-EBBD-9A71-A326-6C861FB33BAB}"/>
                  </a:ext>
                </a:extLst>
              </p:cNvPr>
              <p:cNvSpPr>
                <a:spLocks/>
              </p:cNvSpPr>
              <p:nvPr/>
            </p:nvSpPr>
            <p:spPr bwMode="auto">
              <a:xfrm rot="-5400000">
                <a:off x="5582" y="562"/>
                <a:ext cx="5" cy="5"/>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w 32"/>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5">
                    <a:moveTo>
                      <a:pt x="0" y="15"/>
                    </a:moveTo>
                    <a:lnTo>
                      <a:pt x="0" y="0"/>
                    </a:lnTo>
                    <a:lnTo>
                      <a:pt x="32" y="0"/>
                    </a:lnTo>
                    <a:lnTo>
                      <a:pt x="32" y="15"/>
                    </a:lnTo>
                    <a:lnTo>
                      <a:pt x="15" y="15"/>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5" name="Freeform 362">
                <a:extLst>
                  <a:ext uri="{FF2B5EF4-FFF2-40B4-BE49-F238E27FC236}">
                    <a16:creationId xmlns:a16="http://schemas.microsoft.com/office/drawing/2014/main" id="{42536BBC-5D93-CB5F-C2AB-2187BFCC9F35}"/>
                  </a:ext>
                </a:extLst>
              </p:cNvPr>
              <p:cNvSpPr>
                <a:spLocks/>
              </p:cNvSpPr>
              <p:nvPr/>
            </p:nvSpPr>
            <p:spPr bwMode="auto">
              <a:xfrm rot="-5400000">
                <a:off x="5572" y="81"/>
                <a:ext cx="9" cy="5"/>
              </a:xfrm>
              <a:custGeom>
                <a:avLst/>
                <a:gdLst>
                  <a:gd name="T0" fmla="*/ 0 w 63"/>
                  <a:gd name="T1" fmla="*/ 0 h 15"/>
                  <a:gd name="T2" fmla="*/ 0 w 63"/>
                  <a:gd name="T3" fmla="*/ 0 h 15"/>
                  <a:gd name="T4" fmla="*/ 0 w 63"/>
                  <a:gd name="T5" fmla="*/ 0 h 15"/>
                  <a:gd name="T6" fmla="*/ 0 w 63"/>
                  <a:gd name="T7" fmla="*/ 0 h 15"/>
                  <a:gd name="T8" fmla="*/ 0 w 63"/>
                  <a:gd name="T9" fmla="*/ 0 h 15"/>
                  <a:gd name="T10" fmla="*/ 0 w 63"/>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15">
                    <a:moveTo>
                      <a:pt x="0" y="15"/>
                    </a:moveTo>
                    <a:lnTo>
                      <a:pt x="31" y="0"/>
                    </a:lnTo>
                    <a:lnTo>
                      <a:pt x="48" y="0"/>
                    </a:lnTo>
                    <a:lnTo>
                      <a:pt x="63" y="15"/>
                    </a:lnTo>
                    <a:lnTo>
                      <a:pt x="31" y="15"/>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6" name="Freeform 363">
                <a:extLst>
                  <a:ext uri="{FF2B5EF4-FFF2-40B4-BE49-F238E27FC236}">
                    <a16:creationId xmlns:a16="http://schemas.microsoft.com/office/drawing/2014/main" id="{A0603D65-1234-EFFA-A110-F74CC9C8C10B}"/>
                  </a:ext>
                </a:extLst>
              </p:cNvPr>
              <p:cNvSpPr>
                <a:spLocks/>
              </p:cNvSpPr>
              <p:nvPr/>
            </p:nvSpPr>
            <p:spPr bwMode="auto">
              <a:xfrm rot="-5400000">
                <a:off x="5565" y="533"/>
                <a:ext cx="10" cy="9"/>
              </a:xfrm>
              <a:custGeom>
                <a:avLst/>
                <a:gdLst>
                  <a:gd name="T0" fmla="*/ 0 w 65"/>
                  <a:gd name="T1" fmla="*/ 0 h 29"/>
                  <a:gd name="T2" fmla="*/ 0 w 65"/>
                  <a:gd name="T3" fmla="*/ 0 h 29"/>
                  <a:gd name="T4" fmla="*/ 0 w 65"/>
                  <a:gd name="T5" fmla="*/ 0 h 29"/>
                  <a:gd name="T6" fmla="*/ 0 w 65"/>
                  <a:gd name="T7" fmla="*/ 0 h 29"/>
                  <a:gd name="T8" fmla="*/ 0 w 65"/>
                  <a:gd name="T9" fmla="*/ 0 h 29"/>
                  <a:gd name="T10" fmla="*/ 0 w 65"/>
                  <a:gd name="T11" fmla="*/ 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0" y="14"/>
                    </a:moveTo>
                    <a:lnTo>
                      <a:pt x="34" y="0"/>
                    </a:lnTo>
                    <a:lnTo>
                      <a:pt x="50" y="0"/>
                    </a:lnTo>
                    <a:lnTo>
                      <a:pt x="65" y="0"/>
                    </a:lnTo>
                    <a:lnTo>
                      <a:pt x="50" y="29"/>
                    </a:lnTo>
                    <a:lnTo>
                      <a:pt x="17" y="29"/>
                    </a:lnTo>
                    <a:lnTo>
                      <a:pt x="0" y="1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7" name="Freeform 364">
                <a:extLst>
                  <a:ext uri="{FF2B5EF4-FFF2-40B4-BE49-F238E27FC236}">
                    <a16:creationId xmlns:a16="http://schemas.microsoft.com/office/drawing/2014/main" id="{08CECD16-B895-1046-9A1B-DB13469C2910}"/>
                  </a:ext>
                </a:extLst>
              </p:cNvPr>
              <p:cNvSpPr>
                <a:spLocks/>
              </p:cNvSpPr>
              <p:nvPr/>
            </p:nvSpPr>
            <p:spPr bwMode="auto">
              <a:xfrm rot="-5400000">
                <a:off x="5522" y="233"/>
                <a:ext cx="35" cy="31"/>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8" name="Freeform 365">
                <a:extLst>
                  <a:ext uri="{FF2B5EF4-FFF2-40B4-BE49-F238E27FC236}">
                    <a16:creationId xmlns:a16="http://schemas.microsoft.com/office/drawing/2014/main" id="{EE79DBD6-BF2E-5D10-B4B3-DE80261F2E05}"/>
                  </a:ext>
                </a:extLst>
              </p:cNvPr>
              <p:cNvSpPr>
                <a:spLocks/>
              </p:cNvSpPr>
              <p:nvPr/>
            </p:nvSpPr>
            <p:spPr bwMode="auto">
              <a:xfrm rot="-5400000">
                <a:off x="5522" y="233"/>
                <a:ext cx="35" cy="31"/>
              </a:xfrm>
              <a:custGeom>
                <a:avLst/>
                <a:gdLst>
                  <a:gd name="T0" fmla="*/ 0 w 223"/>
                  <a:gd name="T1" fmla="*/ 0 h 100"/>
                  <a:gd name="T2" fmla="*/ 0 w 223"/>
                  <a:gd name="T3" fmla="*/ 0 h 100"/>
                  <a:gd name="T4" fmla="*/ 0 w 223"/>
                  <a:gd name="T5" fmla="*/ 0 h 100"/>
                  <a:gd name="T6" fmla="*/ 0 w 223"/>
                  <a:gd name="T7" fmla="*/ 0 h 100"/>
                  <a:gd name="T8" fmla="*/ 0 w 223"/>
                  <a:gd name="T9" fmla="*/ 0 h 100"/>
                  <a:gd name="T10" fmla="*/ 0 w 223"/>
                  <a:gd name="T11" fmla="*/ 0 h 100"/>
                  <a:gd name="T12" fmla="*/ 0 w 223"/>
                  <a:gd name="T13" fmla="*/ 0 h 100"/>
                  <a:gd name="T14" fmla="*/ 0 w 223"/>
                  <a:gd name="T15" fmla="*/ 0 h 100"/>
                  <a:gd name="T16" fmla="*/ 0 w 223"/>
                  <a:gd name="T17" fmla="*/ 0 h 100"/>
                  <a:gd name="T18" fmla="*/ 0 w 223"/>
                  <a:gd name="T19" fmla="*/ 0 h 100"/>
                  <a:gd name="T20" fmla="*/ 0 w 223"/>
                  <a:gd name="T21" fmla="*/ 0 h 100"/>
                  <a:gd name="T22" fmla="*/ 0 w 223"/>
                  <a:gd name="T23" fmla="*/ 0 h 100"/>
                  <a:gd name="T24" fmla="*/ 0 w 223"/>
                  <a:gd name="T25" fmla="*/ 0 h 100"/>
                  <a:gd name="T26" fmla="*/ 0 w 223"/>
                  <a:gd name="T27" fmla="*/ 0 h 100"/>
                  <a:gd name="T28" fmla="*/ 0 w 223"/>
                  <a:gd name="T29" fmla="*/ 0 h 100"/>
                  <a:gd name="T30" fmla="*/ 0 w 223"/>
                  <a:gd name="T31" fmla="*/ 0 h 100"/>
                  <a:gd name="T32" fmla="*/ 0 w 223"/>
                  <a:gd name="T33" fmla="*/ 0 h 100"/>
                  <a:gd name="T34" fmla="*/ 0 w 223"/>
                  <a:gd name="T35" fmla="*/ 0 h 100"/>
                  <a:gd name="T36" fmla="*/ 0 w 223"/>
                  <a:gd name="T37" fmla="*/ 0 h 100"/>
                  <a:gd name="T38" fmla="*/ 0 w 223"/>
                  <a:gd name="T39" fmla="*/ 0 h 100"/>
                  <a:gd name="T40" fmla="*/ 0 w 223"/>
                  <a:gd name="T41" fmla="*/ 0 h 100"/>
                  <a:gd name="T42" fmla="*/ 0 w 223"/>
                  <a:gd name="T43" fmla="*/ 0 h 100"/>
                  <a:gd name="T44" fmla="*/ 0 w 223"/>
                  <a:gd name="T45" fmla="*/ 0 h 100"/>
                  <a:gd name="T46" fmla="*/ 0 w 223"/>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9" name="Freeform 366">
                <a:extLst>
                  <a:ext uri="{FF2B5EF4-FFF2-40B4-BE49-F238E27FC236}">
                    <a16:creationId xmlns:a16="http://schemas.microsoft.com/office/drawing/2014/main" id="{3321D04F-67CB-C616-B79F-A5B9C00E900C}"/>
                  </a:ext>
                </a:extLst>
              </p:cNvPr>
              <p:cNvSpPr>
                <a:spLocks/>
              </p:cNvSpPr>
              <p:nvPr/>
            </p:nvSpPr>
            <p:spPr bwMode="auto">
              <a:xfrm rot="-5400000">
                <a:off x="5515" y="160"/>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0" name="Freeform 367">
                <a:extLst>
                  <a:ext uri="{FF2B5EF4-FFF2-40B4-BE49-F238E27FC236}">
                    <a16:creationId xmlns:a16="http://schemas.microsoft.com/office/drawing/2014/main" id="{891E9B14-28B6-36A6-9A08-E862C6CBFD1E}"/>
                  </a:ext>
                </a:extLst>
              </p:cNvPr>
              <p:cNvSpPr>
                <a:spLocks/>
              </p:cNvSpPr>
              <p:nvPr/>
            </p:nvSpPr>
            <p:spPr bwMode="auto">
              <a:xfrm rot="-5400000">
                <a:off x="5515" y="160"/>
                <a:ext cx="26" cy="46"/>
              </a:xfrm>
              <a:custGeom>
                <a:avLst/>
                <a:gdLst>
                  <a:gd name="T0" fmla="*/ 0 w 176"/>
                  <a:gd name="T1" fmla="*/ 0 h 146"/>
                  <a:gd name="T2" fmla="*/ 0 w 176"/>
                  <a:gd name="T3" fmla="*/ 0 h 146"/>
                  <a:gd name="T4" fmla="*/ 0 w 176"/>
                  <a:gd name="T5" fmla="*/ 0 h 146"/>
                  <a:gd name="T6" fmla="*/ 0 w 176"/>
                  <a:gd name="T7" fmla="*/ 0 h 146"/>
                  <a:gd name="T8" fmla="*/ 0 w 176"/>
                  <a:gd name="T9" fmla="*/ 0 h 146"/>
                  <a:gd name="T10" fmla="*/ 0 w 176"/>
                  <a:gd name="T11" fmla="*/ 0 h 146"/>
                  <a:gd name="T12" fmla="*/ 0 w 176"/>
                  <a:gd name="T13" fmla="*/ 0 h 146"/>
                  <a:gd name="T14" fmla="*/ 0 w 176"/>
                  <a:gd name="T15" fmla="*/ 0 h 146"/>
                  <a:gd name="T16" fmla="*/ 0 w 176"/>
                  <a:gd name="T17" fmla="*/ 0 h 146"/>
                  <a:gd name="T18" fmla="*/ 0 w 176"/>
                  <a:gd name="T19" fmla="*/ 0 h 146"/>
                  <a:gd name="T20" fmla="*/ 0 w 176"/>
                  <a:gd name="T21" fmla="*/ 0 h 146"/>
                  <a:gd name="T22" fmla="*/ 0 w 176"/>
                  <a:gd name="T23" fmla="*/ 0 h 146"/>
                  <a:gd name="T24" fmla="*/ 0 w 176"/>
                  <a:gd name="T25" fmla="*/ 0 h 146"/>
                  <a:gd name="T26" fmla="*/ 0 w 176"/>
                  <a:gd name="T27" fmla="*/ 0 h 146"/>
                  <a:gd name="T28" fmla="*/ 0 w 176"/>
                  <a:gd name="T29" fmla="*/ 0 h 146"/>
                  <a:gd name="T30" fmla="*/ 0 w 176"/>
                  <a:gd name="T31" fmla="*/ 0 h 146"/>
                  <a:gd name="T32" fmla="*/ 0 w 176"/>
                  <a:gd name="T33" fmla="*/ 0 h 146"/>
                  <a:gd name="T34" fmla="*/ 0 w 176"/>
                  <a:gd name="T35" fmla="*/ 0 h 146"/>
                  <a:gd name="T36" fmla="*/ 0 w 176"/>
                  <a:gd name="T37" fmla="*/ 0 h 146"/>
                  <a:gd name="T38" fmla="*/ 0 w 176"/>
                  <a:gd name="T39" fmla="*/ 0 h 146"/>
                  <a:gd name="T40" fmla="*/ 0 w 176"/>
                  <a:gd name="T41" fmla="*/ 0 h 146"/>
                  <a:gd name="T42" fmla="*/ 0 w 176"/>
                  <a:gd name="T43" fmla="*/ 0 h 146"/>
                  <a:gd name="T44" fmla="*/ 0 w 176"/>
                  <a:gd name="T45" fmla="*/ 0 h 146"/>
                  <a:gd name="T46" fmla="*/ 0 w 176"/>
                  <a:gd name="T47" fmla="*/ 0 h 146"/>
                  <a:gd name="T48" fmla="*/ 0 w 176"/>
                  <a:gd name="T49" fmla="*/ 0 h 146"/>
                  <a:gd name="T50" fmla="*/ 0 w 176"/>
                  <a:gd name="T51" fmla="*/ 0 h 146"/>
                  <a:gd name="T52" fmla="*/ 0 w 176"/>
                  <a:gd name="T53" fmla="*/ 0 h 146"/>
                  <a:gd name="T54" fmla="*/ 0 w 176"/>
                  <a:gd name="T55" fmla="*/ 0 h 146"/>
                  <a:gd name="T56" fmla="*/ 0 w 176"/>
                  <a:gd name="T57" fmla="*/ 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1" name="Freeform 368">
                <a:extLst>
                  <a:ext uri="{FF2B5EF4-FFF2-40B4-BE49-F238E27FC236}">
                    <a16:creationId xmlns:a16="http://schemas.microsoft.com/office/drawing/2014/main" id="{3A896CE1-120E-E27A-B0A8-99E3E4BC658A}"/>
                  </a:ext>
                </a:extLst>
              </p:cNvPr>
              <p:cNvSpPr>
                <a:spLocks/>
              </p:cNvSpPr>
              <p:nvPr/>
            </p:nvSpPr>
            <p:spPr bwMode="auto">
              <a:xfrm rot="-5400000">
                <a:off x="5117" y="-328"/>
                <a:ext cx="7" cy="851"/>
              </a:xfrm>
              <a:custGeom>
                <a:avLst/>
                <a:gdLst>
                  <a:gd name="T0" fmla="*/ 0 w 48"/>
                  <a:gd name="T1" fmla="*/ 0 h 2695"/>
                  <a:gd name="T2" fmla="*/ 0 w 48"/>
                  <a:gd name="T3" fmla="*/ 0 h 2695"/>
                  <a:gd name="T4" fmla="*/ 0 w 48"/>
                  <a:gd name="T5" fmla="*/ 0 h 2695"/>
                  <a:gd name="T6" fmla="*/ 0 w 48"/>
                  <a:gd name="T7" fmla="*/ 0 h 2695"/>
                  <a:gd name="T8" fmla="*/ 0 w 48"/>
                  <a:gd name="T9" fmla="*/ 0 h 2695"/>
                  <a:gd name="T10" fmla="*/ 0 w 48"/>
                  <a:gd name="T11" fmla="*/ 0 h 2695"/>
                  <a:gd name="T12" fmla="*/ 0 w 48"/>
                  <a:gd name="T13" fmla="*/ 0 h 2695"/>
                  <a:gd name="T14" fmla="*/ 0 w 48"/>
                  <a:gd name="T15" fmla="*/ 0 h 2695"/>
                  <a:gd name="T16" fmla="*/ 0 w 48"/>
                  <a:gd name="T17" fmla="*/ 0 h 2695"/>
                  <a:gd name="T18" fmla="*/ 0 w 48"/>
                  <a:gd name="T19" fmla="*/ 0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2" name="Freeform 369">
                <a:extLst>
                  <a:ext uri="{FF2B5EF4-FFF2-40B4-BE49-F238E27FC236}">
                    <a16:creationId xmlns:a16="http://schemas.microsoft.com/office/drawing/2014/main" id="{E2ED2195-9ED3-FEAB-683B-813D59C29058}"/>
                  </a:ext>
                </a:extLst>
              </p:cNvPr>
              <p:cNvSpPr>
                <a:spLocks/>
              </p:cNvSpPr>
              <p:nvPr/>
            </p:nvSpPr>
            <p:spPr bwMode="auto">
              <a:xfrm rot="-5400000">
                <a:off x="5106" y="-353"/>
                <a:ext cx="8" cy="873"/>
              </a:xfrm>
              <a:custGeom>
                <a:avLst/>
                <a:gdLst>
                  <a:gd name="T0" fmla="*/ 0 w 48"/>
                  <a:gd name="T1" fmla="*/ 0 h 2767"/>
                  <a:gd name="T2" fmla="*/ 0 w 48"/>
                  <a:gd name="T3" fmla="*/ 0 h 2767"/>
                  <a:gd name="T4" fmla="*/ 0 w 48"/>
                  <a:gd name="T5" fmla="*/ 0 h 2767"/>
                  <a:gd name="T6" fmla="*/ 0 w 48"/>
                  <a:gd name="T7" fmla="*/ 0 h 2767"/>
                  <a:gd name="T8" fmla="*/ 0 w 48"/>
                  <a:gd name="T9" fmla="*/ 0 h 2767"/>
                  <a:gd name="T10" fmla="*/ 0 w 48"/>
                  <a:gd name="T11" fmla="*/ 0 h 2767"/>
                  <a:gd name="T12" fmla="*/ 0 w 48"/>
                  <a:gd name="T13" fmla="*/ 0 h 2767"/>
                  <a:gd name="T14" fmla="*/ 0 w 48"/>
                  <a:gd name="T15" fmla="*/ 0 h 2767"/>
                  <a:gd name="T16" fmla="*/ 0 w 48"/>
                  <a:gd name="T17" fmla="*/ 0 h 2767"/>
                  <a:gd name="T18" fmla="*/ 0 w 48"/>
                  <a:gd name="T19" fmla="*/ 0 h 2767"/>
                  <a:gd name="T20" fmla="*/ 0 w 48"/>
                  <a:gd name="T21" fmla="*/ 0 h 2767"/>
                  <a:gd name="T22" fmla="*/ 0 w 48"/>
                  <a:gd name="T23" fmla="*/ 0 h 2767"/>
                  <a:gd name="T24" fmla="*/ 0 w 48"/>
                  <a:gd name="T25" fmla="*/ 0 h 2767"/>
                  <a:gd name="T26" fmla="*/ 0 w 48"/>
                  <a:gd name="T27" fmla="*/ 0 h 2767"/>
                  <a:gd name="T28" fmla="*/ 0 w 48"/>
                  <a:gd name="T29" fmla="*/ 0 h 2767"/>
                  <a:gd name="T30" fmla="*/ 0 w 48"/>
                  <a:gd name="T31" fmla="*/ 0 h 2767"/>
                  <a:gd name="T32" fmla="*/ 0 w 48"/>
                  <a:gd name="T33" fmla="*/ 0 h 2767"/>
                  <a:gd name="T34" fmla="*/ 0 w 48"/>
                  <a:gd name="T35" fmla="*/ 0 h 2767"/>
                  <a:gd name="T36" fmla="*/ 0 w 48"/>
                  <a:gd name="T37" fmla="*/ 0 h 2767"/>
                  <a:gd name="T38" fmla="*/ 0 w 48"/>
                  <a:gd name="T39" fmla="*/ 0 h 2767"/>
                  <a:gd name="T40" fmla="*/ 0 w 48"/>
                  <a:gd name="T41" fmla="*/ 0 h 2767"/>
                  <a:gd name="T42" fmla="*/ 0 w 48"/>
                  <a:gd name="T43" fmla="*/ 0 h 2767"/>
                  <a:gd name="T44" fmla="*/ 0 w 48"/>
                  <a:gd name="T45" fmla="*/ 0 h 2767"/>
                  <a:gd name="T46" fmla="*/ 0 w 48"/>
                  <a:gd name="T47" fmla="*/ 0 h 2767"/>
                  <a:gd name="T48" fmla="*/ 0 w 48"/>
                  <a:gd name="T49" fmla="*/ 0 h 2767"/>
                  <a:gd name="T50" fmla="*/ 0 w 48"/>
                  <a:gd name="T51" fmla="*/ 0 h 2767"/>
                  <a:gd name="T52" fmla="*/ 0 w 48"/>
                  <a:gd name="T53" fmla="*/ 0 h 2767"/>
                  <a:gd name="T54" fmla="*/ 0 w 48"/>
                  <a:gd name="T55" fmla="*/ 0 h 2767"/>
                  <a:gd name="T56" fmla="*/ 0 w 48"/>
                  <a:gd name="T57" fmla="*/ 0 h 2767"/>
                  <a:gd name="T58" fmla="*/ 0 w 48"/>
                  <a:gd name="T59" fmla="*/ 0 h 2767"/>
                  <a:gd name="T60" fmla="*/ 0 w 48"/>
                  <a:gd name="T61" fmla="*/ 0 h 2767"/>
                  <a:gd name="T62" fmla="*/ 0 w 48"/>
                  <a:gd name="T63" fmla="*/ 0 h 2767"/>
                  <a:gd name="T64" fmla="*/ 0 w 48"/>
                  <a:gd name="T65" fmla="*/ 0 h 2767"/>
                  <a:gd name="T66" fmla="*/ 0 w 48"/>
                  <a:gd name="T67" fmla="*/ 0 h 2767"/>
                  <a:gd name="T68" fmla="*/ 0 w 48"/>
                  <a:gd name="T69" fmla="*/ 0 h 2767"/>
                  <a:gd name="T70" fmla="*/ 0 w 48"/>
                  <a:gd name="T71" fmla="*/ 0 h 2767"/>
                  <a:gd name="T72" fmla="*/ 0 w 48"/>
                  <a:gd name="T73" fmla="*/ 0 h 2767"/>
                  <a:gd name="T74" fmla="*/ 0 w 48"/>
                  <a:gd name="T75" fmla="*/ 0 h 2767"/>
                  <a:gd name="T76" fmla="*/ 0 w 48"/>
                  <a:gd name="T77" fmla="*/ 0 h 2767"/>
                  <a:gd name="T78" fmla="*/ 0 w 48"/>
                  <a:gd name="T79" fmla="*/ 0 h 2767"/>
                  <a:gd name="T80" fmla="*/ 0 w 48"/>
                  <a:gd name="T81" fmla="*/ 0 h 2767"/>
                  <a:gd name="T82" fmla="*/ 0 w 48"/>
                  <a:gd name="T83" fmla="*/ 0 h 2767"/>
                  <a:gd name="T84" fmla="*/ 0 w 48"/>
                  <a:gd name="T85" fmla="*/ 0 h 2767"/>
                  <a:gd name="T86" fmla="*/ 0 w 48"/>
                  <a:gd name="T87" fmla="*/ 0 h 2767"/>
                  <a:gd name="T88" fmla="*/ 0 w 48"/>
                  <a:gd name="T89" fmla="*/ 0 h 2767"/>
                  <a:gd name="T90" fmla="*/ 0 w 48"/>
                  <a:gd name="T91" fmla="*/ 0 h 2767"/>
                  <a:gd name="T92" fmla="*/ 0 w 48"/>
                  <a:gd name="T93" fmla="*/ 0 h 2767"/>
                  <a:gd name="T94" fmla="*/ 0 w 48"/>
                  <a:gd name="T95" fmla="*/ 0 h 2767"/>
                  <a:gd name="T96" fmla="*/ 0 w 48"/>
                  <a:gd name="T97" fmla="*/ 0 h 2767"/>
                  <a:gd name="T98" fmla="*/ 0 w 48"/>
                  <a:gd name="T99" fmla="*/ 0 h 2767"/>
                  <a:gd name="T100" fmla="*/ 0 w 48"/>
                  <a:gd name="T101" fmla="*/ 0 h 2767"/>
                  <a:gd name="T102" fmla="*/ 0 w 48"/>
                  <a:gd name="T103" fmla="*/ 0 h 2767"/>
                  <a:gd name="T104" fmla="*/ 0 w 48"/>
                  <a:gd name="T105" fmla="*/ 0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3" name="Freeform 370">
                <a:extLst>
                  <a:ext uri="{FF2B5EF4-FFF2-40B4-BE49-F238E27FC236}">
                    <a16:creationId xmlns:a16="http://schemas.microsoft.com/office/drawing/2014/main" id="{D1AEE2A1-51C2-DB37-A239-0424F5C2B471}"/>
                  </a:ext>
                </a:extLst>
              </p:cNvPr>
              <p:cNvSpPr>
                <a:spLocks/>
              </p:cNvSpPr>
              <p:nvPr/>
            </p:nvSpPr>
            <p:spPr bwMode="auto">
              <a:xfrm rot="-5400000">
                <a:off x="5486" y="243"/>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4" name="Freeform 371">
                <a:extLst>
                  <a:ext uri="{FF2B5EF4-FFF2-40B4-BE49-F238E27FC236}">
                    <a16:creationId xmlns:a16="http://schemas.microsoft.com/office/drawing/2014/main" id="{8C7BE366-FE3B-5E62-CF9C-52EBE0FAA4E0}"/>
                  </a:ext>
                </a:extLst>
              </p:cNvPr>
              <p:cNvSpPr>
                <a:spLocks/>
              </p:cNvSpPr>
              <p:nvPr/>
            </p:nvSpPr>
            <p:spPr bwMode="auto">
              <a:xfrm rot="-5400000">
                <a:off x="5486" y="243"/>
                <a:ext cx="44" cy="50"/>
              </a:xfrm>
              <a:custGeom>
                <a:avLst/>
                <a:gdLst>
                  <a:gd name="T0" fmla="*/ 0 w 288"/>
                  <a:gd name="T1" fmla="*/ 0 h 158"/>
                  <a:gd name="T2" fmla="*/ 0 w 288"/>
                  <a:gd name="T3" fmla="*/ 0 h 158"/>
                  <a:gd name="T4" fmla="*/ 0 w 288"/>
                  <a:gd name="T5" fmla="*/ 0 h 158"/>
                  <a:gd name="T6" fmla="*/ 0 w 288"/>
                  <a:gd name="T7" fmla="*/ 0 h 158"/>
                  <a:gd name="T8" fmla="*/ 0 w 288"/>
                  <a:gd name="T9" fmla="*/ 0 h 158"/>
                  <a:gd name="T10" fmla="*/ 0 w 288"/>
                  <a:gd name="T11" fmla="*/ 0 h 158"/>
                  <a:gd name="T12" fmla="*/ 0 w 288"/>
                  <a:gd name="T13" fmla="*/ 0 h 158"/>
                  <a:gd name="T14" fmla="*/ 0 w 288"/>
                  <a:gd name="T15" fmla="*/ 0 h 158"/>
                  <a:gd name="T16" fmla="*/ 0 w 288"/>
                  <a:gd name="T17" fmla="*/ 0 h 158"/>
                  <a:gd name="T18" fmla="*/ 0 w 288"/>
                  <a:gd name="T19" fmla="*/ 0 h 158"/>
                  <a:gd name="T20" fmla="*/ 0 w 288"/>
                  <a:gd name="T21" fmla="*/ 0 h 158"/>
                  <a:gd name="T22" fmla="*/ 0 w 288"/>
                  <a:gd name="T23" fmla="*/ 0 h 158"/>
                  <a:gd name="T24" fmla="*/ 0 w 288"/>
                  <a:gd name="T25" fmla="*/ 0 h 158"/>
                  <a:gd name="T26" fmla="*/ 0 w 288"/>
                  <a:gd name="T27" fmla="*/ 0 h 158"/>
                  <a:gd name="T28" fmla="*/ 0 w 288"/>
                  <a:gd name="T29" fmla="*/ 0 h 158"/>
                  <a:gd name="T30" fmla="*/ 0 w 288"/>
                  <a:gd name="T31" fmla="*/ 0 h 158"/>
                  <a:gd name="T32" fmla="*/ 0 w 288"/>
                  <a:gd name="T33" fmla="*/ 0 h 158"/>
                  <a:gd name="T34" fmla="*/ 0 w 288"/>
                  <a:gd name="T35" fmla="*/ 0 h 158"/>
                  <a:gd name="T36" fmla="*/ 0 w 288"/>
                  <a:gd name="T37" fmla="*/ 0 h 158"/>
                  <a:gd name="T38" fmla="*/ 0 w 288"/>
                  <a:gd name="T39" fmla="*/ 0 h 158"/>
                  <a:gd name="T40" fmla="*/ 0 w 288"/>
                  <a:gd name="T41" fmla="*/ 0 h 158"/>
                  <a:gd name="T42" fmla="*/ 0 w 288"/>
                  <a:gd name="T43" fmla="*/ 0 h 158"/>
                  <a:gd name="T44" fmla="*/ 0 w 288"/>
                  <a:gd name="T45" fmla="*/ 0 h 158"/>
                  <a:gd name="T46" fmla="*/ 0 w 288"/>
                  <a:gd name="T47" fmla="*/ 0 h 158"/>
                  <a:gd name="T48" fmla="*/ 0 w 288"/>
                  <a:gd name="T49" fmla="*/ 0 h 158"/>
                  <a:gd name="T50" fmla="*/ 0 w 288"/>
                  <a:gd name="T51" fmla="*/ 0 h 158"/>
                  <a:gd name="T52" fmla="*/ 0 w 288"/>
                  <a:gd name="T53" fmla="*/ 0 h 158"/>
                  <a:gd name="T54" fmla="*/ 0 w 288"/>
                  <a:gd name="T55" fmla="*/ 0 h 158"/>
                  <a:gd name="T56" fmla="*/ 0 w 288"/>
                  <a:gd name="T57" fmla="*/ 0 h 158"/>
                  <a:gd name="T58" fmla="*/ 0 w 288"/>
                  <a:gd name="T59" fmla="*/ 0 h 158"/>
                  <a:gd name="T60" fmla="*/ 0 w 288"/>
                  <a:gd name="T61" fmla="*/ 0 h 158"/>
                  <a:gd name="T62" fmla="*/ 0 w 288"/>
                  <a:gd name="T63" fmla="*/ 0 h 158"/>
                  <a:gd name="T64" fmla="*/ 0 w 288"/>
                  <a:gd name="T65" fmla="*/ 0 h 158"/>
                  <a:gd name="T66" fmla="*/ 0 w 288"/>
                  <a:gd name="T67" fmla="*/ 0 h 158"/>
                  <a:gd name="T68" fmla="*/ 0 w 288"/>
                  <a:gd name="T69" fmla="*/ 0 h 158"/>
                  <a:gd name="T70" fmla="*/ 0 w 288"/>
                  <a:gd name="T71" fmla="*/ 0 h 158"/>
                  <a:gd name="T72" fmla="*/ 0 w 288"/>
                  <a:gd name="T73" fmla="*/ 0 h 158"/>
                  <a:gd name="T74" fmla="*/ 0 w 288"/>
                  <a:gd name="T75" fmla="*/ 0 h 158"/>
                  <a:gd name="T76" fmla="*/ 0 w 288"/>
                  <a:gd name="T77" fmla="*/ 0 h 158"/>
                  <a:gd name="T78" fmla="*/ 0 w 288"/>
                  <a:gd name="T79" fmla="*/ 0 h 158"/>
                  <a:gd name="T80" fmla="*/ 0 w 288"/>
                  <a:gd name="T81" fmla="*/ 0 h 158"/>
                  <a:gd name="T82" fmla="*/ 0 w 288"/>
                  <a:gd name="T83" fmla="*/ 0 h 158"/>
                  <a:gd name="T84" fmla="*/ 0 w 288"/>
                  <a:gd name="T85" fmla="*/ 0 h 158"/>
                  <a:gd name="T86" fmla="*/ 0 w 288"/>
                  <a:gd name="T87" fmla="*/ 0 h 158"/>
                  <a:gd name="T88" fmla="*/ 0 w 288"/>
                  <a:gd name="T89" fmla="*/ 0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5" name="Freeform 372">
                <a:extLst>
                  <a:ext uri="{FF2B5EF4-FFF2-40B4-BE49-F238E27FC236}">
                    <a16:creationId xmlns:a16="http://schemas.microsoft.com/office/drawing/2014/main" id="{51D2687A-30A9-5135-51C1-3FB3338CCAD6}"/>
                  </a:ext>
                </a:extLst>
              </p:cNvPr>
              <p:cNvSpPr>
                <a:spLocks/>
              </p:cNvSpPr>
              <p:nvPr/>
            </p:nvSpPr>
            <p:spPr bwMode="auto">
              <a:xfrm rot="-5400000">
                <a:off x="5490" y="182"/>
                <a:ext cx="17" cy="31"/>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6" name="Freeform 373">
                <a:extLst>
                  <a:ext uri="{FF2B5EF4-FFF2-40B4-BE49-F238E27FC236}">
                    <a16:creationId xmlns:a16="http://schemas.microsoft.com/office/drawing/2014/main" id="{F3A02B7F-4FB8-2F30-314C-E32FC5C93029}"/>
                  </a:ext>
                </a:extLst>
              </p:cNvPr>
              <p:cNvSpPr>
                <a:spLocks/>
              </p:cNvSpPr>
              <p:nvPr/>
            </p:nvSpPr>
            <p:spPr bwMode="auto">
              <a:xfrm rot="-5400000">
                <a:off x="5490" y="182"/>
                <a:ext cx="17" cy="31"/>
              </a:xfrm>
              <a:custGeom>
                <a:avLst/>
                <a:gdLst>
                  <a:gd name="T0" fmla="*/ 0 w 112"/>
                  <a:gd name="T1" fmla="*/ 0 h 100"/>
                  <a:gd name="T2" fmla="*/ 0 w 112"/>
                  <a:gd name="T3" fmla="*/ 0 h 100"/>
                  <a:gd name="T4" fmla="*/ 0 w 112"/>
                  <a:gd name="T5" fmla="*/ 0 h 100"/>
                  <a:gd name="T6" fmla="*/ 0 w 112"/>
                  <a:gd name="T7" fmla="*/ 0 h 100"/>
                  <a:gd name="T8" fmla="*/ 0 w 112"/>
                  <a:gd name="T9" fmla="*/ 0 h 100"/>
                  <a:gd name="T10" fmla="*/ 0 w 112"/>
                  <a:gd name="T11" fmla="*/ 0 h 100"/>
                  <a:gd name="T12" fmla="*/ 0 w 112"/>
                  <a:gd name="T13" fmla="*/ 0 h 100"/>
                  <a:gd name="T14" fmla="*/ 0 w 112"/>
                  <a:gd name="T15" fmla="*/ 0 h 100"/>
                  <a:gd name="T16" fmla="*/ 0 w 112"/>
                  <a:gd name="T17" fmla="*/ 0 h 100"/>
                  <a:gd name="T18" fmla="*/ 0 w 112"/>
                  <a:gd name="T19" fmla="*/ 0 h 100"/>
                  <a:gd name="T20" fmla="*/ 0 w 112"/>
                  <a:gd name="T21" fmla="*/ 0 h 100"/>
                  <a:gd name="T22" fmla="*/ 0 w 112"/>
                  <a:gd name="T23" fmla="*/ 0 h 100"/>
                  <a:gd name="T24" fmla="*/ 0 w 112"/>
                  <a:gd name="T25" fmla="*/ 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7" name="Freeform 374">
                <a:extLst>
                  <a:ext uri="{FF2B5EF4-FFF2-40B4-BE49-F238E27FC236}">
                    <a16:creationId xmlns:a16="http://schemas.microsoft.com/office/drawing/2014/main" id="{DAE33F13-C8F4-0DFB-253F-AB63E27D9119}"/>
                  </a:ext>
                </a:extLst>
              </p:cNvPr>
              <p:cNvSpPr>
                <a:spLocks/>
              </p:cNvSpPr>
              <p:nvPr/>
            </p:nvSpPr>
            <p:spPr bwMode="auto">
              <a:xfrm rot="-5400000">
                <a:off x="5400" y="205"/>
                <a:ext cx="37" cy="73"/>
              </a:xfrm>
              <a:custGeom>
                <a:avLst/>
                <a:gdLst>
                  <a:gd name="T0" fmla="*/ 0 w 240"/>
                  <a:gd name="T1" fmla="*/ 0 h 230"/>
                  <a:gd name="T2" fmla="*/ 0 w 240"/>
                  <a:gd name="T3" fmla="*/ 0 h 230"/>
                  <a:gd name="T4" fmla="*/ 0 w 240"/>
                  <a:gd name="T5" fmla="*/ 0 h 230"/>
                  <a:gd name="T6" fmla="*/ 0 w 240"/>
                  <a:gd name="T7" fmla="*/ 0 h 230"/>
                  <a:gd name="T8" fmla="*/ 0 w 240"/>
                  <a:gd name="T9" fmla="*/ 0 h 230"/>
                  <a:gd name="T10" fmla="*/ 0 w 240"/>
                  <a:gd name="T11" fmla="*/ 0 h 230"/>
                  <a:gd name="T12" fmla="*/ 0 w 240"/>
                  <a:gd name="T13" fmla="*/ 0 h 230"/>
                  <a:gd name="T14" fmla="*/ 0 w 240"/>
                  <a:gd name="T15" fmla="*/ 0 h 230"/>
                  <a:gd name="T16" fmla="*/ 0 w 240"/>
                  <a:gd name="T17" fmla="*/ 0 h 230"/>
                  <a:gd name="T18" fmla="*/ 0 w 240"/>
                  <a:gd name="T19" fmla="*/ 0 h 230"/>
                  <a:gd name="T20" fmla="*/ 0 w 240"/>
                  <a:gd name="T21" fmla="*/ 0 h 230"/>
                  <a:gd name="T22" fmla="*/ 0 w 240"/>
                  <a:gd name="T23" fmla="*/ 0 h 230"/>
                  <a:gd name="T24" fmla="*/ 0 w 240"/>
                  <a:gd name="T25" fmla="*/ 0 h 230"/>
                  <a:gd name="T26" fmla="*/ 0 w 240"/>
                  <a:gd name="T27" fmla="*/ 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8" name="Freeform 375">
                <a:extLst>
                  <a:ext uri="{FF2B5EF4-FFF2-40B4-BE49-F238E27FC236}">
                    <a16:creationId xmlns:a16="http://schemas.microsoft.com/office/drawing/2014/main" id="{FB39FE67-DEE9-78DF-C080-F3D1D68FBB86}"/>
                  </a:ext>
                </a:extLst>
              </p:cNvPr>
              <p:cNvSpPr>
                <a:spLocks/>
              </p:cNvSpPr>
              <p:nvPr/>
            </p:nvSpPr>
            <p:spPr bwMode="auto">
              <a:xfrm rot="-5400000">
                <a:off x="5399" y="146"/>
                <a:ext cx="17" cy="59"/>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9" name="Freeform 376">
                <a:extLst>
                  <a:ext uri="{FF2B5EF4-FFF2-40B4-BE49-F238E27FC236}">
                    <a16:creationId xmlns:a16="http://schemas.microsoft.com/office/drawing/2014/main" id="{E8592183-78A2-F6A8-2A50-204F6572AE35}"/>
                  </a:ext>
                </a:extLst>
              </p:cNvPr>
              <p:cNvSpPr>
                <a:spLocks/>
              </p:cNvSpPr>
              <p:nvPr/>
            </p:nvSpPr>
            <p:spPr bwMode="auto">
              <a:xfrm rot="-5400000">
                <a:off x="5399" y="146"/>
                <a:ext cx="17" cy="59"/>
              </a:xfrm>
              <a:custGeom>
                <a:avLst/>
                <a:gdLst>
                  <a:gd name="T0" fmla="*/ 0 w 113"/>
                  <a:gd name="T1" fmla="*/ 0 h 188"/>
                  <a:gd name="T2" fmla="*/ 0 w 113"/>
                  <a:gd name="T3" fmla="*/ 0 h 188"/>
                  <a:gd name="T4" fmla="*/ 0 w 113"/>
                  <a:gd name="T5" fmla="*/ 0 h 188"/>
                  <a:gd name="T6" fmla="*/ 0 w 113"/>
                  <a:gd name="T7" fmla="*/ 0 h 188"/>
                  <a:gd name="T8" fmla="*/ 0 w 113"/>
                  <a:gd name="T9" fmla="*/ 0 h 188"/>
                  <a:gd name="T10" fmla="*/ 0 w 113"/>
                  <a:gd name="T11" fmla="*/ 0 h 188"/>
                  <a:gd name="T12" fmla="*/ 0 w 113"/>
                  <a:gd name="T13" fmla="*/ 0 h 188"/>
                  <a:gd name="T14" fmla="*/ 0 w 113"/>
                  <a:gd name="T15" fmla="*/ 0 h 188"/>
                  <a:gd name="T16" fmla="*/ 0 w 113"/>
                  <a:gd name="T17" fmla="*/ 0 h 188"/>
                  <a:gd name="T18" fmla="*/ 0 w 113"/>
                  <a:gd name="T19" fmla="*/ 0 h 188"/>
                  <a:gd name="T20" fmla="*/ 0 w 113"/>
                  <a:gd name="T21" fmla="*/ 0 h 188"/>
                  <a:gd name="T22" fmla="*/ 0 w 113"/>
                  <a:gd name="T23" fmla="*/ 0 h 188"/>
                  <a:gd name="T24" fmla="*/ 0 w 113"/>
                  <a:gd name="T25" fmla="*/ 0 h 188"/>
                  <a:gd name="T26" fmla="*/ 0 w 113"/>
                  <a:gd name="T27" fmla="*/ 0 h 188"/>
                  <a:gd name="T28" fmla="*/ 0 w 113"/>
                  <a:gd name="T29" fmla="*/ 0 h 188"/>
                  <a:gd name="T30" fmla="*/ 0 w 113"/>
                  <a:gd name="T31" fmla="*/ 0 h 188"/>
                  <a:gd name="T32" fmla="*/ 0 w 113"/>
                  <a:gd name="T33" fmla="*/ 0 h 188"/>
                  <a:gd name="T34" fmla="*/ 0 w 113"/>
                  <a:gd name="T35" fmla="*/ 0 h 188"/>
                  <a:gd name="T36" fmla="*/ 0 w 113"/>
                  <a:gd name="T37" fmla="*/ 0 h 188"/>
                  <a:gd name="T38" fmla="*/ 0 w 113"/>
                  <a:gd name="T39" fmla="*/ 0 h 188"/>
                  <a:gd name="T40" fmla="*/ 0 w 113"/>
                  <a:gd name="T41" fmla="*/ 0 h 188"/>
                  <a:gd name="T42" fmla="*/ 0 w 113"/>
                  <a:gd name="T43" fmla="*/ 0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0" name="Freeform 377">
                <a:extLst>
                  <a:ext uri="{FF2B5EF4-FFF2-40B4-BE49-F238E27FC236}">
                    <a16:creationId xmlns:a16="http://schemas.microsoft.com/office/drawing/2014/main" id="{008B874D-CD0C-7314-1EBB-AD90ACED447D}"/>
                  </a:ext>
                </a:extLst>
              </p:cNvPr>
              <p:cNvSpPr>
                <a:spLocks/>
              </p:cNvSpPr>
              <p:nvPr/>
            </p:nvSpPr>
            <p:spPr bwMode="auto">
              <a:xfrm rot="-5400000">
                <a:off x="5392" y="235"/>
                <a:ext cx="18" cy="27"/>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87">
                    <a:moveTo>
                      <a:pt x="0" y="87"/>
                    </a:moveTo>
                    <a:lnTo>
                      <a:pt x="96" y="0"/>
                    </a:lnTo>
                    <a:lnTo>
                      <a:pt x="112" y="0"/>
                    </a:lnTo>
                    <a:lnTo>
                      <a:pt x="64" y="59"/>
                    </a:lnTo>
                    <a:lnTo>
                      <a:pt x="31" y="74"/>
                    </a:lnTo>
                    <a:lnTo>
                      <a:pt x="0"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1" name="Freeform 378">
                <a:extLst>
                  <a:ext uri="{FF2B5EF4-FFF2-40B4-BE49-F238E27FC236}">
                    <a16:creationId xmlns:a16="http://schemas.microsoft.com/office/drawing/2014/main" id="{D3D29D8C-39C8-03DF-6F58-B5BEAD540D68}"/>
                  </a:ext>
                </a:extLst>
              </p:cNvPr>
              <p:cNvSpPr>
                <a:spLocks/>
              </p:cNvSpPr>
              <p:nvPr/>
            </p:nvSpPr>
            <p:spPr bwMode="auto">
              <a:xfrm rot="-5400000">
                <a:off x="5384" y="138"/>
                <a:ext cx="27" cy="32"/>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2" name="Freeform 379">
                <a:extLst>
                  <a:ext uri="{FF2B5EF4-FFF2-40B4-BE49-F238E27FC236}">
                    <a16:creationId xmlns:a16="http://schemas.microsoft.com/office/drawing/2014/main" id="{79F64375-759A-DA01-3E96-DB4934701DDE}"/>
                  </a:ext>
                </a:extLst>
              </p:cNvPr>
              <p:cNvSpPr>
                <a:spLocks/>
              </p:cNvSpPr>
              <p:nvPr/>
            </p:nvSpPr>
            <p:spPr bwMode="auto">
              <a:xfrm rot="-5400000">
                <a:off x="5384" y="138"/>
                <a:ext cx="27" cy="32"/>
              </a:xfrm>
              <a:custGeom>
                <a:avLst/>
                <a:gdLst>
                  <a:gd name="T0" fmla="*/ 0 w 175"/>
                  <a:gd name="T1" fmla="*/ 0 h 100"/>
                  <a:gd name="T2" fmla="*/ 0 w 175"/>
                  <a:gd name="T3" fmla="*/ 0 h 100"/>
                  <a:gd name="T4" fmla="*/ 0 w 175"/>
                  <a:gd name="T5" fmla="*/ 0 h 100"/>
                  <a:gd name="T6" fmla="*/ 0 w 175"/>
                  <a:gd name="T7" fmla="*/ 0 h 100"/>
                  <a:gd name="T8" fmla="*/ 0 w 175"/>
                  <a:gd name="T9" fmla="*/ 0 h 100"/>
                  <a:gd name="T10" fmla="*/ 0 w 175"/>
                  <a:gd name="T11" fmla="*/ 0 h 100"/>
                  <a:gd name="T12" fmla="*/ 0 w 175"/>
                  <a:gd name="T13" fmla="*/ 0 h 100"/>
                  <a:gd name="T14" fmla="*/ 0 w 175"/>
                  <a:gd name="T15" fmla="*/ 0 h 100"/>
                  <a:gd name="T16" fmla="*/ 0 w 175"/>
                  <a:gd name="T17" fmla="*/ 0 h 100"/>
                  <a:gd name="T18" fmla="*/ 0 w 175"/>
                  <a:gd name="T19" fmla="*/ 0 h 100"/>
                  <a:gd name="T20" fmla="*/ 0 w 175"/>
                  <a:gd name="T21" fmla="*/ 0 h 100"/>
                  <a:gd name="T22" fmla="*/ 0 w 175"/>
                  <a:gd name="T23" fmla="*/ 0 h 100"/>
                  <a:gd name="T24" fmla="*/ 0 w 175"/>
                  <a:gd name="T25" fmla="*/ 0 h 100"/>
                  <a:gd name="T26" fmla="*/ 0 w 175"/>
                  <a:gd name="T27" fmla="*/ 0 h 100"/>
                  <a:gd name="T28" fmla="*/ 0 w 175"/>
                  <a:gd name="T29" fmla="*/ 0 h 100"/>
                  <a:gd name="T30" fmla="*/ 0 w 175"/>
                  <a:gd name="T31" fmla="*/ 0 h 100"/>
                  <a:gd name="T32" fmla="*/ 0 w 175"/>
                  <a:gd name="T33" fmla="*/ 0 h 100"/>
                  <a:gd name="T34" fmla="*/ 0 w 175"/>
                  <a:gd name="T35" fmla="*/ 0 h 100"/>
                  <a:gd name="T36" fmla="*/ 0 w 175"/>
                  <a:gd name="T37" fmla="*/ 0 h 100"/>
                  <a:gd name="T38" fmla="*/ 0 w 175"/>
                  <a:gd name="T39" fmla="*/ 0 h 100"/>
                  <a:gd name="T40" fmla="*/ 0 w 175"/>
                  <a:gd name="T41" fmla="*/ 0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3" name="Freeform 380">
                <a:extLst>
                  <a:ext uri="{FF2B5EF4-FFF2-40B4-BE49-F238E27FC236}">
                    <a16:creationId xmlns:a16="http://schemas.microsoft.com/office/drawing/2014/main" id="{F26BD8BD-1BF8-75F0-B15A-1795686BC836}"/>
                  </a:ext>
                </a:extLst>
              </p:cNvPr>
              <p:cNvSpPr>
                <a:spLocks/>
              </p:cNvSpPr>
              <p:nvPr/>
            </p:nvSpPr>
            <p:spPr bwMode="auto">
              <a:xfrm rot="-5400000">
                <a:off x="5397" y="338"/>
                <a:ext cx="8" cy="27"/>
              </a:xfrm>
              <a:custGeom>
                <a:avLst/>
                <a:gdLst>
                  <a:gd name="T0" fmla="*/ 0 w 48"/>
                  <a:gd name="T1" fmla="*/ 0 h 87"/>
                  <a:gd name="T2" fmla="*/ 0 w 48"/>
                  <a:gd name="T3" fmla="*/ 0 h 87"/>
                  <a:gd name="T4" fmla="*/ 0 w 48"/>
                  <a:gd name="T5" fmla="*/ 0 h 87"/>
                  <a:gd name="T6" fmla="*/ 0 w 48"/>
                  <a:gd name="T7" fmla="*/ 0 h 87"/>
                  <a:gd name="T8" fmla="*/ 0 w 48"/>
                  <a:gd name="T9" fmla="*/ 0 h 87"/>
                  <a:gd name="T10" fmla="*/ 0 w 48"/>
                  <a:gd name="T11" fmla="*/ 0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87">
                    <a:moveTo>
                      <a:pt x="0" y="0"/>
                    </a:moveTo>
                    <a:lnTo>
                      <a:pt x="31" y="15"/>
                    </a:lnTo>
                    <a:lnTo>
                      <a:pt x="48" y="30"/>
                    </a:lnTo>
                    <a:lnTo>
                      <a:pt x="48" y="87"/>
                    </a:lnTo>
                    <a:lnTo>
                      <a:pt x="0" y="44"/>
                    </a:lnTo>
                    <a:lnTo>
                      <a:pt x="0" y="30"/>
                    </a:lnTo>
                    <a:lnTo>
                      <a:pt x="0"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4" name="Freeform 381">
                <a:extLst>
                  <a:ext uri="{FF2B5EF4-FFF2-40B4-BE49-F238E27FC236}">
                    <a16:creationId xmlns:a16="http://schemas.microsoft.com/office/drawing/2014/main" id="{E467EE9C-73E4-0888-9477-420C31E2B1BF}"/>
                  </a:ext>
                </a:extLst>
              </p:cNvPr>
              <p:cNvSpPr>
                <a:spLocks/>
              </p:cNvSpPr>
              <p:nvPr/>
            </p:nvSpPr>
            <p:spPr bwMode="auto">
              <a:xfrm rot="-5400000">
                <a:off x="5374" y="171"/>
                <a:ext cx="20"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5" name="Freeform 382">
                <a:extLst>
                  <a:ext uri="{FF2B5EF4-FFF2-40B4-BE49-F238E27FC236}">
                    <a16:creationId xmlns:a16="http://schemas.microsoft.com/office/drawing/2014/main" id="{E4D7C593-15E5-45DF-E9CE-A017C1ECF20F}"/>
                  </a:ext>
                </a:extLst>
              </p:cNvPr>
              <p:cNvSpPr>
                <a:spLocks/>
              </p:cNvSpPr>
              <p:nvPr/>
            </p:nvSpPr>
            <p:spPr bwMode="auto">
              <a:xfrm rot="-5400000">
                <a:off x="5374" y="171"/>
                <a:ext cx="20" cy="50"/>
              </a:xfrm>
              <a:custGeom>
                <a:avLst/>
                <a:gdLst>
                  <a:gd name="T0" fmla="*/ 0 w 129"/>
                  <a:gd name="T1" fmla="*/ 0 h 161"/>
                  <a:gd name="T2" fmla="*/ 0 w 129"/>
                  <a:gd name="T3" fmla="*/ 0 h 161"/>
                  <a:gd name="T4" fmla="*/ 0 w 129"/>
                  <a:gd name="T5" fmla="*/ 0 h 161"/>
                  <a:gd name="T6" fmla="*/ 0 w 129"/>
                  <a:gd name="T7" fmla="*/ 0 h 161"/>
                  <a:gd name="T8" fmla="*/ 0 w 129"/>
                  <a:gd name="T9" fmla="*/ 0 h 161"/>
                  <a:gd name="T10" fmla="*/ 0 w 129"/>
                  <a:gd name="T11" fmla="*/ 0 h 161"/>
                  <a:gd name="T12" fmla="*/ 0 w 129"/>
                  <a:gd name="T13" fmla="*/ 0 h 161"/>
                  <a:gd name="T14" fmla="*/ 0 w 129"/>
                  <a:gd name="T15" fmla="*/ 0 h 161"/>
                  <a:gd name="T16" fmla="*/ 0 w 129"/>
                  <a:gd name="T17" fmla="*/ 0 h 161"/>
                  <a:gd name="T18" fmla="*/ 0 w 129"/>
                  <a:gd name="T19" fmla="*/ 0 h 161"/>
                  <a:gd name="T20" fmla="*/ 0 w 129"/>
                  <a:gd name="T21" fmla="*/ 0 h 161"/>
                  <a:gd name="T22" fmla="*/ 0 w 129"/>
                  <a:gd name="T23" fmla="*/ 0 h 161"/>
                  <a:gd name="T24" fmla="*/ 0 w 129"/>
                  <a:gd name="T25" fmla="*/ 0 h 161"/>
                  <a:gd name="T26" fmla="*/ 0 w 129"/>
                  <a:gd name="T27" fmla="*/ 0 h 161"/>
                  <a:gd name="T28" fmla="*/ 0 w 129"/>
                  <a:gd name="T29" fmla="*/ 0 h 161"/>
                  <a:gd name="T30" fmla="*/ 0 w 129"/>
                  <a:gd name="T31" fmla="*/ 0 h 161"/>
                  <a:gd name="T32" fmla="*/ 0 w 129"/>
                  <a:gd name="T33" fmla="*/ 0 h 161"/>
                  <a:gd name="T34" fmla="*/ 0 w 129"/>
                  <a:gd name="T35" fmla="*/ 0 h 161"/>
                  <a:gd name="T36" fmla="*/ 0 w 129"/>
                  <a:gd name="T37" fmla="*/ 0 h 161"/>
                  <a:gd name="T38" fmla="*/ 0 w 129"/>
                  <a:gd name="T39" fmla="*/ 0 h 161"/>
                  <a:gd name="T40" fmla="*/ 0 w 129"/>
                  <a:gd name="T41" fmla="*/ 0 h 161"/>
                  <a:gd name="T42" fmla="*/ 0 w 129"/>
                  <a:gd name="T43" fmla="*/ 0 h 161"/>
                  <a:gd name="T44" fmla="*/ 0 w 129"/>
                  <a:gd name="T45" fmla="*/ 0 h 161"/>
                  <a:gd name="T46" fmla="*/ 0 w 12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6" name="Freeform 383">
                <a:extLst>
                  <a:ext uri="{FF2B5EF4-FFF2-40B4-BE49-F238E27FC236}">
                    <a16:creationId xmlns:a16="http://schemas.microsoft.com/office/drawing/2014/main" id="{9784341B-75C9-E483-9FD1-F76A25C41031}"/>
                  </a:ext>
                </a:extLst>
              </p:cNvPr>
              <p:cNvSpPr>
                <a:spLocks/>
              </p:cNvSpPr>
              <p:nvPr/>
            </p:nvSpPr>
            <p:spPr bwMode="auto">
              <a:xfrm rot="-5400000">
                <a:off x="5216" y="194"/>
                <a:ext cx="133" cy="242"/>
              </a:xfrm>
              <a:custGeom>
                <a:avLst/>
                <a:gdLst>
                  <a:gd name="T0" fmla="*/ 0 w 866"/>
                  <a:gd name="T1" fmla="*/ 0 h 768"/>
                  <a:gd name="T2" fmla="*/ 0 w 866"/>
                  <a:gd name="T3" fmla="*/ 0 h 768"/>
                  <a:gd name="T4" fmla="*/ 0 w 866"/>
                  <a:gd name="T5" fmla="*/ 0 h 768"/>
                  <a:gd name="T6" fmla="*/ 0 w 866"/>
                  <a:gd name="T7" fmla="*/ 0 h 768"/>
                  <a:gd name="T8" fmla="*/ 0 w 866"/>
                  <a:gd name="T9" fmla="*/ 0 h 768"/>
                  <a:gd name="T10" fmla="*/ 0 w 866"/>
                  <a:gd name="T11" fmla="*/ 0 h 768"/>
                  <a:gd name="T12" fmla="*/ 0 w 866"/>
                  <a:gd name="T13" fmla="*/ 0 h 768"/>
                  <a:gd name="T14" fmla="*/ 0 w 866"/>
                  <a:gd name="T15" fmla="*/ 0 h 768"/>
                  <a:gd name="T16" fmla="*/ 0 w 866"/>
                  <a:gd name="T17" fmla="*/ 0 h 768"/>
                  <a:gd name="T18" fmla="*/ 0 w 866"/>
                  <a:gd name="T19" fmla="*/ 0 h 768"/>
                  <a:gd name="T20" fmla="*/ 0 w 866"/>
                  <a:gd name="T21" fmla="*/ 0 h 768"/>
                  <a:gd name="T22" fmla="*/ 0 w 866"/>
                  <a:gd name="T23" fmla="*/ 0 h 768"/>
                  <a:gd name="T24" fmla="*/ 0 w 866"/>
                  <a:gd name="T25" fmla="*/ 0 h 768"/>
                  <a:gd name="T26" fmla="*/ 0 w 866"/>
                  <a:gd name="T27" fmla="*/ 0 h 768"/>
                  <a:gd name="T28" fmla="*/ 0 w 866"/>
                  <a:gd name="T29" fmla="*/ 0 h 768"/>
                  <a:gd name="T30" fmla="*/ 0 w 866"/>
                  <a:gd name="T31" fmla="*/ 0 h 768"/>
                  <a:gd name="T32" fmla="*/ 0 w 866"/>
                  <a:gd name="T33" fmla="*/ 0 h 768"/>
                  <a:gd name="T34" fmla="*/ 0 w 866"/>
                  <a:gd name="T35" fmla="*/ 0 h 768"/>
                  <a:gd name="T36" fmla="*/ 0 w 866"/>
                  <a:gd name="T37" fmla="*/ 0 h 768"/>
                  <a:gd name="T38" fmla="*/ 0 w 866"/>
                  <a:gd name="T39" fmla="*/ 0 h 768"/>
                  <a:gd name="T40" fmla="*/ 0 w 866"/>
                  <a:gd name="T41" fmla="*/ 0 h 768"/>
                  <a:gd name="T42" fmla="*/ 0 w 866"/>
                  <a:gd name="T43" fmla="*/ 0 h 768"/>
                  <a:gd name="T44" fmla="*/ 0 w 866"/>
                  <a:gd name="T45" fmla="*/ 0 h 768"/>
                  <a:gd name="T46" fmla="*/ 0 w 866"/>
                  <a:gd name="T47" fmla="*/ 0 h 768"/>
                  <a:gd name="T48" fmla="*/ 0 w 866"/>
                  <a:gd name="T49" fmla="*/ 0 h 768"/>
                  <a:gd name="T50" fmla="*/ 0 w 866"/>
                  <a:gd name="T51" fmla="*/ 0 h 768"/>
                  <a:gd name="T52" fmla="*/ 0 w 866"/>
                  <a:gd name="T53" fmla="*/ 0 h 768"/>
                  <a:gd name="T54" fmla="*/ 0 w 866"/>
                  <a:gd name="T55" fmla="*/ 0 h 768"/>
                  <a:gd name="T56" fmla="*/ 0 w 866"/>
                  <a:gd name="T57" fmla="*/ 0 h 768"/>
                  <a:gd name="T58" fmla="*/ 0 w 866"/>
                  <a:gd name="T59" fmla="*/ 0 h 768"/>
                  <a:gd name="T60" fmla="*/ 0 w 866"/>
                  <a:gd name="T61" fmla="*/ 0 h 768"/>
                  <a:gd name="T62" fmla="*/ 0 w 866"/>
                  <a:gd name="T63" fmla="*/ 0 h 768"/>
                  <a:gd name="T64" fmla="*/ 0 w 866"/>
                  <a:gd name="T65" fmla="*/ 0 h 768"/>
                  <a:gd name="T66" fmla="*/ 0 w 866"/>
                  <a:gd name="T67" fmla="*/ 0 h 768"/>
                  <a:gd name="T68" fmla="*/ 0 w 866"/>
                  <a:gd name="T69" fmla="*/ 0 h 768"/>
                  <a:gd name="T70" fmla="*/ 0 w 866"/>
                  <a:gd name="T71" fmla="*/ 0 h 768"/>
                  <a:gd name="T72" fmla="*/ 0 w 866"/>
                  <a:gd name="T73" fmla="*/ 0 h 768"/>
                  <a:gd name="T74" fmla="*/ 0 w 866"/>
                  <a:gd name="T75" fmla="*/ 0 h 768"/>
                  <a:gd name="T76" fmla="*/ 0 w 866"/>
                  <a:gd name="T77" fmla="*/ 0 h 768"/>
                  <a:gd name="T78" fmla="*/ 0 w 866"/>
                  <a:gd name="T79" fmla="*/ 0 h 768"/>
                  <a:gd name="T80" fmla="*/ 0 w 866"/>
                  <a:gd name="T81" fmla="*/ 0 h 768"/>
                  <a:gd name="T82" fmla="*/ 0 w 866"/>
                  <a:gd name="T83" fmla="*/ 0 h 768"/>
                  <a:gd name="T84" fmla="*/ 0 w 866"/>
                  <a:gd name="T85" fmla="*/ 0 h 768"/>
                  <a:gd name="T86" fmla="*/ 0 w 866"/>
                  <a:gd name="T87" fmla="*/ 0 h 768"/>
                  <a:gd name="T88" fmla="*/ 0 w 866"/>
                  <a:gd name="T89" fmla="*/ 0 h 768"/>
                  <a:gd name="T90" fmla="*/ 0 w 866"/>
                  <a:gd name="T91" fmla="*/ 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7" name="Freeform 384">
                <a:extLst>
                  <a:ext uri="{FF2B5EF4-FFF2-40B4-BE49-F238E27FC236}">
                    <a16:creationId xmlns:a16="http://schemas.microsoft.com/office/drawing/2014/main" id="{98994026-721C-6499-B438-4E49B8F344D6}"/>
                  </a:ext>
                </a:extLst>
              </p:cNvPr>
              <p:cNvSpPr>
                <a:spLocks/>
              </p:cNvSpPr>
              <p:nvPr/>
            </p:nvSpPr>
            <p:spPr bwMode="auto">
              <a:xfrm rot="-5400000">
                <a:off x="5386" y="195"/>
                <a:ext cx="2" cy="0"/>
              </a:xfrm>
              <a:custGeom>
                <a:avLst/>
                <a:gdLst>
                  <a:gd name="T0" fmla="*/ 0 w 17"/>
                  <a:gd name="T1" fmla="*/ 0 w 17"/>
                  <a:gd name="T2" fmla="*/ 0 w 17"/>
                  <a:gd name="T3" fmla="*/ 0 60000 65536"/>
                  <a:gd name="T4" fmla="*/ 0 60000 65536"/>
                  <a:gd name="T5" fmla="*/ 0 60000 65536"/>
                </a:gdLst>
                <a:ahLst/>
                <a:cxnLst>
                  <a:cxn ang="T3">
                    <a:pos x="T0" y="0"/>
                  </a:cxn>
                  <a:cxn ang="T4">
                    <a:pos x="T1" y="0"/>
                  </a:cxn>
                  <a:cxn ang="T5">
                    <a:pos x="T2" y="0"/>
                  </a:cxn>
                </a:cxnLst>
                <a:rect l="0" t="0" r="r" b="b"/>
                <a:pathLst>
                  <a:path w="17">
                    <a:moveTo>
                      <a:pt x="0" y="0"/>
                    </a:moveTo>
                    <a:lnTo>
                      <a:pt x="17" y="0"/>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8" name="Freeform 385">
                <a:extLst>
                  <a:ext uri="{FF2B5EF4-FFF2-40B4-BE49-F238E27FC236}">
                    <a16:creationId xmlns:a16="http://schemas.microsoft.com/office/drawing/2014/main" id="{98409816-2169-E7B0-98C6-70A2F99835F0}"/>
                  </a:ext>
                </a:extLst>
              </p:cNvPr>
              <p:cNvSpPr>
                <a:spLocks/>
              </p:cNvSpPr>
              <p:nvPr/>
            </p:nvSpPr>
            <p:spPr bwMode="auto">
              <a:xfrm rot="-5400000">
                <a:off x="5386" y="195"/>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17">
                    <a:moveTo>
                      <a:pt x="0" y="0"/>
                    </a:moveTo>
                    <a:lnTo>
                      <a:pt x="0" y="0"/>
                    </a:lnTo>
                    <a:lnTo>
                      <a:pt x="17" y="0"/>
                    </a:lnTo>
                    <a:lnTo>
                      <a:pt x="0" y="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9" name="Freeform 386">
                <a:extLst>
                  <a:ext uri="{FF2B5EF4-FFF2-40B4-BE49-F238E27FC236}">
                    <a16:creationId xmlns:a16="http://schemas.microsoft.com/office/drawing/2014/main" id="{B1B93657-764B-11D8-6130-BDFE3D8F075B}"/>
                  </a:ext>
                </a:extLst>
              </p:cNvPr>
              <p:cNvSpPr>
                <a:spLocks/>
              </p:cNvSpPr>
              <p:nvPr/>
            </p:nvSpPr>
            <p:spPr bwMode="auto">
              <a:xfrm rot="-5400000">
                <a:off x="5350" y="133"/>
                <a:ext cx="24"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0" name="Freeform 387">
                <a:extLst>
                  <a:ext uri="{FF2B5EF4-FFF2-40B4-BE49-F238E27FC236}">
                    <a16:creationId xmlns:a16="http://schemas.microsoft.com/office/drawing/2014/main" id="{A4F3F7EE-1070-D02F-0E78-8E5CA2429E5C}"/>
                  </a:ext>
                </a:extLst>
              </p:cNvPr>
              <p:cNvSpPr>
                <a:spLocks/>
              </p:cNvSpPr>
              <p:nvPr/>
            </p:nvSpPr>
            <p:spPr bwMode="auto">
              <a:xfrm rot="-5400000">
                <a:off x="5350" y="133"/>
                <a:ext cx="24" cy="33"/>
              </a:xfrm>
              <a:custGeom>
                <a:avLst/>
                <a:gdLst>
                  <a:gd name="T0" fmla="*/ 0 w 161"/>
                  <a:gd name="T1" fmla="*/ 0 h 102"/>
                  <a:gd name="T2" fmla="*/ 0 w 161"/>
                  <a:gd name="T3" fmla="*/ 0 h 102"/>
                  <a:gd name="T4" fmla="*/ 0 w 161"/>
                  <a:gd name="T5" fmla="*/ 0 h 102"/>
                  <a:gd name="T6" fmla="*/ 0 w 161"/>
                  <a:gd name="T7" fmla="*/ 0 h 102"/>
                  <a:gd name="T8" fmla="*/ 0 w 161"/>
                  <a:gd name="T9" fmla="*/ 0 h 102"/>
                  <a:gd name="T10" fmla="*/ 0 w 161"/>
                  <a:gd name="T11" fmla="*/ 0 h 102"/>
                  <a:gd name="T12" fmla="*/ 0 w 161"/>
                  <a:gd name="T13" fmla="*/ 0 h 102"/>
                  <a:gd name="T14" fmla="*/ 0 w 161"/>
                  <a:gd name="T15" fmla="*/ 0 h 102"/>
                  <a:gd name="T16" fmla="*/ 0 w 161"/>
                  <a:gd name="T17" fmla="*/ 0 h 102"/>
                  <a:gd name="T18" fmla="*/ 0 w 161"/>
                  <a:gd name="T19" fmla="*/ 0 h 102"/>
                  <a:gd name="T20" fmla="*/ 0 w 161"/>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noFill/>
              <a:ln w="5270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1" name="Freeform 388">
                <a:extLst>
                  <a:ext uri="{FF2B5EF4-FFF2-40B4-BE49-F238E27FC236}">
                    <a16:creationId xmlns:a16="http://schemas.microsoft.com/office/drawing/2014/main" id="{DE00EFB4-E433-19DA-6ACC-64758328E1D9}"/>
                  </a:ext>
                </a:extLst>
              </p:cNvPr>
              <p:cNvSpPr>
                <a:spLocks/>
              </p:cNvSpPr>
              <p:nvPr/>
            </p:nvSpPr>
            <p:spPr bwMode="auto">
              <a:xfrm rot="-5400000">
                <a:off x="5355" y="289"/>
                <a:ext cx="3" cy="23"/>
              </a:xfrm>
              <a:custGeom>
                <a:avLst/>
                <a:gdLst>
                  <a:gd name="T0" fmla="*/ 0 w 15"/>
                  <a:gd name="T1" fmla="*/ 0 h 73"/>
                  <a:gd name="T2" fmla="*/ 0 w 15"/>
                  <a:gd name="T3" fmla="*/ 0 h 73"/>
                  <a:gd name="T4" fmla="*/ 0 w 15"/>
                  <a:gd name="T5" fmla="*/ 0 h 73"/>
                  <a:gd name="T6" fmla="*/ 0 w 15"/>
                  <a:gd name="T7" fmla="*/ 0 h 73"/>
                  <a:gd name="T8" fmla="*/ 0 w 15"/>
                  <a:gd name="T9" fmla="*/ 0 h 73"/>
                  <a:gd name="T10" fmla="*/ 0 w 15"/>
                  <a:gd name="T11" fmla="*/ 0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73">
                    <a:moveTo>
                      <a:pt x="0" y="0"/>
                    </a:moveTo>
                    <a:lnTo>
                      <a:pt x="15" y="15"/>
                    </a:lnTo>
                    <a:lnTo>
                      <a:pt x="15" y="30"/>
                    </a:lnTo>
                    <a:lnTo>
                      <a:pt x="15" y="58"/>
                    </a:lnTo>
                    <a:lnTo>
                      <a:pt x="0" y="73"/>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2" name="Freeform 389">
                <a:extLst>
                  <a:ext uri="{FF2B5EF4-FFF2-40B4-BE49-F238E27FC236}">
                    <a16:creationId xmlns:a16="http://schemas.microsoft.com/office/drawing/2014/main" id="{E517C5BA-8302-4100-0F19-F6E3668167FF}"/>
                  </a:ext>
                </a:extLst>
              </p:cNvPr>
              <p:cNvSpPr>
                <a:spLocks/>
              </p:cNvSpPr>
              <p:nvPr/>
            </p:nvSpPr>
            <p:spPr bwMode="auto">
              <a:xfrm rot="-5400000">
                <a:off x="5327" y="181"/>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3" name="Freeform 390">
                <a:extLst>
                  <a:ext uri="{FF2B5EF4-FFF2-40B4-BE49-F238E27FC236}">
                    <a16:creationId xmlns:a16="http://schemas.microsoft.com/office/drawing/2014/main" id="{5FDBA16E-AE69-CCEE-DADD-476DC3F05D0B}"/>
                  </a:ext>
                </a:extLst>
              </p:cNvPr>
              <p:cNvSpPr>
                <a:spLocks/>
              </p:cNvSpPr>
              <p:nvPr/>
            </p:nvSpPr>
            <p:spPr bwMode="auto">
              <a:xfrm rot="-5400000">
                <a:off x="5327" y="181"/>
                <a:ext cx="27" cy="27"/>
              </a:xfrm>
              <a:custGeom>
                <a:avLst/>
                <a:gdLst>
                  <a:gd name="T0" fmla="*/ 0 w 175"/>
                  <a:gd name="T1" fmla="*/ 0 h 87"/>
                  <a:gd name="T2" fmla="*/ 0 w 175"/>
                  <a:gd name="T3" fmla="*/ 0 h 87"/>
                  <a:gd name="T4" fmla="*/ 0 w 175"/>
                  <a:gd name="T5" fmla="*/ 0 h 87"/>
                  <a:gd name="T6" fmla="*/ 0 w 175"/>
                  <a:gd name="T7" fmla="*/ 0 h 87"/>
                  <a:gd name="T8" fmla="*/ 0 w 175"/>
                  <a:gd name="T9" fmla="*/ 0 h 87"/>
                  <a:gd name="T10" fmla="*/ 0 w 175"/>
                  <a:gd name="T11" fmla="*/ 0 h 87"/>
                  <a:gd name="T12" fmla="*/ 0 w 175"/>
                  <a:gd name="T13" fmla="*/ 0 h 87"/>
                  <a:gd name="T14" fmla="*/ 0 w 175"/>
                  <a:gd name="T15" fmla="*/ 0 h 87"/>
                  <a:gd name="T16" fmla="*/ 0 w 175"/>
                  <a:gd name="T17" fmla="*/ 0 h 87"/>
                  <a:gd name="T18" fmla="*/ 0 w 175"/>
                  <a:gd name="T19" fmla="*/ 0 h 87"/>
                  <a:gd name="T20" fmla="*/ 0 w 175"/>
                  <a:gd name="T21" fmla="*/ 0 h 87"/>
                  <a:gd name="T22" fmla="*/ 0 w 175"/>
                  <a:gd name="T23" fmla="*/ 0 h 87"/>
                  <a:gd name="T24" fmla="*/ 0 w 175"/>
                  <a:gd name="T25" fmla="*/ 0 h 87"/>
                  <a:gd name="T26" fmla="*/ 0 w 175"/>
                  <a:gd name="T27" fmla="*/ 0 h 87"/>
                  <a:gd name="T28" fmla="*/ 0 w 175"/>
                  <a:gd name="T29" fmla="*/ 0 h 87"/>
                  <a:gd name="T30" fmla="*/ 0 w 175"/>
                  <a:gd name="T31" fmla="*/ 0 h 87"/>
                  <a:gd name="T32" fmla="*/ 0 w 175"/>
                  <a:gd name="T33" fmla="*/ 0 h 87"/>
                  <a:gd name="T34" fmla="*/ 0 w 175"/>
                  <a:gd name="T35" fmla="*/ 0 h 87"/>
                  <a:gd name="T36" fmla="*/ 0 w 175"/>
                  <a:gd name="T37" fmla="*/ 0 h 87"/>
                  <a:gd name="T38" fmla="*/ 0 w 175"/>
                  <a:gd name="T39" fmla="*/ 0 h 87"/>
                  <a:gd name="T40" fmla="*/ 0 w 175"/>
                  <a:gd name="T41" fmla="*/ 0 h 87"/>
                  <a:gd name="T42" fmla="*/ 0 w 175"/>
                  <a:gd name="T43" fmla="*/ 0 h 87"/>
                  <a:gd name="T44" fmla="*/ 0 w 175"/>
                  <a:gd name="T45" fmla="*/ 0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noFill/>
              <a:ln w="2413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4" name="Freeform 391">
                <a:extLst>
                  <a:ext uri="{FF2B5EF4-FFF2-40B4-BE49-F238E27FC236}">
                    <a16:creationId xmlns:a16="http://schemas.microsoft.com/office/drawing/2014/main" id="{DC53886D-4628-A590-351D-7720CBCCAA60}"/>
                  </a:ext>
                </a:extLst>
              </p:cNvPr>
              <p:cNvSpPr>
                <a:spLocks/>
              </p:cNvSpPr>
              <p:nvPr/>
            </p:nvSpPr>
            <p:spPr bwMode="auto">
              <a:xfrm rot="-5400000">
                <a:off x="5341" y="12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5" name="Freeform 392">
                <a:extLst>
                  <a:ext uri="{FF2B5EF4-FFF2-40B4-BE49-F238E27FC236}">
                    <a16:creationId xmlns:a16="http://schemas.microsoft.com/office/drawing/2014/main" id="{0735AED9-0BB6-754A-9BAD-40A5D9C34BEF}"/>
                  </a:ext>
                </a:extLst>
              </p:cNvPr>
              <p:cNvSpPr>
                <a:spLocks/>
              </p:cNvSpPr>
              <p:nvPr/>
            </p:nvSpPr>
            <p:spPr bwMode="auto">
              <a:xfrm rot="-5400000">
                <a:off x="5300" y="169"/>
                <a:ext cx="17"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6" name="Freeform 393">
                <a:extLst>
                  <a:ext uri="{FF2B5EF4-FFF2-40B4-BE49-F238E27FC236}">
                    <a16:creationId xmlns:a16="http://schemas.microsoft.com/office/drawing/2014/main" id="{23B9A0AF-0CA5-9332-45A7-FCF1C9ED24BA}"/>
                  </a:ext>
                </a:extLst>
              </p:cNvPr>
              <p:cNvSpPr>
                <a:spLocks/>
              </p:cNvSpPr>
              <p:nvPr/>
            </p:nvSpPr>
            <p:spPr bwMode="auto">
              <a:xfrm rot="-5400000">
                <a:off x="5300" y="169"/>
                <a:ext cx="17" cy="28"/>
              </a:xfrm>
              <a:custGeom>
                <a:avLst/>
                <a:gdLst>
                  <a:gd name="T0" fmla="*/ 0 w 112"/>
                  <a:gd name="T1" fmla="*/ 0 h 87"/>
                  <a:gd name="T2" fmla="*/ 0 w 112"/>
                  <a:gd name="T3" fmla="*/ 0 h 87"/>
                  <a:gd name="T4" fmla="*/ 0 w 112"/>
                  <a:gd name="T5" fmla="*/ 0 h 87"/>
                  <a:gd name="T6" fmla="*/ 0 w 112"/>
                  <a:gd name="T7" fmla="*/ 0 h 87"/>
                  <a:gd name="T8" fmla="*/ 0 w 112"/>
                  <a:gd name="T9" fmla="*/ 0 h 87"/>
                  <a:gd name="T10" fmla="*/ 0 w 112"/>
                  <a:gd name="T11" fmla="*/ 0 h 87"/>
                  <a:gd name="T12" fmla="*/ 0 w 112"/>
                  <a:gd name="T13" fmla="*/ 0 h 87"/>
                  <a:gd name="T14" fmla="*/ 0 w 112"/>
                  <a:gd name="T15" fmla="*/ 0 h 87"/>
                  <a:gd name="T16" fmla="*/ 0 w 112"/>
                  <a:gd name="T17" fmla="*/ 0 h 87"/>
                  <a:gd name="T18" fmla="*/ 0 w 112"/>
                  <a:gd name="T19" fmla="*/ 0 h 87"/>
                  <a:gd name="T20" fmla="*/ 0 w 112"/>
                  <a:gd name="T21" fmla="*/ 0 h 87"/>
                  <a:gd name="T22" fmla="*/ 0 w 112"/>
                  <a:gd name="T23" fmla="*/ 0 h 87"/>
                  <a:gd name="T24" fmla="*/ 0 w 112"/>
                  <a:gd name="T25" fmla="*/ 0 h 87"/>
                  <a:gd name="T26" fmla="*/ 0 w 112"/>
                  <a:gd name="T27" fmla="*/ 0 h 87"/>
                  <a:gd name="T28" fmla="*/ 0 w 112"/>
                  <a:gd name="T29" fmla="*/ 0 h 87"/>
                  <a:gd name="T30" fmla="*/ 0 w 112"/>
                  <a:gd name="T31" fmla="*/ 0 h 87"/>
                  <a:gd name="T32" fmla="*/ 0 w 112"/>
                  <a:gd name="T33" fmla="*/ 0 h 87"/>
                  <a:gd name="T34" fmla="*/ 0 w 112"/>
                  <a:gd name="T35" fmla="*/ 0 h 87"/>
                  <a:gd name="T36" fmla="*/ 0 w 112"/>
                  <a:gd name="T37" fmla="*/ 0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noFill/>
              <a:ln w="508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7" name="Freeform 394">
                <a:extLst>
                  <a:ext uri="{FF2B5EF4-FFF2-40B4-BE49-F238E27FC236}">
                    <a16:creationId xmlns:a16="http://schemas.microsoft.com/office/drawing/2014/main" id="{DE6294C8-806F-85F4-B763-93C4A22A992A}"/>
                  </a:ext>
                </a:extLst>
              </p:cNvPr>
              <p:cNvSpPr>
                <a:spLocks/>
              </p:cNvSpPr>
              <p:nvPr/>
            </p:nvSpPr>
            <p:spPr bwMode="auto">
              <a:xfrm rot="-5400000">
                <a:off x="5310" y="269"/>
                <a:ext cx="7" cy="9"/>
              </a:xfrm>
              <a:custGeom>
                <a:avLst/>
                <a:gdLst>
                  <a:gd name="T0" fmla="*/ 0 w 48"/>
                  <a:gd name="T1" fmla="*/ 0 h 28"/>
                  <a:gd name="T2" fmla="*/ 0 w 48"/>
                  <a:gd name="T3" fmla="*/ 0 h 28"/>
                  <a:gd name="T4" fmla="*/ 0 w 48"/>
                  <a:gd name="T5" fmla="*/ 0 h 28"/>
                  <a:gd name="T6" fmla="*/ 0 w 48"/>
                  <a:gd name="T7" fmla="*/ 0 h 28"/>
                  <a:gd name="T8" fmla="*/ 0 w 48"/>
                  <a:gd name="T9" fmla="*/ 0 h 28"/>
                  <a:gd name="T10" fmla="*/ 0 w 48"/>
                  <a:gd name="T11" fmla="*/ 0 h 28"/>
                  <a:gd name="T12" fmla="*/ 0 w 48"/>
                  <a:gd name="T13" fmla="*/ 0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8">
                    <a:moveTo>
                      <a:pt x="0" y="13"/>
                    </a:moveTo>
                    <a:lnTo>
                      <a:pt x="0" y="0"/>
                    </a:lnTo>
                    <a:lnTo>
                      <a:pt x="15" y="0"/>
                    </a:lnTo>
                    <a:lnTo>
                      <a:pt x="48" y="0"/>
                    </a:lnTo>
                    <a:lnTo>
                      <a:pt x="48" y="13"/>
                    </a:lnTo>
                    <a:lnTo>
                      <a:pt x="31" y="28"/>
                    </a:lnTo>
                    <a:lnTo>
                      <a:pt x="15" y="28"/>
                    </a:lnTo>
                    <a:lnTo>
                      <a:pt x="0" y="1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8" name="Freeform 395">
                <a:extLst>
                  <a:ext uri="{FF2B5EF4-FFF2-40B4-BE49-F238E27FC236}">
                    <a16:creationId xmlns:a16="http://schemas.microsoft.com/office/drawing/2014/main" id="{86D25E8C-D2CD-C7DA-99CA-ECD9CA1DD34E}"/>
                  </a:ext>
                </a:extLst>
              </p:cNvPr>
              <p:cNvSpPr>
                <a:spLocks/>
              </p:cNvSpPr>
              <p:nvPr/>
            </p:nvSpPr>
            <p:spPr bwMode="auto">
              <a:xfrm rot="-5400000">
                <a:off x="4938" y="-123"/>
                <a:ext cx="133" cy="599"/>
              </a:xfrm>
              <a:custGeom>
                <a:avLst/>
                <a:gdLst>
                  <a:gd name="T0" fmla="*/ 0 w 866"/>
                  <a:gd name="T1" fmla="*/ 0 h 1897"/>
                  <a:gd name="T2" fmla="*/ 0 w 866"/>
                  <a:gd name="T3" fmla="*/ 0 h 1897"/>
                  <a:gd name="T4" fmla="*/ 0 w 866"/>
                  <a:gd name="T5" fmla="*/ 0 h 1897"/>
                  <a:gd name="T6" fmla="*/ 0 w 866"/>
                  <a:gd name="T7" fmla="*/ 0 h 1897"/>
                  <a:gd name="T8" fmla="*/ 0 w 866"/>
                  <a:gd name="T9" fmla="*/ 0 h 1897"/>
                  <a:gd name="T10" fmla="*/ 0 w 866"/>
                  <a:gd name="T11" fmla="*/ 0 h 1897"/>
                  <a:gd name="T12" fmla="*/ 0 w 866"/>
                  <a:gd name="T13" fmla="*/ 0 h 1897"/>
                  <a:gd name="T14" fmla="*/ 0 w 866"/>
                  <a:gd name="T15" fmla="*/ 0 h 1897"/>
                  <a:gd name="T16" fmla="*/ 0 w 866"/>
                  <a:gd name="T17" fmla="*/ 0 h 1897"/>
                  <a:gd name="T18" fmla="*/ 0 w 866"/>
                  <a:gd name="T19" fmla="*/ 0 h 1897"/>
                  <a:gd name="T20" fmla="*/ 0 w 866"/>
                  <a:gd name="T21" fmla="*/ 0 h 1897"/>
                  <a:gd name="T22" fmla="*/ 0 w 866"/>
                  <a:gd name="T23" fmla="*/ 0 h 1897"/>
                  <a:gd name="T24" fmla="*/ 0 w 866"/>
                  <a:gd name="T25" fmla="*/ 0 h 1897"/>
                  <a:gd name="T26" fmla="*/ 0 w 866"/>
                  <a:gd name="T27" fmla="*/ 0 h 1897"/>
                  <a:gd name="T28" fmla="*/ 0 w 866"/>
                  <a:gd name="T29" fmla="*/ 0 h 1897"/>
                  <a:gd name="T30" fmla="*/ 0 w 866"/>
                  <a:gd name="T31" fmla="*/ 0 h 1897"/>
                  <a:gd name="T32" fmla="*/ 0 w 866"/>
                  <a:gd name="T33" fmla="*/ 0 h 1897"/>
                  <a:gd name="T34" fmla="*/ 0 w 866"/>
                  <a:gd name="T35" fmla="*/ 0 h 1897"/>
                  <a:gd name="T36" fmla="*/ 0 w 866"/>
                  <a:gd name="T37" fmla="*/ 0 h 1897"/>
                  <a:gd name="T38" fmla="*/ 0 w 866"/>
                  <a:gd name="T39" fmla="*/ 0 h 1897"/>
                  <a:gd name="T40" fmla="*/ 0 w 866"/>
                  <a:gd name="T41" fmla="*/ 0 h 1897"/>
                  <a:gd name="T42" fmla="*/ 0 w 866"/>
                  <a:gd name="T43" fmla="*/ 0 h 1897"/>
                  <a:gd name="T44" fmla="*/ 0 w 866"/>
                  <a:gd name="T45" fmla="*/ 0 h 1897"/>
                  <a:gd name="T46" fmla="*/ 0 w 866"/>
                  <a:gd name="T47" fmla="*/ 0 h 1897"/>
                  <a:gd name="T48" fmla="*/ 0 w 866"/>
                  <a:gd name="T49" fmla="*/ 0 h 1897"/>
                  <a:gd name="T50" fmla="*/ 0 w 866"/>
                  <a:gd name="T51" fmla="*/ 0 h 1897"/>
                  <a:gd name="T52" fmla="*/ 0 w 866"/>
                  <a:gd name="T53" fmla="*/ 0 h 1897"/>
                  <a:gd name="T54" fmla="*/ 0 w 866"/>
                  <a:gd name="T55" fmla="*/ 0 h 1897"/>
                  <a:gd name="T56" fmla="*/ 0 w 866"/>
                  <a:gd name="T57" fmla="*/ 0 h 1897"/>
                  <a:gd name="T58" fmla="*/ 0 w 866"/>
                  <a:gd name="T59" fmla="*/ 0 h 1897"/>
                  <a:gd name="T60" fmla="*/ 0 w 866"/>
                  <a:gd name="T61" fmla="*/ 0 h 1897"/>
                  <a:gd name="T62" fmla="*/ 0 w 866"/>
                  <a:gd name="T63" fmla="*/ 0 h 1897"/>
                  <a:gd name="T64" fmla="*/ 0 w 866"/>
                  <a:gd name="T65" fmla="*/ 0 h 1897"/>
                  <a:gd name="T66" fmla="*/ 0 w 866"/>
                  <a:gd name="T67" fmla="*/ 0 h 1897"/>
                  <a:gd name="T68" fmla="*/ 0 w 866"/>
                  <a:gd name="T69" fmla="*/ 0 h 1897"/>
                  <a:gd name="T70" fmla="*/ 0 w 866"/>
                  <a:gd name="T71" fmla="*/ 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69" name="Freeform 396">
                <a:extLst>
                  <a:ext uri="{FF2B5EF4-FFF2-40B4-BE49-F238E27FC236}">
                    <a16:creationId xmlns:a16="http://schemas.microsoft.com/office/drawing/2014/main" id="{E2A6A5A8-7E69-B90F-FC29-EBBA62F1FA42}"/>
                  </a:ext>
                </a:extLst>
              </p:cNvPr>
              <p:cNvSpPr>
                <a:spLocks/>
              </p:cNvSpPr>
              <p:nvPr/>
            </p:nvSpPr>
            <p:spPr bwMode="auto">
              <a:xfrm rot="-5400000">
                <a:off x="4903" y="-110"/>
                <a:ext cx="165" cy="626"/>
              </a:xfrm>
              <a:custGeom>
                <a:avLst/>
                <a:gdLst>
                  <a:gd name="T0" fmla="*/ 0 w 1073"/>
                  <a:gd name="T1" fmla="*/ 0 h 1984"/>
                  <a:gd name="T2" fmla="*/ 0 w 1073"/>
                  <a:gd name="T3" fmla="*/ 0 h 1984"/>
                  <a:gd name="T4" fmla="*/ 0 w 1073"/>
                  <a:gd name="T5" fmla="*/ 0 h 1984"/>
                  <a:gd name="T6" fmla="*/ 0 w 1073"/>
                  <a:gd name="T7" fmla="*/ 0 h 1984"/>
                  <a:gd name="T8" fmla="*/ 0 w 1073"/>
                  <a:gd name="T9" fmla="*/ 0 h 1984"/>
                  <a:gd name="T10" fmla="*/ 0 w 1073"/>
                  <a:gd name="T11" fmla="*/ 0 h 1984"/>
                  <a:gd name="T12" fmla="*/ 0 w 1073"/>
                  <a:gd name="T13" fmla="*/ 0 h 1984"/>
                  <a:gd name="T14" fmla="*/ 0 w 1073"/>
                  <a:gd name="T15" fmla="*/ 0 h 1984"/>
                  <a:gd name="T16" fmla="*/ 0 w 1073"/>
                  <a:gd name="T17" fmla="*/ 0 h 1984"/>
                  <a:gd name="T18" fmla="*/ 0 w 1073"/>
                  <a:gd name="T19" fmla="*/ 0 h 1984"/>
                  <a:gd name="T20" fmla="*/ 0 w 1073"/>
                  <a:gd name="T21" fmla="*/ 0 h 1984"/>
                  <a:gd name="T22" fmla="*/ 0 w 1073"/>
                  <a:gd name="T23" fmla="*/ 0 h 1984"/>
                  <a:gd name="T24" fmla="*/ 0 w 1073"/>
                  <a:gd name="T25" fmla="*/ 0 h 1984"/>
                  <a:gd name="T26" fmla="*/ 0 w 1073"/>
                  <a:gd name="T27" fmla="*/ 0 h 1984"/>
                  <a:gd name="T28" fmla="*/ 0 w 1073"/>
                  <a:gd name="T29" fmla="*/ 0 h 1984"/>
                  <a:gd name="T30" fmla="*/ 0 w 1073"/>
                  <a:gd name="T31" fmla="*/ 0 h 1984"/>
                  <a:gd name="T32" fmla="*/ 0 w 1073"/>
                  <a:gd name="T33" fmla="*/ 0 h 1984"/>
                  <a:gd name="T34" fmla="*/ 0 w 1073"/>
                  <a:gd name="T35" fmla="*/ 0 h 1984"/>
                  <a:gd name="T36" fmla="*/ 0 w 1073"/>
                  <a:gd name="T37" fmla="*/ 0 h 1984"/>
                  <a:gd name="T38" fmla="*/ 0 w 1073"/>
                  <a:gd name="T39" fmla="*/ 0 h 1984"/>
                  <a:gd name="T40" fmla="*/ 0 w 1073"/>
                  <a:gd name="T41" fmla="*/ 0 h 1984"/>
                  <a:gd name="T42" fmla="*/ 0 w 1073"/>
                  <a:gd name="T43" fmla="*/ 0 h 1984"/>
                  <a:gd name="T44" fmla="*/ 0 w 1073"/>
                  <a:gd name="T45" fmla="*/ 0 h 1984"/>
                  <a:gd name="T46" fmla="*/ 0 w 1073"/>
                  <a:gd name="T47" fmla="*/ 0 h 1984"/>
                  <a:gd name="T48" fmla="*/ 0 w 1073"/>
                  <a:gd name="T49" fmla="*/ 0 h 1984"/>
                  <a:gd name="T50" fmla="*/ 0 w 1073"/>
                  <a:gd name="T51" fmla="*/ 0 h 1984"/>
                  <a:gd name="T52" fmla="*/ 0 w 1073"/>
                  <a:gd name="T53" fmla="*/ 0 h 1984"/>
                  <a:gd name="T54" fmla="*/ 0 w 1073"/>
                  <a:gd name="T55" fmla="*/ 0 h 1984"/>
                  <a:gd name="T56" fmla="*/ 0 w 1073"/>
                  <a:gd name="T57" fmla="*/ 0 h 1984"/>
                  <a:gd name="T58" fmla="*/ 0 w 1073"/>
                  <a:gd name="T59" fmla="*/ 0 h 1984"/>
                  <a:gd name="T60" fmla="*/ 0 w 1073"/>
                  <a:gd name="T61" fmla="*/ 0 h 1984"/>
                  <a:gd name="T62" fmla="*/ 0 w 1073"/>
                  <a:gd name="T63" fmla="*/ 0 h 1984"/>
                  <a:gd name="T64" fmla="*/ 0 w 1073"/>
                  <a:gd name="T65" fmla="*/ 0 h 1984"/>
                  <a:gd name="T66" fmla="*/ 0 w 1073"/>
                  <a:gd name="T67" fmla="*/ 0 h 1984"/>
                  <a:gd name="T68" fmla="*/ 0 w 1073"/>
                  <a:gd name="T69" fmla="*/ 0 h 1984"/>
                  <a:gd name="T70" fmla="*/ 0 w 1073"/>
                  <a:gd name="T71" fmla="*/ 0 h 1984"/>
                  <a:gd name="T72" fmla="*/ 0 w 1073"/>
                  <a:gd name="T73" fmla="*/ 0 h 1984"/>
                  <a:gd name="T74" fmla="*/ 0 w 1073"/>
                  <a:gd name="T75" fmla="*/ 0 h 1984"/>
                  <a:gd name="T76" fmla="*/ 0 w 1073"/>
                  <a:gd name="T77" fmla="*/ 0 h 1984"/>
                  <a:gd name="T78" fmla="*/ 0 w 1073"/>
                  <a:gd name="T79" fmla="*/ 0 h 1984"/>
                  <a:gd name="T80" fmla="*/ 0 w 1073"/>
                  <a:gd name="T81" fmla="*/ 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0" name="Freeform 397">
                <a:extLst>
                  <a:ext uri="{FF2B5EF4-FFF2-40B4-BE49-F238E27FC236}">
                    <a16:creationId xmlns:a16="http://schemas.microsoft.com/office/drawing/2014/main" id="{30C7E2FD-3111-B4C4-254E-B658AE7E25D7}"/>
                  </a:ext>
                </a:extLst>
              </p:cNvPr>
              <p:cNvSpPr>
                <a:spLocks/>
              </p:cNvSpPr>
              <p:nvPr/>
            </p:nvSpPr>
            <p:spPr bwMode="auto">
              <a:xfrm rot="-5400000">
                <a:off x="5276" y="304"/>
                <a:ext cx="10" cy="19"/>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w 64"/>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58">
                    <a:moveTo>
                      <a:pt x="0" y="30"/>
                    </a:moveTo>
                    <a:lnTo>
                      <a:pt x="0" y="15"/>
                    </a:lnTo>
                    <a:lnTo>
                      <a:pt x="0" y="0"/>
                    </a:lnTo>
                    <a:lnTo>
                      <a:pt x="16" y="0"/>
                    </a:lnTo>
                    <a:lnTo>
                      <a:pt x="31" y="0"/>
                    </a:lnTo>
                    <a:lnTo>
                      <a:pt x="64" y="58"/>
                    </a:lnTo>
                    <a:lnTo>
                      <a:pt x="31" y="58"/>
                    </a:lnTo>
                    <a:lnTo>
                      <a:pt x="0" y="3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1" name="Freeform 398">
                <a:extLst>
                  <a:ext uri="{FF2B5EF4-FFF2-40B4-BE49-F238E27FC236}">
                    <a16:creationId xmlns:a16="http://schemas.microsoft.com/office/drawing/2014/main" id="{10909409-0317-FA3A-A29E-254D4F9B4D14}"/>
                  </a:ext>
                </a:extLst>
              </p:cNvPr>
              <p:cNvSpPr>
                <a:spLocks/>
              </p:cNvSpPr>
              <p:nvPr/>
            </p:nvSpPr>
            <p:spPr bwMode="auto">
              <a:xfrm rot="-5400000">
                <a:off x="5209" y="291"/>
                <a:ext cx="49" cy="95"/>
              </a:xfrm>
              <a:custGeom>
                <a:avLst/>
                <a:gdLst>
                  <a:gd name="T0" fmla="*/ 0 w 320"/>
                  <a:gd name="T1" fmla="*/ 0 h 304"/>
                  <a:gd name="T2" fmla="*/ 0 w 320"/>
                  <a:gd name="T3" fmla="*/ 0 h 304"/>
                  <a:gd name="T4" fmla="*/ 0 w 320"/>
                  <a:gd name="T5" fmla="*/ 0 h 304"/>
                  <a:gd name="T6" fmla="*/ 0 w 320"/>
                  <a:gd name="T7" fmla="*/ 0 h 304"/>
                  <a:gd name="T8" fmla="*/ 0 w 320"/>
                  <a:gd name="T9" fmla="*/ 0 h 304"/>
                  <a:gd name="T10" fmla="*/ 0 w 320"/>
                  <a:gd name="T11" fmla="*/ 0 h 304"/>
                  <a:gd name="T12" fmla="*/ 0 w 320"/>
                  <a:gd name="T13" fmla="*/ 0 h 304"/>
                  <a:gd name="T14" fmla="*/ 0 w 320"/>
                  <a:gd name="T15" fmla="*/ 0 h 304"/>
                  <a:gd name="T16" fmla="*/ 0 w 320"/>
                  <a:gd name="T17" fmla="*/ 0 h 304"/>
                  <a:gd name="T18" fmla="*/ 0 w 320"/>
                  <a:gd name="T19" fmla="*/ 0 h 304"/>
                  <a:gd name="T20" fmla="*/ 0 w 320"/>
                  <a:gd name="T21" fmla="*/ 0 h 304"/>
                  <a:gd name="T22" fmla="*/ 0 w 320"/>
                  <a:gd name="T23" fmla="*/ 0 h 304"/>
                  <a:gd name="T24" fmla="*/ 0 w 320"/>
                  <a:gd name="T25" fmla="*/ 0 h 304"/>
                  <a:gd name="T26" fmla="*/ 0 w 320"/>
                  <a:gd name="T27" fmla="*/ 0 h 304"/>
                  <a:gd name="T28" fmla="*/ 0 w 320"/>
                  <a:gd name="T29" fmla="*/ 0 h 304"/>
                  <a:gd name="T30" fmla="*/ 0 w 320"/>
                  <a:gd name="T31" fmla="*/ 0 h 304"/>
                  <a:gd name="T32" fmla="*/ 0 w 320"/>
                  <a:gd name="T33" fmla="*/ 0 h 304"/>
                  <a:gd name="T34" fmla="*/ 0 w 320"/>
                  <a:gd name="T35" fmla="*/ 0 h 304"/>
                  <a:gd name="T36" fmla="*/ 0 w 320"/>
                  <a:gd name="T37" fmla="*/ 0 h 304"/>
                  <a:gd name="T38" fmla="*/ 0 w 320"/>
                  <a:gd name="T39" fmla="*/ 0 h 304"/>
                  <a:gd name="T40" fmla="*/ 0 w 320"/>
                  <a:gd name="T41" fmla="*/ 0 h 304"/>
                  <a:gd name="T42" fmla="*/ 0 w 320"/>
                  <a:gd name="T43" fmla="*/ 0 h 304"/>
                  <a:gd name="T44" fmla="*/ 0 w 320"/>
                  <a:gd name="T45" fmla="*/ 0 h 304"/>
                  <a:gd name="T46" fmla="*/ 0 w 320"/>
                  <a:gd name="T47" fmla="*/ 0 h 304"/>
                  <a:gd name="T48" fmla="*/ 0 w 320"/>
                  <a:gd name="T49" fmla="*/ 0 h 304"/>
                  <a:gd name="T50" fmla="*/ 0 w 320"/>
                  <a:gd name="T51" fmla="*/ 0 h 304"/>
                  <a:gd name="T52" fmla="*/ 0 w 320"/>
                  <a:gd name="T53" fmla="*/ 0 h 304"/>
                  <a:gd name="T54" fmla="*/ 0 w 320"/>
                  <a:gd name="T55" fmla="*/ 0 h 304"/>
                  <a:gd name="T56" fmla="*/ 0 w 320"/>
                  <a:gd name="T57" fmla="*/ 0 h 304"/>
                  <a:gd name="T58" fmla="*/ 0 w 320"/>
                  <a:gd name="T59" fmla="*/ 0 h 304"/>
                  <a:gd name="T60" fmla="*/ 0 w 320"/>
                  <a:gd name="T61" fmla="*/ 0 h 304"/>
                  <a:gd name="T62" fmla="*/ 0 w 320"/>
                  <a:gd name="T63" fmla="*/ 0 h 304"/>
                  <a:gd name="T64" fmla="*/ 0 w 320"/>
                  <a:gd name="T65" fmla="*/ 0 h 304"/>
                  <a:gd name="T66" fmla="*/ 0 w 320"/>
                  <a:gd name="T67" fmla="*/ 0 h 304"/>
                  <a:gd name="T68" fmla="*/ 0 w 320"/>
                  <a:gd name="T69" fmla="*/ 0 h 304"/>
                  <a:gd name="T70" fmla="*/ 0 w 320"/>
                  <a:gd name="T71" fmla="*/ 0 h 304"/>
                  <a:gd name="T72" fmla="*/ 0 w 320"/>
                  <a:gd name="T73" fmla="*/ 0 h 304"/>
                  <a:gd name="T74" fmla="*/ 0 w 320"/>
                  <a:gd name="T75" fmla="*/ 0 h 304"/>
                  <a:gd name="T76" fmla="*/ 0 w 320"/>
                  <a:gd name="T77" fmla="*/ 0 h 304"/>
                  <a:gd name="T78" fmla="*/ 0 w 320"/>
                  <a:gd name="T79" fmla="*/ 0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2" name="Freeform 399">
                <a:extLst>
                  <a:ext uri="{FF2B5EF4-FFF2-40B4-BE49-F238E27FC236}">
                    <a16:creationId xmlns:a16="http://schemas.microsoft.com/office/drawing/2014/main" id="{025924F7-D70F-F9DD-CDBE-10E06537A096}"/>
                  </a:ext>
                </a:extLst>
              </p:cNvPr>
              <p:cNvSpPr>
                <a:spLocks/>
              </p:cNvSpPr>
              <p:nvPr/>
            </p:nvSpPr>
            <p:spPr bwMode="auto">
              <a:xfrm rot="-5400000">
                <a:off x="5231" y="129"/>
                <a:ext cx="22" cy="40"/>
              </a:xfrm>
              <a:custGeom>
                <a:avLst/>
                <a:gdLst>
                  <a:gd name="T0" fmla="*/ 0 w 144"/>
                  <a:gd name="T1" fmla="*/ 0 h 130"/>
                  <a:gd name="T2" fmla="*/ 0 w 144"/>
                  <a:gd name="T3" fmla="*/ 0 h 130"/>
                  <a:gd name="T4" fmla="*/ 0 w 144"/>
                  <a:gd name="T5" fmla="*/ 0 h 130"/>
                  <a:gd name="T6" fmla="*/ 0 w 144"/>
                  <a:gd name="T7" fmla="*/ 0 h 130"/>
                  <a:gd name="T8" fmla="*/ 0 w 144"/>
                  <a:gd name="T9" fmla="*/ 0 h 130"/>
                  <a:gd name="T10" fmla="*/ 0 w 144"/>
                  <a:gd name="T11" fmla="*/ 0 h 130"/>
                  <a:gd name="T12" fmla="*/ 0 w 144"/>
                  <a:gd name="T13" fmla="*/ 0 h 130"/>
                  <a:gd name="T14" fmla="*/ 0 w 144"/>
                  <a:gd name="T15" fmla="*/ 0 h 130"/>
                  <a:gd name="T16" fmla="*/ 0 w 144"/>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130">
                    <a:moveTo>
                      <a:pt x="31" y="87"/>
                    </a:moveTo>
                    <a:lnTo>
                      <a:pt x="0" y="44"/>
                    </a:lnTo>
                    <a:lnTo>
                      <a:pt x="0" y="15"/>
                    </a:lnTo>
                    <a:lnTo>
                      <a:pt x="31" y="0"/>
                    </a:lnTo>
                    <a:lnTo>
                      <a:pt x="48" y="15"/>
                    </a:lnTo>
                    <a:lnTo>
                      <a:pt x="96" y="44"/>
                    </a:lnTo>
                    <a:lnTo>
                      <a:pt x="144" y="130"/>
                    </a:lnTo>
                    <a:lnTo>
                      <a:pt x="96" y="102"/>
                    </a:lnTo>
                    <a:lnTo>
                      <a:pt x="31" y="87"/>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3" name="Freeform 400">
                <a:extLst>
                  <a:ext uri="{FF2B5EF4-FFF2-40B4-BE49-F238E27FC236}">
                    <a16:creationId xmlns:a16="http://schemas.microsoft.com/office/drawing/2014/main" id="{010F5314-B80E-8E5F-1BA5-ABD628877E64}"/>
                  </a:ext>
                </a:extLst>
              </p:cNvPr>
              <p:cNvSpPr>
                <a:spLocks/>
              </p:cNvSpPr>
              <p:nvPr/>
            </p:nvSpPr>
            <p:spPr bwMode="auto">
              <a:xfrm rot="-5400000">
                <a:off x="5212" y="243"/>
                <a:ext cx="11" cy="19"/>
              </a:xfrm>
              <a:custGeom>
                <a:avLst/>
                <a:gdLst>
                  <a:gd name="T0" fmla="*/ 0 w 64"/>
                  <a:gd name="T1" fmla="*/ 0 h 58"/>
                  <a:gd name="T2" fmla="*/ 0 w 64"/>
                  <a:gd name="T3" fmla="*/ 0 h 58"/>
                  <a:gd name="T4" fmla="*/ 0 w 64"/>
                  <a:gd name="T5" fmla="*/ 0 h 58"/>
                  <a:gd name="T6" fmla="*/ 0 w 64"/>
                  <a:gd name="T7" fmla="*/ 0 h 58"/>
                  <a:gd name="T8" fmla="*/ 0 w 64"/>
                  <a:gd name="T9" fmla="*/ 0 h 58"/>
                  <a:gd name="T10" fmla="*/ 0 w 64"/>
                  <a:gd name="T11" fmla="*/ 0 h 58"/>
                  <a:gd name="T12" fmla="*/ 0 w 64"/>
                  <a:gd name="T13" fmla="*/ 0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58">
                    <a:moveTo>
                      <a:pt x="0" y="15"/>
                    </a:moveTo>
                    <a:lnTo>
                      <a:pt x="16" y="0"/>
                    </a:lnTo>
                    <a:lnTo>
                      <a:pt x="31" y="0"/>
                    </a:lnTo>
                    <a:lnTo>
                      <a:pt x="64" y="43"/>
                    </a:lnTo>
                    <a:lnTo>
                      <a:pt x="48" y="58"/>
                    </a:lnTo>
                    <a:lnTo>
                      <a:pt x="16" y="58"/>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4" name="Freeform 401">
                <a:extLst>
                  <a:ext uri="{FF2B5EF4-FFF2-40B4-BE49-F238E27FC236}">
                    <a16:creationId xmlns:a16="http://schemas.microsoft.com/office/drawing/2014/main" id="{7CB34A1C-152D-449E-65C8-1416BD883C8A}"/>
                  </a:ext>
                </a:extLst>
              </p:cNvPr>
              <p:cNvSpPr>
                <a:spLocks/>
              </p:cNvSpPr>
              <p:nvPr/>
            </p:nvSpPr>
            <p:spPr bwMode="auto">
              <a:xfrm rot="-5400000">
                <a:off x="4940" y="150"/>
                <a:ext cx="10" cy="14"/>
              </a:xfrm>
              <a:custGeom>
                <a:avLst/>
                <a:gdLst>
                  <a:gd name="T0" fmla="*/ 0 w 65"/>
                  <a:gd name="T1" fmla="*/ 0 h 43"/>
                  <a:gd name="T2" fmla="*/ 0 w 65"/>
                  <a:gd name="T3" fmla="*/ 0 h 43"/>
                  <a:gd name="T4" fmla="*/ 0 w 65"/>
                  <a:gd name="T5" fmla="*/ 0 h 43"/>
                  <a:gd name="T6" fmla="*/ 0 w 65"/>
                  <a:gd name="T7" fmla="*/ 0 h 43"/>
                  <a:gd name="T8" fmla="*/ 0 w 65"/>
                  <a:gd name="T9" fmla="*/ 0 h 43"/>
                  <a:gd name="T10" fmla="*/ 0 w 65"/>
                  <a:gd name="T11" fmla="*/ 0 h 43"/>
                  <a:gd name="T12" fmla="*/ 0 w 65"/>
                  <a:gd name="T13" fmla="*/ 0 h 43"/>
                  <a:gd name="T14" fmla="*/ 0 w 65"/>
                  <a:gd name="T15" fmla="*/ 0 h 43"/>
                  <a:gd name="T16" fmla="*/ 0 w 65"/>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3">
                    <a:moveTo>
                      <a:pt x="0" y="43"/>
                    </a:moveTo>
                    <a:lnTo>
                      <a:pt x="17" y="15"/>
                    </a:lnTo>
                    <a:lnTo>
                      <a:pt x="33" y="0"/>
                    </a:lnTo>
                    <a:lnTo>
                      <a:pt x="48" y="15"/>
                    </a:lnTo>
                    <a:lnTo>
                      <a:pt x="65" y="28"/>
                    </a:lnTo>
                    <a:lnTo>
                      <a:pt x="48" y="43"/>
                    </a:lnTo>
                    <a:lnTo>
                      <a:pt x="33" y="43"/>
                    </a:lnTo>
                    <a:lnTo>
                      <a:pt x="17" y="43"/>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5" name="Freeform 402">
                <a:extLst>
                  <a:ext uri="{FF2B5EF4-FFF2-40B4-BE49-F238E27FC236}">
                    <a16:creationId xmlns:a16="http://schemas.microsoft.com/office/drawing/2014/main" id="{C6406D00-04E1-B717-7E33-CD030F7152F9}"/>
                  </a:ext>
                </a:extLst>
              </p:cNvPr>
              <p:cNvSpPr>
                <a:spLocks/>
              </p:cNvSpPr>
              <p:nvPr/>
            </p:nvSpPr>
            <p:spPr bwMode="auto">
              <a:xfrm rot="-5400000">
                <a:off x="4892" y="140"/>
                <a:ext cx="32" cy="32"/>
              </a:xfrm>
              <a:custGeom>
                <a:avLst/>
                <a:gdLst>
                  <a:gd name="T0" fmla="*/ 0 w 207"/>
                  <a:gd name="T1" fmla="*/ 0 h 102"/>
                  <a:gd name="T2" fmla="*/ 0 w 207"/>
                  <a:gd name="T3" fmla="*/ 0 h 102"/>
                  <a:gd name="T4" fmla="*/ 0 w 207"/>
                  <a:gd name="T5" fmla="*/ 0 h 102"/>
                  <a:gd name="T6" fmla="*/ 0 w 207"/>
                  <a:gd name="T7" fmla="*/ 0 h 102"/>
                  <a:gd name="T8" fmla="*/ 0 w 207"/>
                  <a:gd name="T9" fmla="*/ 0 h 102"/>
                  <a:gd name="T10" fmla="*/ 0 w 207"/>
                  <a:gd name="T11" fmla="*/ 0 h 102"/>
                  <a:gd name="T12" fmla="*/ 0 w 207"/>
                  <a:gd name="T13" fmla="*/ 0 h 102"/>
                  <a:gd name="T14" fmla="*/ 0 w 207"/>
                  <a:gd name="T15" fmla="*/ 0 h 102"/>
                  <a:gd name="T16" fmla="*/ 0 w 207"/>
                  <a:gd name="T17" fmla="*/ 0 h 102"/>
                  <a:gd name="T18" fmla="*/ 0 w 207"/>
                  <a:gd name="T19" fmla="*/ 0 h 102"/>
                  <a:gd name="T20" fmla="*/ 0 w 207"/>
                  <a:gd name="T21" fmla="*/ 0 h 102"/>
                  <a:gd name="T22" fmla="*/ 0 w 207"/>
                  <a:gd name="T23" fmla="*/ 0 h 102"/>
                  <a:gd name="T24" fmla="*/ 0 w 207"/>
                  <a:gd name="T25" fmla="*/ 0 h 102"/>
                  <a:gd name="T26" fmla="*/ 0 w 207"/>
                  <a:gd name="T27" fmla="*/ 0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6" name="Freeform 403">
                <a:extLst>
                  <a:ext uri="{FF2B5EF4-FFF2-40B4-BE49-F238E27FC236}">
                    <a16:creationId xmlns:a16="http://schemas.microsoft.com/office/drawing/2014/main" id="{F8070F34-EFB7-3E2F-2842-E1C74CFB5277}"/>
                  </a:ext>
                </a:extLst>
              </p:cNvPr>
              <p:cNvSpPr>
                <a:spLocks/>
              </p:cNvSpPr>
              <p:nvPr/>
            </p:nvSpPr>
            <p:spPr bwMode="auto">
              <a:xfrm rot="-5400000">
                <a:off x="4880" y="144"/>
                <a:ext cx="12" cy="23"/>
              </a:xfrm>
              <a:custGeom>
                <a:avLst/>
                <a:gdLst>
                  <a:gd name="T0" fmla="*/ 0 w 81"/>
                  <a:gd name="T1" fmla="*/ 0 h 72"/>
                  <a:gd name="T2" fmla="*/ 0 w 81"/>
                  <a:gd name="T3" fmla="*/ 0 h 72"/>
                  <a:gd name="T4" fmla="*/ 0 w 81"/>
                  <a:gd name="T5" fmla="*/ 0 h 72"/>
                  <a:gd name="T6" fmla="*/ 0 w 81"/>
                  <a:gd name="T7" fmla="*/ 0 h 72"/>
                  <a:gd name="T8" fmla="*/ 0 w 81"/>
                  <a:gd name="T9" fmla="*/ 0 h 72"/>
                  <a:gd name="T10" fmla="*/ 0 w 81"/>
                  <a:gd name="T11" fmla="*/ 0 h 72"/>
                  <a:gd name="T12" fmla="*/ 0 w 81"/>
                  <a:gd name="T13" fmla="*/ 0 h 72"/>
                  <a:gd name="T14" fmla="*/ 0 w 81"/>
                  <a:gd name="T15" fmla="*/ 0 h 72"/>
                  <a:gd name="T16" fmla="*/ 0 w 81"/>
                  <a:gd name="T17" fmla="*/ 0 h 72"/>
                  <a:gd name="T18" fmla="*/ 0 w 81"/>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7" name="Freeform 404">
                <a:extLst>
                  <a:ext uri="{FF2B5EF4-FFF2-40B4-BE49-F238E27FC236}">
                    <a16:creationId xmlns:a16="http://schemas.microsoft.com/office/drawing/2014/main" id="{DE808F88-4E6F-BB50-5429-BCAE39BF2E11}"/>
                  </a:ext>
                </a:extLst>
              </p:cNvPr>
              <p:cNvSpPr>
                <a:spLocks/>
              </p:cNvSpPr>
              <p:nvPr/>
            </p:nvSpPr>
            <p:spPr bwMode="auto">
              <a:xfrm rot="-5400000">
                <a:off x="4870" y="157"/>
                <a:ext cx="8" cy="18"/>
              </a:xfrm>
              <a:custGeom>
                <a:avLst/>
                <a:gdLst>
                  <a:gd name="T0" fmla="*/ 0 w 48"/>
                  <a:gd name="T1" fmla="*/ 0 h 58"/>
                  <a:gd name="T2" fmla="*/ 0 w 48"/>
                  <a:gd name="T3" fmla="*/ 0 h 58"/>
                  <a:gd name="T4" fmla="*/ 0 w 48"/>
                  <a:gd name="T5" fmla="*/ 0 h 58"/>
                  <a:gd name="T6" fmla="*/ 0 w 48"/>
                  <a:gd name="T7" fmla="*/ 0 h 58"/>
                  <a:gd name="T8" fmla="*/ 0 w 48"/>
                  <a:gd name="T9" fmla="*/ 0 h 58"/>
                  <a:gd name="T10" fmla="*/ 0 w 48"/>
                  <a:gd name="T11" fmla="*/ 0 h 58"/>
                  <a:gd name="T12" fmla="*/ 0 w 48"/>
                  <a:gd name="T13" fmla="*/ 0 h 58"/>
                  <a:gd name="T14" fmla="*/ 0 w 48"/>
                  <a:gd name="T15" fmla="*/ 0 h 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58">
                    <a:moveTo>
                      <a:pt x="0" y="43"/>
                    </a:moveTo>
                    <a:lnTo>
                      <a:pt x="17" y="15"/>
                    </a:lnTo>
                    <a:lnTo>
                      <a:pt x="33" y="0"/>
                    </a:lnTo>
                    <a:lnTo>
                      <a:pt x="48" y="0"/>
                    </a:lnTo>
                    <a:lnTo>
                      <a:pt x="48" y="15"/>
                    </a:lnTo>
                    <a:lnTo>
                      <a:pt x="48" y="30"/>
                    </a:lnTo>
                    <a:lnTo>
                      <a:pt x="17" y="58"/>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8" name="Freeform 405">
                <a:extLst>
                  <a:ext uri="{FF2B5EF4-FFF2-40B4-BE49-F238E27FC236}">
                    <a16:creationId xmlns:a16="http://schemas.microsoft.com/office/drawing/2014/main" id="{1AB1BE1F-2103-3B46-1CA2-64C117B4C295}"/>
                  </a:ext>
                </a:extLst>
              </p:cNvPr>
              <p:cNvSpPr>
                <a:spLocks/>
              </p:cNvSpPr>
              <p:nvPr/>
            </p:nvSpPr>
            <p:spPr bwMode="auto">
              <a:xfrm rot="-5400000">
                <a:off x="4865" y="140"/>
                <a:ext cx="7" cy="18"/>
              </a:xfrm>
              <a:custGeom>
                <a:avLst/>
                <a:gdLst>
                  <a:gd name="T0" fmla="*/ 0 w 48"/>
                  <a:gd name="T1" fmla="*/ 0 h 56"/>
                  <a:gd name="T2" fmla="*/ 0 w 48"/>
                  <a:gd name="T3" fmla="*/ 0 h 56"/>
                  <a:gd name="T4" fmla="*/ 0 w 48"/>
                  <a:gd name="T5" fmla="*/ 0 h 56"/>
                  <a:gd name="T6" fmla="*/ 0 w 48"/>
                  <a:gd name="T7" fmla="*/ 0 h 56"/>
                  <a:gd name="T8" fmla="*/ 0 w 48"/>
                  <a:gd name="T9" fmla="*/ 0 h 56"/>
                  <a:gd name="T10" fmla="*/ 0 w 48"/>
                  <a:gd name="T11" fmla="*/ 0 h 56"/>
                  <a:gd name="T12" fmla="*/ 0 w 48"/>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16" y="0"/>
                    </a:moveTo>
                    <a:lnTo>
                      <a:pt x="31" y="28"/>
                    </a:lnTo>
                    <a:lnTo>
                      <a:pt x="48" y="56"/>
                    </a:lnTo>
                    <a:lnTo>
                      <a:pt x="31" y="56"/>
                    </a:lnTo>
                    <a:lnTo>
                      <a:pt x="16" y="28"/>
                    </a:lnTo>
                    <a:lnTo>
                      <a:pt x="0" y="13"/>
                    </a:lnTo>
                    <a:lnTo>
                      <a:pt x="16"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9" name="Freeform 406">
                <a:extLst>
                  <a:ext uri="{FF2B5EF4-FFF2-40B4-BE49-F238E27FC236}">
                    <a16:creationId xmlns:a16="http://schemas.microsoft.com/office/drawing/2014/main" id="{73D07423-7970-FC09-2752-7E14DB2518E6}"/>
                  </a:ext>
                </a:extLst>
              </p:cNvPr>
              <p:cNvSpPr>
                <a:spLocks/>
              </p:cNvSpPr>
              <p:nvPr/>
            </p:nvSpPr>
            <p:spPr bwMode="auto">
              <a:xfrm rot="-5400000">
                <a:off x="4845" y="151"/>
                <a:ext cx="5" cy="14"/>
              </a:xfrm>
              <a:custGeom>
                <a:avLst/>
                <a:gdLst>
                  <a:gd name="T0" fmla="*/ 0 w 31"/>
                  <a:gd name="T1" fmla="*/ 0 h 44"/>
                  <a:gd name="T2" fmla="*/ 0 w 31"/>
                  <a:gd name="T3" fmla="*/ 0 h 44"/>
                  <a:gd name="T4" fmla="*/ 0 w 31"/>
                  <a:gd name="T5" fmla="*/ 0 h 44"/>
                  <a:gd name="T6" fmla="*/ 0 w 31"/>
                  <a:gd name="T7" fmla="*/ 0 h 44"/>
                  <a:gd name="T8" fmla="*/ 0 w 31"/>
                  <a:gd name="T9" fmla="*/ 0 h 44"/>
                  <a:gd name="T10" fmla="*/ 0 w 31"/>
                  <a:gd name="T11" fmla="*/ 0 h 44"/>
                  <a:gd name="T12" fmla="*/ 0 w 31"/>
                  <a:gd name="T13" fmla="*/ 0 h 44"/>
                  <a:gd name="T14" fmla="*/ 0 w 31"/>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44">
                    <a:moveTo>
                      <a:pt x="0" y="28"/>
                    </a:moveTo>
                    <a:lnTo>
                      <a:pt x="0" y="13"/>
                    </a:lnTo>
                    <a:lnTo>
                      <a:pt x="16" y="0"/>
                    </a:lnTo>
                    <a:lnTo>
                      <a:pt x="31" y="13"/>
                    </a:lnTo>
                    <a:lnTo>
                      <a:pt x="31" y="28"/>
                    </a:lnTo>
                    <a:lnTo>
                      <a:pt x="16" y="44"/>
                    </a:lnTo>
                    <a:lnTo>
                      <a:pt x="0" y="44"/>
                    </a:lnTo>
                    <a:lnTo>
                      <a:pt x="0" y="28"/>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0" name="Freeform 407">
                <a:extLst>
                  <a:ext uri="{FF2B5EF4-FFF2-40B4-BE49-F238E27FC236}">
                    <a16:creationId xmlns:a16="http://schemas.microsoft.com/office/drawing/2014/main" id="{3778C522-1202-B286-7AC5-AC81E94899FF}"/>
                  </a:ext>
                </a:extLst>
              </p:cNvPr>
              <p:cNvSpPr>
                <a:spLocks/>
              </p:cNvSpPr>
              <p:nvPr/>
            </p:nvSpPr>
            <p:spPr bwMode="auto">
              <a:xfrm rot="-5400000">
                <a:off x="4819" y="154"/>
                <a:ext cx="7" cy="10"/>
              </a:xfrm>
              <a:custGeom>
                <a:avLst/>
                <a:gdLst>
                  <a:gd name="T0" fmla="*/ 0 w 48"/>
                  <a:gd name="T1" fmla="*/ 0 h 30"/>
                  <a:gd name="T2" fmla="*/ 0 w 48"/>
                  <a:gd name="T3" fmla="*/ 0 h 30"/>
                  <a:gd name="T4" fmla="*/ 0 w 48"/>
                  <a:gd name="T5" fmla="*/ 0 h 30"/>
                  <a:gd name="T6" fmla="*/ 0 w 48"/>
                  <a:gd name="T7" fmla="*/ 0 h 30"/>
                  <a:gd name="T8" fmla="*/ 0 w 48"/>
                  <a:gd name="T9" fmla="*/ 0 h 30"/>
                  <a:gd name="T10" fmla="*/ 0 w 48"/>
                  <a:gd name="T11" fmla="*/ 0 h 30"/>
                  <a:gd name="T12" fmla="*/ 0 w 4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30">
                    <a:moveTo>
                      <a:pt x="0" y="15"/>
                    </a:moveTo>
                    <a:lnTo>
                      <a:pt x="17" y="0"/>
                    </a:lnTo>
                    <a:lnTo>
                      <a:pt x="33" y="0"/>
                    </a:lnTo>
                    <a:lnTo>
                      <a:pt x="48" y="15"/>
                    </a:lnTo>
                    <a:lnTo>
                      <a:pt x="33" y="30"/>
                    </a:lnTo>
                    <a:lnTo>
                      <a:pt x="17" y="30"/>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1" name="Freeform 408">
                <a:extLst>
                  <a:ext uri="{FF2B5EF4-FFF2-40B4-BE49-F238E27FC236}">
                    <a16:creationId xmlns:a16="http://schemas.microsoft.com/office/drawing/2014/main" id="{DD65205C-E52F-CB84-8132-8204AE1CF1DB}"/>
                  </a:ext>
                </a:extLst>
              </p:cNvPr>
              <p:cNvSpPr>
                <a:spLocks/>
              </p:cNvSpPr>
              <p:nvPr/>
            </p:nvSpPr>
            <p:spPr bwMode="auto">
              <a:xfrm rot="-5400000">
                <a:off x="4652" y="76"/>
                <a:ext cx="35" cy="60"/>
              </a:xfrm>
              <a:custGeom>
                <a:avLst/>
                <a:gdLst>
                  <a:gd name="T0" fmla="*/ 0 w 225"/>
                  <a:gd name="T1" fmla="*/ 0 h 189"/>
                  <a:gd name="T2" fmla="*/ 0 w 225"/>
                  <a:gd name="T3" fmla="*/ 0 h 189"/>
                  <a:gd name="T4" fmla="*/ 0 w 225"/>
                  <a:gd name="T5" fmla="*/ 0 h 189"/>
                  <a:gd name="T6" fmla="*/ 0 w 225"/>
                  <a:gd name="T7" fmla="*/ 0 h 189"/>
                  <a:gd name="T8" fmla="*/ 0 w 225"/>
                  <a:gd name="T9" fmla="*/ 0 h 189"/>
                  <a:gd name="T10" fmla="*/ 0 w 225"/>
                  <a:gd name="T11" fmla="*/ 0 h 189"/>
                  <a:gd name="T12" fmla="*/ 0 w 225"/>
                  <a:gd name="T13" fmla="*/ 0 h 189"/>
                  <a:gd name="T14" fmla="*/ 0 w 225"/>
                  <a:gd name="T15" fmla="*/ 0 h 189"/>
                  <a:gd name="T16" fmla="*/ 0 w 225"/>
                  <a:gd name="T17" fmla="*/ 0 h 189"/>
                  <a:gd name="T18" fmla="*/ 0 w 225"/>
                  <a:gd name="T19" fmla="*/ 0 h 189"/>
                  <a:gd name="T20" fmla="*/ 0 w 225"/>
                  <a:gd name="T21" fmla="*/ 0 h 189"/>
                  <a:gd name="T22" fmla="*/ 0 w 225"/>
                  <a:gd name="T23" fmla="*/ 0 h 189"/>
                  <a:gd name="T24" fmla="*/ 0 w 225"/>
                  <a:gd name="T25" fmla="*/ 0 h 189"/>
                  <a:gd name="T26" fmla="*/ 0 w 225"/>
                  <a:gd name="T27" fmla="*/ 0 h 189"/>
                  <a:gd name="T28" fmla="*/ 0 w 225"/>
                  <a:gd name="T29" fmla="*/ 0 h 189"/>
                  <a:gd name="T30" fmla="*/ 0 w 225"/>
                  <a:gd name="T31" fmla="*/ 0 h 189"/>
                  <a:gd name="T32" fmla="*/ 0 w 225"/>
                  <a:gd name="T33" fmla="*/ 0 h 189"/>
                  <a:gd name="T34" fmla="*/ 0 w 225"/>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2" name="Freeform 409">
                <a:extLst>
                  <a:ext uri="{FF2B5EF4-FFF2-40B4-BE49-F238E27FC236}">
                    <a16:creationId xmlns:a16="http://schemas.microsoft.com/office/drawing/2014/main" id="{C5A7E438-C7F4-E7C5-E521-7FFC1CD28444}"/>
                  </a:ext>
                </a:extLst>
              </p:cNvPr>
              <p:cNvSpPr>
                <a:spLocks/>
              </p:cNvSpPr>
              <p:nvPr/>
            </p:nvSpPr>
            <p:spPr bwMode="auto">
              <a:xfrm rot="-5400000">
                <a:off x="4626" y="73"/>
                <a:ext cx="20" cy="64"/>
              </a:xfrm>
              <a:custGeom>
                <a:avLst/>
                <a:gdLst>
                  <a:gd name="T0" fmla="*/ 0 w 129"/>
                  <a:gd name="T1" fmla="*/ 0 h 202"/>
                  <a:gd name="T2" fmla="*/ 0 w 129"/>
                  <a:gd name="T3" fmla="*/ 0 h 202"/>
                  <a:gd name="T4" fmla="*/ 0 w 129"/>
                  <a:gd name="T5" fmla="*/ 0 h 202"/>
                  <a:gd name="T6" fmla="*/ 0 w 129"/>
                  <a:gd name="T7" fmla="*/ 0 h 202"/>
                  <a:gd name="T8" fmla="*/ 0 w 129"/>
                  <a:gd name="T9" fmla="*/ 0 h 202"/>
                  <a:gd name="T10" fmla="*/ 0 w 129"/>
                  <a:gd name="T11" fmla="*/ 0 h 202"/>
                  <a:gd name="T12" fmla="*/ 0 w 129"/>
                  <a:gd name="T13" fmla="*/ 0 h 202"/>
                  <a:gd name="T14" fmla="*/ 0 w 129"/>
                  <a:gd name="T15" fmla="*/ 0 h 202"/>
                  <a:gd name="T16" fmla="*/ 0 w 129"/>
                  <a:gd name="T17" fmla="*/ 0 h 202"/>
                  <a:gd name="T18" fmla="*/ 0 w 129"/>
                  <a:gd name="T19" fmla="*/ 0 h 202"/>
                  <a:gd name="T20" fmla="*/ 0 w 129"/>
                  <a:gd name="T21" fmla="*/ 0 h 202"/>
                  <a:gd name="T22" fmla="*/ 0 w 129"/>
                  <a:gd name="T23" fmla="*/ 0 h 202"/>
                  <a:gd name="T24" fmla="*/ 0 w 129"/>
                  <a:gd name="T25" fmla="*/ 0 h 202"/>
                  <a:gd name="T26" fmla="*/ 0 w 129"/>
                  <a:gd name="T27" fmla="*/ 0 h 202"/>
                  <a:gd name="T28" fmla="*/ 0 w 129"/>
                  <a:gd name="T29" fmla="*/ 0 h 202"/>
                  <a:gd name="T30" fmla="*/ 0 w 129"/>
                  <a:gd name="T31" fmla="*/ 0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3" name="Freeform 410">
                <a:extLst>
                  <a:ext uri="{FF2B5EF4-FFF2-40B4-BE49-F238E27FC236}">
                    <a16:creationId xmlns:a16="http://schemas.microsoft.com/office/drawing/2014/main" id="{D3A0D9C9-0684-6BB4-4CB4-7F98514A982E}"/>
                  </a:ext>
                </a:extLst>
              </p:cNvPr>
              <p:cNvSpPr>
                <a:spLocks/>
              </p:cNvSpPr>
              <p:nvPr/>
            </p:nvSpPr>
            <p:spPr bwMode="auto">
              <a:xfrm rot="-5400000">
                <a:off x="4652" y="66"/>
                <a:ext cx="10" cy="23"/>
              </a:xfrm>
              <a:custGeom>
                <a:avLst/>
                <a:gdLst>
                  <a:gd name="T0" fmla="*/ 0 w 65"/>
                  <a:gd name="T1" fmla="*/ 0 h 72"/>
                  <a:gd name="T2" fmla="*/ 0 w 65"/>
                  <a:gd name="T3" fmla="*/ 0 h 72"/>
                  <a:gd name="T4" fmla="*/ 0 w 65"/>
                  <a:gd name="T5" fmla="*/ 0 h 72"/>
                  <a:gd name="T6" fmla="*/ 0 w 65"/>
                  <a:gd name="T7" fmla="*/ 0 h 72"/>
                  <a:gd name="T8" fmla="*/ 0 w 65"/>
                  <a:gd name="T9" fmla="*/ 0 h 72"/>
                  <a:gd name="T10" fmla="*/ 0 w 65"/>
                  <a:gd name="T11" fmla="*/ 0 h 72"/>
                  <a:gd name="T12" fmla="*/ 0 w 65"/>
                  <a:gd name="T13" fmla="*/ 0 h 72"/>
                  <a:gd name="T14" fmla="*/ 0 w 65"/>
                  <a:gd name="T15" fmla="*/ 0 h 72"/>
                  <a:gd name="T16" fmla="*/ 0 w 65"/>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72">
                    <a:moveTo>
                      <a:pt x="0" y="44"/>
                    </a:moveTo>
                    <a:lnTo>
                      <a:pt x="0" y="14"/>
                    </a:lnTo>
                    <a:lnTo>
                      <a:pt x="17" y="0"/>
                    </a:lnTo>
                    <a:lnTo>
                      <a:pt x="49" y="0"/>
                    </a:lnTo>
                    <a:lnTo>
                      <a:pt x="65" y="29"/>
                    </a:lnTo>
                    <a:lnTo>
                      <a:pt x="65" y="44"/>
                    </a:lnTo>
                    <a:lnTo>
                      <a:pt x="32" y="72"/>
                    </a:lnTo>
                    <a:lnTo>
                      <a:pt x="17" y="57"/>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4" name="Freeform 411">
                <a:extLst>
                  <a:ext uri="{FF2B5EF4-FFF2-40B4-BE49-F238E27FC236}">
                    <a16:creationId xmlns:a16="http://schemas.microsoft.com/office/drawing/2014/main" id="{ABE99187-A491-7366-A10F-F65E51286CF7}"/>
                  </a:ext>
                </a:extLst>
              </p:cNvPr>
              <p:cNvSpPr>
                <a:spLocks/>
              </p:cNvSpPr>
              <p:nvPr/>
            </p:nvSpPr>
            <p:spPr bwMode="auto">
              <a:xfrm rot="-5400000">
                <a:off x="4651" y="124"/>
                <a:ext cx="7" cy="19"/>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57">
                    <a:moveTo>
                      <a:pt x="0" y="44"/>
                    </a:moveTo>
                    <a:lnTo>
                      <a:pt x="16" y="29"/>
                    </a:lnTo>
                    <a:lnTo>
                      <a:pt x="31" y="0"/>
                    </a:lnTo>
                    <a:lnTo>
                      <a:pt x="48" y="14"/>
                    </a:lnTo>
                    <a:lnTo>
                      <a:pt x="48" y="29"/>
                    </a:lnTo>
                    <a:lnTo>
                      <a:pt x="48" y="44"/>
                    </a:lnTo>
                    <a:lnTo>
                      <a:pt x="48" y="57"/>
                    </a:lnTo>
                    <a:lnTo>
                      <a:pt x="16" y="57"/>
                    </a:lnTo>
                    <a:lnTo>
                      <a:pt x="0" y="44"/>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5" name="Freeform 412">
                <a:extLst>
                  <a:ext uri="{FF2B5EF4-FFF2-40B4-BE49-F238E27FC236}">
                    <a16:creationId xmlns:a16="http://schemas.microsoft.com/office/drawing/2014/main" id="{28A17AD5-8A25-4DF3-E331-4319BDF32CFA}"/>
                  </a:ext>
                </a:extLst>
              </p:cNvPr>
              <p:cNvSpPr>
                <a:spLocks/>
              </p:cNvSpPr>
              <p:nvPr/>
            </p:nvSpPr>
            <p:spPr bwMode="auto">
              <a:xfrm rot="-5400000">
                <a:off x="4549" y="14"/>
                <a:ext cx="31" cy="142"/>
              </a:xfrm>
              <a:custGeom>
                <a:avLst/>
                <a:gdLst>
                  <a:gd name="T0" fmla="*/ 0 w 209"/>
                  <a:gd name="T1" fmla="*/ 0 h 449"/>
                  <a:gd name="T2" fmla="*/ 0 w 209"/>
                  <a:gd name="T3" fmla="*/ 0 h 449"/>
                  <a:gd name="T4" fmla="*/ 0 w 209"/>
                  <a:gd name="T5" fmla="*/ 0 h 449"/>
                  <a:gd name="T6" fmla="*/ 0 w 209"/>
                  <a:gd name="T7" fmla="*/ 0 h 449"/>
                  <a:gd name="T8" fmla="*/ 0 w 209"/>
                  <a:gd name="T9" fmla="*/ 0 h 449"/>
                  <a:gd name="T10" fmla="*/ 0 w 209"/>
                  <a:gd name="T11" fmla="*/ 0 h 449"/>
                  <a:gd name="T12" fmla="*/ 0 w 209"/>
                  <a:gd name="T13" fmla="*/ 0 h 449"/>
                  <a:gd name="T14" fmla="*/ 0 w 209"/>
                  <a:gd name="T15" fmla="*/ 0 h 449"/>
                  <a:gd name="T16" fmla="*/ 0 w 209"/>
                  <a:gd name="T17" fmla="*/ 0 h 449"/>
                  <a:gd name="T18" fmla="*/ 0 w 209"/>
                  <a:gd name="T19" fmla="*/ 0 h 449"/>
                  <a:gd name="T20" fmla="*/ 0 w 209"/>
                  <a:gd name="T21" fmla="*/ 0 h 449"/>
                  <a:gd name="T22" fmla="*/ 0 w 209"/>
                  <a:gd name="T23" fmla="*/ 0 h 449"/>
                  <a:gd name="T24" fmla="*/ 0 w 209"/>
                  <a:gd name="T25" fmla="*/ 0 h 449"/>
                  <a:gd name="T26" fmla="*/ 0 w 209"/>
                  <a:gd name="T27" fmla="*/ 0 h 449"/>
                  <a:gd name="T28" fmla="*/ 0 w 209"/>
                  <a:gd name="T29" fmla="*/ 0 h 449"/>
                  <a:gd name="T30" fmla="*/ 0 w 209"/>
                  <a:gd name="T31" fmla="*/ 0 h 449"/>
                  <a:gd name="T32" fmla="*/ 0 w 209"/>
                  <a:gd name="T33" fmla="*/ 0 h 449"/>
                  <a:gd name="T34" fmla="*/ 0 w 209"/>
                  <a:gd name="T35" fmla="*/ 0 h 449"/>
                  <a:gd name="T36" fmla="*/ 0 w 209"/>
                  <a:gd name="T37" fmla="*/ 0 h 449"/>
                  <a:gd name="T38" fmla="*/ 0 w 209"/>
                  <a:gd name="T39" fmla="*/ 0 h 449"/>
                  <a:gd name="T40" fmla="*/ 0 w 209"/>
                  <a:gd name="T41" fmla="*/ 0 h 449"/>
                  <a:gd name="T42" fmla="*/ 0 w 209"/>
                  <a:gd name="T43" fmla="*/ 0 h 449"/>
                  <a:gd name="T44" fmla="*/ 0 w 209"/>
                  <a:gd name="T45" fmla="*/ 0 h 449"/>
                  <a:gd name="T46" fmla="*/ 0 w 209"/>
                  <a:gd name="T47" fmla="*/ 0 h 449"/>
                  <a:gd name="T48" fmla="*/ 0 w 209"/>
                  <a:gd name="T49" fmla="*/ 0 h 449"/>
                  <a:gd name="T50" fmla="*/ 0 w 209"/>
                  <a:gd name="T51" fmla="*/ 0 h 449"/>
                  <a:gd name="T52" fmla="*/ 0 w 209"/>
                  <a:gd name="T53" fmla="*/ 0 h 449"/>
                  <a:gd name="T54" fmla="*/ 0 w 209"/>
                  <a:gd name="T55" fmla="*/ 0 h 449"/>
                  <a:gd name="T56" fmla="*/ 0 w 209"/>
                  <a:gd name="T57" fmla="*/ 0 h 449"/>
                  <a:gd name="T58" fmla="*/ 0 w 209"/>
                  <a:gd name="T59" fmla="*/ 0 h 449"/>
                  <a:gd name="T60" fmla="*/ 0 w 209"/>
                  <a:gd name="T61" fmla="*/ 0 h 449"/>
                  <a:gd name="T62" fmla="*/ 0 w 209"/>
                  <a:gd name="T63" fmla="*/ 0 h 449"/>
                  <a:gd name="T64" fmla="*/ 0 w 209"/>
                  <a:gd name="T65" fmla="*/ 0 h 449"/>
                  <a:gd name="T66" fmla="*/ 0 w 209"/>
                  <a:gd name="T67" fmla="*/ 0 h 449"/>
                  <a:gd name="T68" fmla="*/ 0 w 209"/>
                  <a:gd name="T69" fmla="*/ 0 h 449"/>
                  <a:gd name="T70" fmla="*/ 0 w 209"/>
                  <a:gd name="T71" fmla="*/ 0 h 449"/>
                  <a:gd name="T72" fmla="*/ 0 w 209"/>
                  <a:gd name="T73" fmla="*/ 0 h 449"/>
                  <a:gd name="T74" fmla="*/ 0 w 209"/>
                  <a:gd name="T75" fmla="*/ 0 h 449"/>
                  <a:gd name="T76" fmla="*/ 0 w 209"/>
                  <a:gd name="T77" fmla="*/ 0 h 449"/>
                  <a:gd name="T78" fmla="*/ 0 w 209"/>
                  <a:gd name="T79" fmla="*/ 0 h 449"/>
                  <a:gd name="T80" fmla="*/ 0 w 209"/>
                  <a:gd name="T81" fmla="*/ 0 h 449"/>
                  <a:gd name="T82" fmla="*/ 0 w 209"/>
                  <a:gd name="T83" fmla="*/ 0 h 449"/>
                  <a:gd name="T84" fmla="*/ 0 w 209"/>
                  <a:gd name="T85" fmla="*/ 0 h 449"/>
                  <a:gd name="T86" fmla="*/ 0 w 209"/>
                  <a:gd name="T87" fmla="*/ 0 h 449"/>
                  <a:gd name="T88" fmla="*/ 0 w 209"/>
                  <a:gd name="T89" fmla="*/ 0 h 449"/>
                  <a:gd name="T90" fmla="*/ 0 w 209"/>
                  <a:gd name="T91" fmla="*/ 0 h 449"/>
                  <a:gd name="T92" fmla="*/ 0 w 209"/>
                  <a:gd name="T93" fmla="*/ 0 h 449"/>
                  <a:gd name="T94" fmla="*/ 0 w 209"/>
                  <a:gd name="T95" fmla="*/ 0 h 449"/>
                  <a:gd name="T96" fmla="*/ 0 w 209"/>
                  <a:gd name="T97" fmla="*/ 0 h 449"/>
                  <a:gd name="T98" fmla="*/ 0 w 209"/>
                  <a:gd name="T99" fmla="*/ 0 h 449"/>
                  <a:gd name="T100" fmla="*/ 0 w 209"/>
                  <a:gd name="T101" fmla="*/ 0 h 449"/>
                  <a:gd name="T102" fmla="*/ 0 w 209"/>
                  <a:gd name="T103" fmla="*/ 0 h 449"/>
                  <a:gd name="T104" fmla="*/ 0 w 209"/>
                  <a:gd name="T105" fmla="*/ 0 h 449"/>
                  <a:gd name="T106" fmla="*/ 0 w 209"/>
                  <a:gd name="T107" fmla="*/ 0 h 449"/>
                  <a:gd name="T108" fmla="*/ 0 w 209"/>
                  <a:gd name="T109" fmla="*/ 0 h 449"/>
                  <a:gd name="T110" fmla="*/ 0 w 209"/>
                  <a:gd name="T111" fmla="*/ 0 h 449"/>
                  <a:gd name="T112" fmla="*/ 0 w 209"/>
                  <a:gd name="T113" fmla="*/ 0 h 449"/>
                  <a:gd name="T114" fmla="*/ 0 w 209"/>
                  <a:gd name="T115" fmla="*/ 0 h 449"/>
                  <a:gd name="T116" fmla="*/ 0 w 209"/>
                  <a:gd name="T117" fmla="*/ 0 h 449"/>
                  <a:gd name="T118" fmla="*/ 0 w 209"/>
                  <a:gd name="T119" fmla="*/ 0 h 449"/>
                  <a:gd name="T120" fmla="*/ 0 w 209"/>
                  <a:gd name="T121" fmla="*/ 0 h 449"/>
                  <a:gd name="T122" fmla="*/ 0 w 209"/>
                  <a:gd name="T123" fmla="*/ 0 h 449"/>
                  <a:gd name="T124" fmla="*/ 0 w 209"/>
                  <a:gd name="T125" fmla="*/ 0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6" name="Freeform 413">
                <a:extLst>
                  <a:ext uri="{FF2B5EF4-FFF2-40B4-BE49-F238E27FC236}">
                    <a16:creationId xmlns:a16="http://schemas.microsoft.com/office/drawing/2014/main" id="{A4A4985D-5617-93E4-5557-EAB97507F9C3}"/>
                  </a:ext>
                </a:extLst>
              </p:cNvPr>
              <p:cNvSpPr>
                <a:spLocks/>
              </p:cNvSpPr>
              <p:nvPr/>
            </p:nvSpPr>
            <p:spPr bwMode="auto">
              <a:xfrm rot="-5400000">
                <a:off x="4547" y="46"/>
                <a:ext cx="32" cy="146"/>
              </a:xfrm>
              <a:custGeom>
                <a:avLst/>
                <a:gdLst>
                  <a:gd name="T0" fmla="*/ 0 w 209"/>
                  <a:gd name="T1" fmla="*/ 0 h 462"/>
                  <a:gd name="T2" fmla="*/ 0 w 209"/>
                  <a:gd name="T3" fmla="*/ 0 h 462"/>
                  <a:gd name="T4" fmla="*/ 0 w 209"/>
                  <a:gd name="T5" fmla="*/ 0 h 462"/>
                  <a:gd name="T6" fmla="*/ 0 w 209"/>
                  <a:gd name="T7" fmla="*/ 0 h 462"/>
                  <a:gd name="T8" fmla="*/ 0 w 209"/>
                  <a:gd name="T9" fmla="*/ 0 h 462"/>
                  <a:gd name="T10" fmla="*/ 0 w 209"/>
                  <a:gd name="T11" fmla="*/ 0 h 462"/>
                  <a:gd name="T12" fmla="*/ 0 w 209"/>
                  <a:gd name="T13" fmla="*/ 0 h 462"/>
                  <a:gd name="T14" fmla="*/ 0 w 209"/>
                  <a:gd name="T15" fmla="*/ 0 h 462"/>
                  <a:gd name="T16" fmla="*/ 0 w 209"/>
                  <a:gd name="T17" fmla="*/ 0 h 462"/>
                  <a:gd name="T18" fmla="*/ 0 w 209"/>
                  <a:gd name="T19" fmla="*/ 0 h 462"/>
                  <a:gd name="T20" fmla="*/ 0 w 209"/>
                  <a:gd name="T21" fmla="*/ 0 h 462"/>
                  <a:gd name="T22" fmla="*/ 0 w 209"/>
                  <a:gd name="T23" fmla="*/ 0 h 462"/>
                  <a:gd name="T24" fmla="*/ 0 w 209"/>
                  <a:gd name="T25" fmla="*/ 0 h 462"/>
                  <a:gd name="T26" fmla="*/ 0 w 209"/>
                  <a:gd name="T27" fmla="*/ 0 h 462"/>
                  <a:gd name="T28" fmla="*/ 0 w 209"/>
                  <a:gd name="T29" fmla="*/ 0 h 462"/>
                  <a:gd name="T30" fmla="*/ 0 w 209"/>
                  <a:gd name="T31" fmla="*/ 0 h 462"/>
                  <a:gd name="T32" fmla="*/ 0 w 209"/>
                  <a:gd name="T33" fmla="*/ 0 h 462"/>
                  <a:gd name="T34" fmla="*/ 0 w 209"/>
                  <a:gd name="T35" fmla="*/ 0 h 462"/>
                  <a:gd name="T36" fmla="*/ 0 w 209"/>
                  <a:gd name="T37" fmla="*/ 0 h 462"/>
                  <a:gd name="T38" fmla="*/ 0 w 209"/>
                  <a:gd name="T39" fmla="*/ 0 h 462"/>
                  <a:gd name="T40" fmla="*/ 0 w 209"/>
                  <a:gd name="T41" fmla="*/ 0 h 462"/>
                  <a:gd name="T42" fmla="*/ 0 w 209"/>
                  <a:gd name="T43" fmla="*/ 0 h 462"/>
                  <a:gd name="T44" fmla="*/ 0 w 209"/>
                  <a:gd name="T45" fmla="*/ 0 h 462"/>
                  <a:gd name="T46" fmla="*/ 0 w 209"/>
                  <a:gd name="T47" fmla="*/ 0 h 462"/>
                  <a:gd name="T48" fmla="*/ 0 w 209"/>
                  <a:gd name="T49" fmla="*/ 0 h 462"/>
                  <a:gd name="T50" fmla="*/ 0 w 209"/>
                  <a:gd name="T51" fmla="*/ 0 h 462"/>
                  <a:gd name="T52" fmla="*/ 0 w 209"/>
                  <a:gd name="T53" fmla="*/ 0 h 462"/>
                  <a:gd name="T54" fmla="*/ 0 w 209"/>
                  <a:gd name="T55" fmla="*/ 0 h 462"/>
                  <a:gd name="T56" fmla="*/ 0 w 209"/>
                  <a:gd name="T57" fmla="*/ 0 h 462"/>
                  <a:gd name="T58" fmla="*/ 0 w 209"/>
                  <a:gd name="T59" fmla="*/ 0 h 462"/>
                  <a:gd name="T60" fmla="*/ 0 w 209"/>
                  <a:gd name="T61" fmla="*/ 0 h 462"/>
                  <a:gd name="T62" fmla="*/ 0 w 209"/>
                  <a:gd name="T63" fmla="*/ 0 h 462"/>
                  <a:gd name="T64" fmla="*/ 0 w 209"/>
                  <a:gd name="T65" fmla="*/ 0 h 462"/>
                  <a:gd name="T66" fmla="*/ 0 w 209"/>
                  <a:gd name="T67" fmla="*/ 0 h 462"/>
                  <a:gd name="T68" fmla="*/ 0 w 209"/>
                  <a:gd name="T69" fmla="*/ 0 h 462"/>
                  <a:gd name="T70" fmla="*/ 0 w 209"/>
                  <a:gd name="T71" fmla="*/ 0 h 462"/>
                  <a:gd name="T72" fmla="*/ 0 w 209"/>
                  <a:gd name="T73" fmla="*/ 0 h 462"/>
                  <a:gd name="T74" fmla="*/ 0 w 209"/>
                  <a:gd name="T75" fmla="*/ 0 h 462"/>
                  <a:gd name="T76" fmla="*/ 0 w 209"/>
                  <a:gd name="T77" fmla="*/ 0 h 462"/>
                  <a:gd name="T78" fmla="*/ 0 w 209"/>
                  <a:gd name="T79" fmla="*/ 0 h 462"/>
                  <a:gd name="T80" fmla="*/ 0 w 209"/>
                  <a:gd name="T81" fmla="*/ 0 h 462"/>
                  <a:gd name="T82" fmla="*/ 0 w 209"/>
                  <a:gd name="T83" fmla="*/ 0 h 462"/>
                  <a:gd name="T84" fmla="*/ 0 w 209"/>
                  <a:gd name="T85" fmla="*/ 0 h 462"/>
                  <a:gd name="T86" fmla="*/ 0 w 209"/>
                  <a:gd name="T87" fmla="*/ 0 h 462"/>
                  <a:gd name="T88" fmla="*/ 0 w 209"/>
                  <a:gd name="T89" fmla="*/ 0 h 462"/>
                  <a:gd name="T90" fmla="*/ 0 w 209"/>
                  <a:gd name="T91" fmla="*/ 0 h 462"/>
                  <a:gd name="T92" fmla="*/ 0 w 209"/>
                  <a:gd name="T93" fmla="*/ 0 h 462"/>
                  <a:gd name="T94" fmla="*/ 0 w 209"/>
                  <a:gd name="T95" fmla="*/ 0 h 462"/>
                  <a:gd name="T96" fmla="*/ 0 w 209"/>
                  <a:gd name="T97" fmla="*/ 0 h 462"/>
                  <a:gd name="T98" fmla="*/ 0 w 209"/>
                  <a:gd name="T99" fmla="*/ 0 h 462"/>
                  <a:gd name="T100" fmla="*/ 0 w 209"/>
                  <a:gd name="T101" fmla="*/ 0 h 462"/>
                  <a:gd name="T102" fmla="*/ 0 w 209"/>
                  <a:gd name="T103" fmla="*/ 0 h 462"/>
                  <a:gd name="T104" fmla="*/ 0 w 209"/>
                  <a:gd name="T105" fmla="*/ 0 h 462"/>
                  <a:gd name="T106" fmla="*/ 0 w 209"/>
                  <a:gd name="T107" fmla="*/ 0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7" name="Freeform 414">
                <a:extLst>
                  <a:ext uri="{FF2B5EF4-FFF2-40B4-BE49-F238E27FC236}">
                    <a16:creationId xmlns:a16="http://schemas.microsoft.com/office/drawing/2014/main" id="{B4C97585-59ED-F616-2D32-B4F970EF9F98}"/>
                  </a:ext>
                </a:extLst>
              </p:cNvPr>
              <p:cNvSpPr>
                <a:spLocks/>
              </p:cNvSpPr>
              <p:nvPr/>
            </p:nvSpPr>
            <p:spPr bwMode="auto">
              <a:xfrm rot="-5400000">
                <a:off x="4477" y="90"/>
                <a:ext cx="15" cy="28"/>
              </a:xfrm>
              <a:custGeom>
                <a:avLst/>
                <a:gdLst>
                  <a:gd name="T0" fmla="*/ 0 w 96"/>
                  <a:gd name="T1" fmla="*/ 0 h 87"/>
                  <a:gd name="T2" fmla="*/ 0 w 96"/>
                  <a:gd name="T3" fmla="*/ 0 h 87"/>
                  <a:gd name="T4" fmla="*/ 0 w 96"/>
                  <a:gd name="T5" fmla="*/ 0 h 87"/>
                  <a:gd name="T6" fmla="*/ 0 w 96"/>
                  <a:gd name="T7" fmla="*/ 0 h 87"/>
                  <a:gd name="T8" fmla="*/ 0 w 96"/>
                  <a:gd name="T9" fmla="*/ 0 h 87"/>
                  <a:gd name="T10" fmla="*/ 0 w 96"/>
                  <a:gd name="T11" fmla="*/ 0 h 87"/>
                  <a:gd name="T12" fmla="*/ 0 w 96"/>
                  <a:gd name="T13" fmla="*/ 0 h 87"/>
                  <a:gd name="T14" fmla="*/ 0 w 96"/>
                  <a:gd name="T15" fmla="*/ 0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8" name="Freeform 415">
                <a:extLst>
                  <a:ext uri="{FF2B5EF4-FFF2-40B4-BE49-F238E27FC236}">
                    <a16:creationId xmlns:a16="http://schemas.microsoft.com/office/drawing/2014/main" id="{9443E94B-E178-1DEF-B98C-953E1B52C2C8}"/>
                  </a:ext>
                </a:extLst>
              </p:cNvPr>
              <p:cNvSpPr>
                <a:spLocks/>
              </p:cNvSpPr>
              <p:nvPr/>
            </p:nvSpPr>
            <p:spPr bwMode="auto">
              <a:xfrm rot="-5400000">
                <a:off x="4441" y="100"/>
                <a:ext cx="27" cy="4"/>
              </a:xfrm>
              <a:custGeom>
                <a:avLst/>
                <a:gdLst>
                  <a:gd name="T0" fmla="*/ 0 w 177"/>
                  <a:gd name="T1" fmla="*/ 0 h 15"/>
                  <a:gd name="T2" fmla="*/ 0 w 177"/>
                  <a:gd name="T3" fmla="*/ 0 h 15"/>
                  <a:gd name="T4" fmla="*/ 0 w 177"/>
                  <a:gd name="T5" fmla="*/ 0 h 15"/>
                  <a:gd name="T6" fmla="*/ 0 w 177"/>
                  <a:gd name="T7" fmla="*/ 0 h 15"/>
                  <a:gd name="T8" fmla="*/ 0 w 177"/>
                  <a:gd name="T9" fmla="*/ 0 h 15"/>
                  <a:gd name="T10" fmla="*/ 0 w 177"/>
                  <a:gd name="T11" fmla="*/ 0 h 15"/>
                  <a:gd name="T12" fmla="*/ 0 w 177"/>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15">
                    <a:moveTo>
                      <a:pt x="0" y="15"/>
                    </a:moveTo>
                    <a:lnTo>
                      <a:pt x="81" y="0"/>
                    </a:lnTo>
                    <a:lnTo>
                      <a:pt x="129" y="0"/>
                    </a:lnTo>
                    <a:lnTo>
                      <a:pt x="177" y="15"/>
                    </a:lnTo>
                    <a:lnTo>
                      <a:pt x="81" y="15"/>
                    </a:lnTo>
                    <a:lnTo>
                      <a:pt x="33" y="15"/>
                    </a:lnTo>
                    <a:lnTo>
                      <a:pt x="0" y="15"/>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9" name="Freeform 416">
                <a:extLst>
                  <a:ext uri="{FF2B5EF4-FFF2-40B4-BE49-F238E27FC236}">
                    <a16:creationId xmlns:a16="http://schemas.microsoft.com/office/drawing/2014/main" id="{3290B51D-3038-3C83-87A7-BEB9EBA44E7C}"/>
                  </a:ext>
                </a:extLst>
              </p:cNvPr>
              <p:cNvSpPr>
                <a:spLocks/>
              </p:cNvSpPr>
              <p:nvPr/>
            </p:nvSpPr>
            <p:spPr bwMode="auto">
              <a:xfrm rot="-5400000">
                <a:off x="4411" y="91"/>
                <a:ext cx="44" cy="23"/>
              </a:xfrm>
              <a:custGeom>
                <a:avLst/>
                <a:gdLst>
                  <a:gd name="T0" fmla="*/ 0 w 288"/>
                  <a:gd name="T1" fmla="*/ 0 h 72"/>
                  <a:gd name="T2" fmla="*/ 0 w 288"/>
                  <a:gd name="T3" fmla="*/ 0 h 72"/>
                  <a:gd name="T4" fmla="*/ 0 w 288"/>
                  <a:gd name="T5" fmla="*/ 0 h 72"/>
                  <a:gd name="T6" fmla="*/ 0 w 288"/>
                  <a:gd name="T7" fmla="*/ 0 h 72"/>
                  <a:gd name="T8" fmla="*/ 0 w 288"/>
                  <a:gd name="T9" fmla="*/ 0 h 72"/>
                  <a:gd name="T10" fmla="*/ 0 w 288"/>
                  <a:gd name="T11" fmla="*/ 0 h 72"/>
                  <a:gd name="T12" fmla="*/ 0 w 288"/>
                  <a:gd name="T13" fmla="*/ 0 h 72"/>
                  <a:gd name="T14" fmla="*/ 0 w 288"/>
                  <a:gd name="T15" fmla="*/ 0 h 72"/>
                  <a:gd name="T16" fmla="*/ 0 w 288"/>
                  <a:gd name="T17" fmla="*/ 0 h 72"/>
                  <a:gd name="T18" fmla="*/ 0 w 288"/>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0" name="Freeform 417">
                <a:extLst>
                  <a:ext uri="{FF2B5EF4-FFF2-40B4-BE49-F238E27FC236}">
                    <a16:creationId xmlns:a16="http://schemas.microsoft.com/office/drawing/2014/main" id="{13624AA1-50A2-8C4B-C170-61E94B85EE06}"/>
                  </a:ext>
                </a:extLst>
              </p:cNvPr>
              <p:cNvSpPr>
                <a:spLocks/>
              </p:cNvSpPr>
              <p:nvPr/>
            </p:nvSpPr>
            <p:spPr bwMode="auto">
              <a:xfrm rot="-5400000">
                <a:off x="4391" y="103"/>
                <a:ext cx="27" cy="4"/>
              </a:xfrm>
              <a:custGeom>
                <a:avLst/>
                <a:gdLst>
                  <a:gd name="T0" fmla="*/ 0 w 175"/>
                  <a:gd name="T1" fmla="*/ 0 h 15"/>
                  <a:gd name="T2" fmla="*/ 0 w 175"/>
                  <a:gd name="T3" fmla="*/ 0 h 15"/>
                  <a:gd name="T4" fmla="*/ 0 w 175"/>
                  <a:gd name="T5" fmla="*/ 0 h 15"/>
                  <a:gd name="T6" fmla="*/ 0 w 175"/>
                  <a:gd name="T7" fmla="*/ 0 h 15"/>
                  <a:gd name="T8" fmla="*/ 0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 h="15">
                    <a:moveTo>
                      <a:pt x="0" y="0"/>
                    </a:moveTo>
                    <a:lnTo>
                      <a:pt x="96" y="0"/>
                    </a:lnTo>
                    <a:lnTo>
                      <a:pt x="175" y="0"/>
                    </a:lnTo>
                    <a:lnTo>
                      <a:pt x="175" y="15"/>
                    </a:lnTo>
                    <a:lnTo>
                      <a:pt x="96" y="15"/>
                    </a:lnTo>
                    <a:lnTo>
                      <a:pt x="0" y="15"/>
                    </a:lnTo>
                    <a:lnTo>
                      <a:pt x="0" y="0"/>
                    </a:lnTo>
                    <a:close/>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1" name="Line 418">
                <a:extLst>
                  <a:ext uri="{FF2B5EF4-FFF2-40B4-BE49-F238E27FC236}">
                    <a16:creationId xmlns:a16="http://schemas.microsoft.com/office/drawing/2014/main" id="{AE00C581-1CE5-252F-FF08-BC4718DE8CC8}"/>
                  </a:ext>
                </a:extLst>
              </p:cNvPr>
              <p:cNvSpPr>
                <a:spLocks noChangeShapeType="1"/>
              </p:cNvSpPr>
              <p:nvPr/>
            </p:nvSpPr>
            <p:spPr bwMode="auto">
              <a:xfrm>
                <a:off x="1589" y="90"/>
                <a:ext cx="273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2" name="Line 419">
                <a:extLst>
                  <a:ext uri="{FF2B5EF4-FFF2-40B4-BE49-F238E27FC236}">
                    <a16:creationId xmlns:a16="http://schemas.microsoft.com/office/drawing/2014/main" id="{4368DA1F-4566-A620-6E50-201357B7062C}"/>
                  </a:ext>
                </a:extLst>
              </p:cNvPr>
              <p:cNvSpPr>
                <a:spLocks noChangeShapeType="1"/>
              </p:cNvSpPr>
              <p:nvPr/>
            </p:nvSpPr>
            <p:spPr bwMode="auto">
              <a:xfrm>
                <a:off x="1589" y="132"/>
                <a:ext cx="27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3" name="Line 420">
                <a:extLst>
                  <a:ext uri="{FF2B5EF4-FFF2-40B4-BE49-F238E27FC236}">
                    <a16:creationId xmlns:a16="http://schemas.microsoft.com/office/drawing/2014/main" id="{E95D8248-39B2-DF97-3685-BE98B7AFFC6E}"/>
                  </a:ext>
                </a:extLst>
              </p:cNvPr>
              <p:cNvSpPr>
                <a:spLocks noChangeShapeType="1"/>
              </p:cNvSpPr>
              <p:nvPr/>
            </p:nvSpPr>
            <p:spPr bwMode="auto">
              <a:xfrm rot="16200000" flipH="1">
                <a:off x="-1268" y="2168"/>
                <a:ext cx="271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4" name="Line 421">
                <a:extLst>
                  <a:ext uri="{FF2B5EF4-FFF2-40B4-BE49-F238E27FC236}">
                    <a16:creationId xmlns:a16="http://schemas.microsoft.com/office/drawing/2014/main" id="{1B21C134-62BC-EE21-1147-DD59555C0F1B}"/>
                  </a:ext>
                </a:extLst>
              </p:cNvPr>
              <p:cNvSpPr>
                <a:spLocks noChangeShapeType="1"/>
              </p:cNvSpPr>
              <p:nvPr/>
            </p:nvSpPr>
            <p:spPr bwMode="auto">
              <a:xfrm rot="16200000" flipH="1">
                <a:off x="-1218" y="2168"/>
                <a:ext cx="27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5" name="Line 422">
                <a:extLst>
                  <a:ext uri="{FF2B5EF4-FFF2-40B4-BE49-F238E27FC236}">
                    <a16:creationId xmlns:a16="http://schemas.microsoft.com/office/drawing/2014/main" id="{A625CA69-486E-0794-74CF-198531B2CAD4}"/>
                  </a:ext>
                </a:extLst>
              </p:cNvPr>
              <p:cNvSpPr>
                <a:spLocks noChangeShapeType="1"/>
              </p:cNvSpPr>
              <p:nvPr/>
            </p:nvSpPr>
            <p:spPr bwMode="auto">
              <a:xfrm rot="5400000" flipH="1">
                <a:off x="4351" y="2192"/>
                <a:ext cx="27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6" name="Line 423">
                <a:extLst>
                  <a:ext uri="{FF2B5EF4-FFF2-40B4-BE49-F238E27FC236}">
                    <a16:creationId xmlns:a16="http://schemas.microsoft.com/office/drawing/2014/main" id="{DA956AF9-5C06-66EB-8E78-D7C59A6F577D}"/>
                  </a:ext>
                </a:extLst>
              </p:cNvPr>
              <p:cNvSpPr>
                <a:spLocks noChangeShapeType="1"/>
              </p:cNvSpPr>
              <p:nvPr/>
            </p:nvSpPr>
            <p:spPr bwMode="auto">
              <a:xfrm rot="5400000" flipH="1">
                <a:off x="4312" y="2192"/>
                <a:ext cx="271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35842" name="WordArt 2">
            <a:extLst>
              <a:ext uri="{FF2B5EF4-FFF2-40B4-BE49-F238E27FC236}">
                <a16:creationId xmlns:a16="http://schemas.microsoft.com/office/drawing/2014/main" id="{53DF5830-7E6B-C2E8-AC5C-DDE502DFCA5F}"/>
              </a:ext>
            </a:extLst>
          </p:cNvPr>
          <p:cNvSpPr>
            <a:spLocks noChangeArrowheads="1" noChangeShapeType="1" noTextEdit="1"/>
          </p:cNvSpPr>
          <p:nvPr/>
        </p:nvSpPr>
        <p:spPr bwMode="auto">
          <a:xfrm>
            <a:off x="2057400" y="762000"/>
            <a:ext cx="8077200" cy="6324600"/>
          </a:xfrm>
          <a:prstGeom prst="rect">
            <a:avLst/>
          </a:prstGeom>
        </p:spPr>
        <p:txBody>
          <a:bodyPr spcFirstLastPara="1" wrap="none" fromWordArt="1">
            <a:prstTxWarp prst="textArchUp">
              <a:avLst>
                <a:gd name="adj" fmla="val 10921876"/>
              </a:avLst>
            </a:prstTxWarp>
            <a:scene3d>
              <a:camera prst="legacyObliqueTopRight"/>
              <a:lightRig rig="legacyFlat3" dir="b"/>
            </a:scene3d>
            <a:sp3d extrusionH="430200" prstMaterial="legacyMatte">
              <a:extrusionClr>
                <a:srgbClr val="FFFF00"/>
              </a:extrusionClr>
              <a:contourClr>
                <a:srgbClr val="FF0000"/>
              </a:contourClr>
            </a:sp3d>
          </a:bodyPr>
          <a:lstStyle/>
          <a:p>
            <a:pPr algn="ctr"/>
            <a:r>
              <a:rPr lang="en-US" kern="10">
                <a:ln w="9525">
                  <a:round/>
                  <a:headEnd/>
                  <a:tailEnd/>
                </a:ln>
                <a:solidFill>
                  <a:srgbClr val="FF0000"/>
                </a:solidFill>
                <a:latin typeface="Times New Roman" panose="02020603050405020304" pitchFamily="18" charset="0"/>
                <a:cs typeface="Times New Roman" panose="02020603050405020304" pitchFamily="18" charset="0"/>
              </a:rPr>
              <a:t>Hội thi giáo viên chủ nhiệm lớp giỏi cấp tỉnh </a:t>
            </a:r>
          </a:p>
        </p:txBody>
      </p:sp>
      <p:sp>
        <p:nvSpPr>
          <p:cNvPr id="3096" name="WordArt 17">
            <a:extLst>
              <a:ext uri="{FF2B5EF4-FFF2-40B4-BE49-F238E27FC236}">
                <a16:creationId xmlns:a16="http://schemas.microsoft.com/office/drawing/2014/main" id="{12D110CF-BA79-E3AF-CD32-E17D7E847F7F}"/>
              </a:ext>
            </a:extLst>
          </p:cNvPr>
          <p:cNvSpPr>
            <a:spLocks noChangeArrowheads="1" noChangeShapeType="1" noTextEdit="1"/>
          </p:cNvSpPr>
          <p:nvPr/>
        </p:nvSpPr>
        <p:spPr bwMode="auto">
          <a:xfrm>
            <a:off x="2902903" y="3644900"/>
            <a:ext cx="6456362" cy="438150"/>
          </a:xfrm>
          <a:prstGeom prst="rect">
            <a:avLst/>
          </a:prstGeom>
        </p:spPr>
        <p:txBody>
          <a:bodyPr wrap="none" fromWordArt="1">
            <a:prstTxWarp prst="textPlain">
              <a:avLst>
                <a:gd name="adj" fmla="val 50000"/>
              </a:avLst>
            </a:prstTxWarp>
          </a:bodyPr>
          <a:lstStyle/>
          <a:p>
            <a:pPr algn="ctr"/>
            <a:r>
              <a:rPr lang="en-US" sz="3600" i="1" kern="10" dirty="0" err="1">
                <a:ln w="9525">
                  <a:solidFill>
                    <a:srgbClr val="0000FF"/>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Năm</a:t>
            </a:r>
            <a:r>
              <a:rPr lang="en-US" sz="3600" i="1" kern="10" dirty="0">
                <a:ln w="9525">
                  <a:solidFill>
                    <a:srgbClr val="0000FF"/>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i="1" kern="10" dirty="0" err="1">
                <a:ln w="9525">
                  <a:solidFill>
                    <a:srgbClr val="0000FF"/>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học</a:t>
            </a:r>
            <a:r>
              <a:rPr lang="en-US" sz="3600" i="1" kern="10" dirty="0">
                <a:ln w="9525">
                  <a:solidFill>
                    <a:srgbClr val="0000FF"/>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2022 -2023</a:t>
            </a:r>
          </a:p>
        </p:txBody>
      </p:sp>
      <p:sp>
        <p:nvSpPr>
          <p:cNvPr id="3097" name="Rectangle 423">
            <a:extLst>
              <a:ext uri="{FF2B5EF4-FFF2-40B4-BE49-F238E27FC236}">
                <a16:creationId xmlns:a16="http://schemas.microsoft.com/office/drawing/2014/main" id="{064E0D05-C519-347D-4EE0-0E67E6CB8CA6}"/>
              </a:ext>
            </a:extLst>
          </p:cNvPr>
          <p:cNvSpPr>
            <a:spLocks noChangeArrowheads="1"/>
          </p:cNvSpPr>
          <p:nvPr/>
        </p:nvSpPr>
        <p:spPr bwMode="auto">
          <a:xfrm>
            <a:off x="2895600" y="4325939"/>
            <a:ext cx="184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sv-SE" altLang="en-US" sz="2800" b="1"/>
          </a:p>
        </p:txBody>
      </p:sp>
      <p:sp>
        <p:nvSpPr>
          <p:cNvPr id="3098" name="Rectangle 424">
            <a:extLst>
              <a:ext uri="{FF2B5EF4-FFF2-40B4-BE49-F238E27FC236}">
                <a16:creationId xmlns:a16="http://schemas.microsoft.com/office/drawing/2014/main" id="{9FE82C6E-0BF8-EB66-51AB-AE3020CBD66D}"/>
              </a:ext>
            </a:extLst>
          </p:cNvPr>
          <p:cNvSpPr>
            <a:spLocks noChangeArrowheads="1"/>
          </p:cNvSpPr>
          <p:nvPr/>
        </p:nvSpPr>
        <p:spPr bwMode="auto">
          <a:xfrm>
            <a:off x="1466850" y="4343400"/>
            <a:ext cx="93535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30000"/>
              </a:lnSpc>
              <a:spcBef>
                <a:spcPts val="600"/>
              </a:spcBef>
            </a:pPr>
            <a:r>
              <a:rPr lang="en-US" altLang="en-US" sz="2000" b="1" dirty="0">
                <a:solidFill>
                  <a:srgbClr val="0000FF"/>
                </a:solidFill>
                <a:latin typeface="Times New Roman" panose="02020603050405020304" pitchFamily="18" charset="0"/>
                <a:cs typeface="Calibri" panose="020F0502020204030204" pitchFamily="34" charset="0"/>
              </a:rPr>
              <a:t>BIỆN PHÁP HỖ TRỢ HỌC SINH KHÓ KHĂN TRONG HỌC TẬP GÓP PHẦN NÂNG CAO CHẤT LƯỢNG Ở LỚP 5A, TRƯỜNG TIỂU HỌC MẠC CỬU.</a:t>
            </a:r>
            <a:endParaRPr lang="en-US" altLang="en-US" sz="2000" dirty="0">
              <a:solidFill>
                <a:srgbClr val="0000FF"/>
              </a:solidFill>
              <a:latin typeface="Times New Roman" panose="02020603050405020304" pitchFamily="18" charset="0"/>
              <a:cs typeface="Calibri" panose="020F0502020204030204" pitchFamily="34" charset="0"/>
            </a:endParaRPr>
          </a:p>
          <a:p>
            <a:pPr algn="ctr"/>
            <a:endParaRPr lang="en-US" altLang="en-US" sz="2400" b="1" dirty="0">
              <a:cs typeface="Times New Roman" panose="02020603050405020304" pitchFamily="18" charset="0"/>
            </a:endParaRPr>
          </a:p>
          <a:p>
            <a:pPr algn="ctr"/>
            <a:r>
              <a:rPr lang="en-US" altLang="en-US" sz="2400" b="1" dirty="0" err="1">
                <a:latin typeface="Times New Roman" panose="02020603050405020304" pitchFamily="18" charset="0"/>
                <a:cs typeface="Times New Roman" panose="02020603050405020304" pitchFamily="18" charset="0"/>
              </a:rPr>
              <a:t>Giáo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viên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thực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Nguyễn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endParaRPr lang="en-US" altLang="en-US" sz="2400" b="1" dirty="0">
              <a:latin typeface="Times New Roman" panose="02020603050405020304" pitchFamily="18" charset="0"/>
              <a:cs typeface="Times New Roman" panose="02020603050405020304" pitchFamily="18" charset="0"/>
            </a:endParaRPr>
          </a:p>
          <a:p>
            <a:pPr algn="ctr"/>
            <a:r>
              <a:rPr lang="en-US" altLang="en-US" sz="2400" b="1" dirty="0" err="1">
                <a:latin typeface="Times New Roman" panose="02020603050405020304" pitchFamily="18" charset="0"/>
                <a:cs typeface="Times New Roman" panose="02020603050405020304" pitchFamily="18" charset="0"/>
              </a:rPr>
              <a:t>Đơn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Cửu</a:t>
            </a:r>
            <a:endParaRPr lang="en-US"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66576"/>
                                        </p:tgtEl>
                                        <p:attrNameLst>
                                          <p:attrName>style.visibility</p:attrName>
                                        </p:attrNameLst>
                                      </p:cBhvr>
                                      <p:to>
                                        <p:strVal val="visible"/>
                                      </p:to>
                                    </p:set>
                                    <p:anim calcmode="lin" valueType="num">
                                      <p:cBhvr>
                                        <p:cTn id="7" dur="1000" fill="hold"/>
                                        <p:tgtEl>
                                          <p:spTgt spid="66576"/>
                                        </p:tgtEl>
                                        <p:attrNameLst>
                                          <p:attrName>ppt_w</p:attrName>
                                        </p:attrNameLst>
                                      </p:cBhvr>
                                      <p:tavLst>
                                        <p:tav tm="0">
                                          <p:val>
                                            <p:fltVal val="0"/>
                                          </p:val>
                                        </p:tav>
                                        <p:tav tm="100000">
                                          <p:val>
                                            <p:strVal val="#ppt_w"/>
                                          </p:val>
                                        </p:tav>
                                      </p:tavLst>
                                    </p:anim>
                                    <p:anim calcmode="lin" valueType="num">
                                      <p:cBhvr>
                                        <p:cTn id="8" dur="1000" fill="hold"/>
                                        <p:tgtEl>
                                          <p:spTgt spid="66576"/>
                                        </p:tgtEl>
                                        <p:attrNameLst>
                                          <p:attrName>ppt_h</p:attrName>
                                        </p:attrNameLst>
                                      </p:cBhvr>
                                      <p:tavLst>
                                        <p:tav tm="0">
                                          <p:val>
                                            <p:fltVal val="0"/>
                                          </p:val>
                                        </p:tav>
                                        <p:tav tm="100000">
                                          <p:val>
                                            <p:strVal val="#ppt_h"/>
                                          </p:val>
                                        </p:tav>
                                      </p:tavLst>
                                    </p:anim>
                                    <p:anim calcmode="lin" valueType="num">
                                      <p:cBhvr>
                                        <p:cTn id="9" dur="1000" fill="hold"/>
                                        <p:tgtEl>
                                          <p:spTgt spid="66576"/>
                                        </p:tgtEl>
                                        <p:attrNameLst>
                                          <p:attrName>ppt_x</p:attrName>
                                        </p:attrNameLst>
                                      </p:cBhvr>
                                      <p:tavLst>
                                        <p:tav tm="0">
                                          <p:val>
                                            <p:fltVal val="0.5"/>
                                          </p:val>
                                        </p:tav>
                                        <p:tav tm="100000">
                                          <p:val>
                                            <p:strVal val="#ppt_x"/>
                                          </p:val>
                                        </p:tav>
                                      </p:tavLst>
                                    </p:anim>
                                    <p:anim calcmode="lin" valueType="num">
                                      <p:cBhvr>
                                        <p:cTn id="10" dur="1000" fill="hold"/>
                                        <p:tgtEl>
                                          <p:spTgt spid="66576"/>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p:val>
                                            <p:fltVal val="0.5"/>
                                          </p:val>
                                        </p:tav>
                                        <p:tav tm="100000">
                                          <p:val>
                                            <p:strVal val="#ppt_x"/>
                                          </p:val>
                                        </p:tav>
                                      </p:tavLst>
                                    </p:anim>
                                    <p:anim calcmode="lin" valueType="num">
                                      <p:cBhvr>
                                        <p:cTn id="16" dur="1000" fill="hold"/>
                                        <p:tgtEl>
                                          <p:spTgt spid="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ppt_x</p:attrName>
                                        </p:attrNameLst>
                                      </p:cBhvr>
                                      <p:tavLst>
                                        <p:tav tm="0">
                                          <p:val>
                                            <p:fltVal val="0.5"/>
                                          </p:val>
                                        </p:tav>
                                        <p:tav tm="100000">
                                          <p:val>
                                            <p:strVal val="#ppt_x"/>
                                          </p:val>
                                        </p:tav>
                                      </p:tavLst>
                                    </p:anim>
                                    <p:anim calcmode="lin" valueType="num">
                                      <p:cBhvr>
                                        <p:cTn id="22" dur="1000" fill="hold"/>
                                        <p:tgtEl>
                                          <p:spTgt spid="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ppt_x</p:attrName>
                                        </p:attrNameLst>
                                      </p:cBhvr>
                                      <p:tavLst>
                                        <p:tav tm="0">
                                          <p:val>
                                            <p:fltVal val="0.5"/>
                                          </p:val>
                                        </p:tav>
                                        <p:tav tm="100000">
                                          <p:val>
                                            <p:strVal val="#ppt_x"/>
                                          </p:val>
                                        </p:tav>
                                      </p:tavLst>
                                    </p:anim>
                                    <p:anim calcmode="lin" valueType="num">
                                      <p:cBhvr>
                                        <p:cTn id="28" dur="1000" fill="hold"/>
                                        <p:tgtEl>
                                          <p:spTgt spid="4"/>
                                        </p:tgtEl>
                                        <p:attrNameLst>
                                          <p:attrName>ppt_y</p:attrName>
                                        </p:attrNameLst>
                                      </p:cBhvr>
                                      <p:tavLst>
                                        <p:tav tm="0">
                                          <p:val>
                                            <p:fltVal val="0.5"/>
                                          </p:val>
                                        </p:tav>
                                        <p:tav tm="100000">
                                          <p:val>
                                            <p:strVal val="#ppt_y"/>
                                          </p:val>
                                        </p:tav>
                                      </p:tavLst>
                                    </p:anim>
                                  </p:childTnLst>
                                </p:cTn>
                              </p:par>
                              <p:par>
                                <p:cTn id="29" presetID="53" presetClass="entr" presetSubtype="0" repeatCount="3000" fill="hold" grpId="0" nodeType="withEffect" nodePh="1">
                                  <p:stCondLst>
                                    <p:cond delay="1500"/>
                                  </p:stCondLst>
                                  <p:endCondLst>
                                    <p:cond evt="begin" delay="0">
                                      <p:tn val="29"/>
                                    </p:cond>
                                  </p:endCondLst>
                                  <p:childTnLst>
                                    <p:set>
                                      <p:cBhvr>
                                        <p:cTn id="30" dur="1" fill="hold">
                                          <p:stCondLst>
                                            <p:cond delay="0"/>
                                          </p:stCondLst>
                                        </p:cTn>
                                        <p:tgtEl>
                                          <p:spTgt spid="66583"/>
                                        </p:tgtEl>
                                        <p:attrNameLst>
                                          <p:attrName>style.visibility</p:attrName>
                                        </p:attrNameLst>
                                      </p:cBhvr>
                                      <p:to>
                                        <p:strVal val="visible"/>
                                      </p:to>
                                    </p:set>
                                    <p:anim calcmode="lin" valueType="num">
                                      <p:cBhvr>
                                        <p:cTn id="31" dur="5000" fill="hold"/>
                                        <p:tgtEl>
                                          <p:spTgt spid="66583"/>
                                        </p:tgtEl>
                                        <p:attrNameLst>
                                          <p:attrName>ppt_w</p:attrName>
                                        </p:attrNameLst>
                                      </p:cBhvr>
                                      <p:tavLst>
                                        <p:tav tm="0">
                                          <p:val>
                                            <p:fltVal val="0"/>
                                          </p:val>
                                        </p:tav>
                                        <p:tav tm="100000">
                                          <p:val>
                                            <p:strVal val="#ppt_w"/>
                                          </p:val>
                                        </p:tav>
                                      </p:tavLst>
                                    </p:anim>
                                    <p:anim calcmode="lin" valueType="num">
                                      <p:cBhvr>
                                        <p:cTn id="32" dur="5000" fill="hold"/>
                                        <p:tgtEl>
                                          <p:spTgt spid="66583"/>
                                        </p:tgtEl>
                                        <p:attrNameLst>
                                          <p:attrName>ppt_h</p:attrName>
                                        </p:attrNameLst>
                                      </p:cBhvr>
                                      <p:tavLst>
                                        <p:tav tm="0">
                                          <p:val>
                                            <p:fltVal val="0"/>
                                          </p:val>
                                        </p:tav>
                                        <p:tav tm="100000">
                                          <p:val>
                                            <p:strVal val="#ppt_h"/>
                                          </p:val>
                                        </p:tav>
                                      </p:tavLst>
                                    </p:anim>
                                    <p:animEffect transition="in" filter="fade">
                                      <p:cBhvr>
                                        <p:cTn id="33" dur="5000"/>
                                        <p:tgtEl>
                                          <p:spTgt spid="66583"/>
                                        </p:tgtEl>
                                      </p:cBhvr>
                                    </p:animEffect>
                                  </p:childTnLst>
                                </p:cTn>
                              </p:par>
                              <p:par>
                                <p:cTn id="34" presetID="23" presetClass="entr" presetSubtype="528" repeatCount="indefinite" fill="hold" nodeType="withEffect">
                                  <p:stCondLst>
                                    <p:cond delay="0"/>
                                  </p:stCondLst>
                                  <p:childTnLst>
                                    <p:set>
                                      <p:cBhvr>
                                        <p:cTn id="35" dur="1" fill="hold">
                                          <p:stCondLst>
                                            <p:cond delay="0"/>
                                          </p:stCondLst>
                                        </p:cTn>
                                        <p:tgtEl>
                                          <p:spTgt spid="66574"/>
                                        </p:tgtEl>
                                        <p:attrNameLst>
                                          <p:attrName>style.visibility</p:attrName>
                                        </p:attrNameLst>
                                      </p:cBhvr>
                                      <p:to>
                                        <p:strVal val="visible"/>
                                      </p:to>
                                    </p:set>
                                    <p:anim calcmode="lin" valueType="num">
                                      <p:cBhvr>
                                        <p:cTn id="36" dur="1000" fill="hold"/>
                                        <p:tgtEl>
                                          <p:spTgt spid="66574"/>
                                        </p:tgtEl>
                                        <p:attrNameLst>
                                          <p:attrName>ppt_w</p:attrName>
                                        </p:attrNameLst>
                                      </p:cBhvr>
                                      <p:tavLst>
                                        <p:tav tm="0">
                                          <p:val>
                                            <p:fltVal val="0"/>
                                          </p:val>
                                        </p:tav>
                                        <p:tav tm="100000">
                                          <p:val>
                                            <p:strVal val="#ppt_w"/>
                                          </p:val>
                                        </p:tav>
                                      </p:tavLst>
                                    </p:anim>
                                    <p:anim calcmode="lin" valueType="num">
                                      <p:cBhvr>
                                        <p:cTn id="37" dur="1000" fill="hold"/>
                                        <p:tgtEl>
                                          <p:spTgt spid="66574"/>
                                        </p:tgtEl>
                                        <p:attrNameLst>
                                          <p:attrName>ppt_h</p:attrName>
                                        </p:attrNameLst>
                                      </p:cBhvr>
                                      <p:tavLst>
                                        <p:tav tm="0">
                                          <p:val>
                                            <p:fltVal val="0"/>
                                          </p:val>
                                        </p:tav>
                                        <p:tav tm="100000">
                                          <p:val>
                                            <p:strVal val="#ppt_h"/>
                                          </p:val>
                                        </p:tav>
                                      </p:tavLst>
                                    </p:anim>
                                    <p:anim calcmode="lin" valueType="num">
                                      <p:cBhvr>
                                        <p:cTn id="38" dur="1000" fill="hold"/>
                                        <p:tgtEl>
                                          <p:spTgt spid="66574"/>
                                        </p:tgtEl>
                                        <p:attrNameLst>
                                          <p:attrName>ppt_x</p:attrName>
                                        </p:attrNameLst>
                                      </p:cBhvr>
                                      <p:tavLst>
                                        <p:tav tm="0">
                                          <p:val>
                                            <p:fltVal val="0.5"/>
                                          </p:val>
                                        </p:tav>
                                        <p:tav tm="100000">
                                          <p:val>
                                            <p:strVal val="#ppt_x"/>
                                          </p:val>
                                        </p:tav>
                                      </p:tavLst>
                                    </p:anim>
                                    <p:anim calcmode="lin" valueType="num">
                                      <p:cBhvr>
                                        <p:cTn id="39" dur="1000" fill="hold"/>
                                        <p:tgtEl>
                                          <p:spTgt spid="66574"/>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ppt_x</p:attrName>
                                        </p:attrNameLst>
                                      </p:cBhvr>
                                      <p:tavLst>
                                        <p:tav tm="0">
                                          <p:val>
                                            <p:fltVal val="0.5"/>
                                          </p:val>
                                        </p:tav>
                                        <p:tav tm="100000">
                                          <p:val>
                                            <p:strVal val="#ppt_x"/>
                                          </p:val>
                                        </p:tav>
                                      </p:tavLst>
                                    </p:anim>
                                    <p:anim calcmode="lin" valueType="num">
                                      <p:cBhvr>
                                        <p:cTn id="45" dur="1000" fill="hold"/>
                                        <p:tgtEl>
                                          <p:spTgt spid="6"/>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 calcmode="lin" valueType="num">
                                      <p:cBhvr>
                                        <p:cTn id="50" dur="1000" fill="hold"/>
                                        <p:tgtEl>
                                          <p:spTgt spid="7"/>
                                        </p:tgtEl>
                                        <p:attrNameLst>
                                          <p:attrName>ppt_x</p:attrName>
                                        </p:attrNameLst>
                                      </p:cBhvr>
                                      <p:tavLst>
                                        <p:tav tm="0">
                                          <p:val>
                                            <p:fltVal val="0.5"/>
                                          </p:val>
                                        </p:tav>
                                        <p:tav tm="100000">
                                          <p:val>
                                            <p:strVal val="#ppt_x"/>
                                          </p:val>
                                        </p:tav>
                                      </p:tavLst>
                                    </p:anim>
                                    <p:anim calcmode="lin" valueType="num">
                                      <p:cBhvr>
                                        <p:cTn id="51" dur="1000" fill="hold"/>
                                        <p:tgtEl>
                                          <p:spTgt spid="7"/>
                                        </p:tgtEl>
                                        <p:attrNameLst>
                                          <p:attrName>ppt_y</p:attrName>
                                        </p:attrNameLst>
                                      </p:cBhvr>
                                      <p:tavLst>
                                        <p:tav tm="0">
                                          <p:val>
                                            <p:fltVal val="0.5"/>
                                          </p:val>
                                        </p:tav>
                                        <p:tav tm="100000">
                                          <p:val>
                                            <p:strVal val="#ppt_y"/>
                                          </p:val>
                                        </p:tav>
                                      </p:tavLst>
                                    </p:anim>
                                  </p:childTnLst>
                                </p:cTn>
                              </p:par>
                              <p:par>
                                <p:cTn id="52" presetID="23" presetClass="entr" presetSubtype="528" repeatCount="indefinite"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ppt_x</p:attrName>
                                        </p:attrNameLst>
                                      </p:cBhvr>
                                      <p:tavLst>
                                        <p:tav tm="0">
                                          <p:val>
                                            <p:fltVal val="0.5"/>
                                          </p:val>
                                        </p:tav>
                                        <p:tav tm="100000">
                                          <p:val>
                                            <p:strVal val="#ppt_x"/>
                                          </p:val>
                                        </p:tav>
                                      </p:tavLst>
                                    </p:anim>
                                    <p:anim calcmode="lin" valueType="num">
                                      <p:cBhvr>
                                        <p:cTn id="57" dur="1000" fill="hold"/>
                                        <p:tgtEl>
                                          <p:spTgt spid="8"/>
                                        </p:tgtEl>
                                        <p:attrNameLst>
                                          <p:attrName>ppt_y</p:attrName>
                                        </p:attrNameLst>
                                      </p:cBhvr>
                                      <p:tavLst>
                                        <p:tav tm="0">
                                          <p:val>
                                            <p:fltVal val="0.5"/>
                                          </p:val>
                                        </p:tav>
                                        <p:tav tm="100000">
                                          <p:val>
                                            <p:strVal val="#ppt_y"/>
                                          </p:val>
                                        </p:tav>
                                      </p:tavLst>
                                    </p:anim>
                                  </p:childTnLst>
                                </p:cTn>
                              </p:par>
                              <p:par>
                                <p:cTn id="58" presetID="23" presetClass="entr" presetSubtype="528" repeatCount="indefinite" fill="hold" grpId="0" nodeType="withEffect">
                                  <p:stCondLst>
                                    <p:cond delay="0"/>
                                  </p:stCondLst>
                                  <p:childTnLst>
                                    <p:set>
                                      <p:cBhvr>
                                        <p:cTn id="59" dur="1" fill="hold">
                                          <p:stCondLst>
                                            <p:cond delay="0"/>
                                          </p:stCondLst>
                                        </p:cTn>
                                        <p:tgtEl>
                                          <p:spTgt spid="66564"/>
                                        </p:tgtEl>
                                        <p:attrNameLst>
                                          <p:attrName>style.visibility</p:attrName>
                                        </p:attrNameLst>
                                      </p:cBhvr>
                                      <p:to>
                                        <p:strVal val="visible"/>
                                      </p:to>
                                    </p:set>
                                    <p:anim calcmode="lin" valueType="num">
                                      <p:cBhvr>
                                        <p:cTn id="60" dur="1000" fill="hold"/>
                                        <p:tgtEl>
                                          <p:spTgt spid="66564"/>
                                        </p:tgtEl>
                                        <p:attrNameLst>
                                          <p:attrName>ppt_w</p:attrName>
                                        </p:attrNameLst>
                                      </p:cBhvr>
                                      <p:tavLst>
                                        <p:tav tm="0">
                                          <p:val>
                                            <p:fltVal val="0"/>
                                          </p:val>
                                        </p:tav>
                                        <p:tav tm="100000">
                                          <p:val>
                                            <p:strVal val="#ppt_w"/>
                                          </p:val>
                                        </p:tav>
                                      </p:tavLst>
                                    </p:anim>
                                    <p:anim calcmode="lin" valueType="num">
                                      <p:cBhvr>
                                        <p:cTn id="61" dur="1000" fill="hold"/>
                                        <p:tgtEl>
                                          <p:spTgt spid="66564"/>
                                        </p:tgtEl>
                                        <p:attrNameLst>
                                          <p:attrName>ppt_h</p:attrName>
                                        </p:attrNameLst>
                                      </p:cBhvr>
                                      <p:tavLst>
                                        <p:tav tm="0">
                                          <p:val>
                                            <p:fltVal val="0"/>
                                          </p:val>
                                        </p:tav>
                                        <p:tav tm="100000">
                                          <p:val>
                                            <p:strVal val="#ppt_h"/>
                                          </p:val>
                                        </p:tav>
                                      </p:tavLst>
                                    </p:anim>
                                    <p:anim calcmode="lin" valueType="num">
                                      <p:cBhvr>
                                        <p:cTn id="62" dur="1000" fill="hold"/>
                                        <p:tgtEl>
                                          <p:spTgt spid="66564"/>
                                        </p:tgtEl>
                                        <p:attrNameLst>
                                          <p:attrName>ppt_x</p:attrName>
                                        </p:attrNameLst>
                                      </p:cBhvr>
                                      <p:tavLst>
                                        <p:tav tm="0">
                                          <p:val>
                                            <p:fltVal val="0.5"/>
                                          </p:val>
                                        </p:tav>
                                        <p:tav tm="100000">
                                          <p:val>
                                            <p:strVal val="#ppt_x"/>
                                          </p:val>
                                        </p:tav>
                                      </p:tavLst>
                                    </p:anim>
                                    <p:anim calcmode="lin" valueType="num">
                                      <p:cBhvr>
                                        <p:cTn id="63" dur="1000" fill="hold"/>
                                        <p:tgtEl>
                                          <p:spTgt spid="66564"/>
                                        </p:tgtEl>
                                        <p:attrNameLst>
                                          <p:attrName>ppt_y</p:attrName>
                                        </p:attrNameLst>
                                      </p:cBhvr>
                                      <p:tavLst>
                                        <p:tav tm="0">
                                          <p:val>
                                            <p:fltVal val="0.5"/>
                                          </p:val>
                                        </p:tav>
                                        <p:tav tm="100000">
                                          <p:val>
                                            <p:strVal val="#ppt_y"/>
                                          </p:val>
                                        </p:tav>
                                      </p:tavLst>
                                    </p:anim>
                                  </p:childTnLst>
                                </p:cTn>
                              </p:par>
                              <p:par>
                                <p:cTn id="64" presetID="23" presetClass="entr" presetSubtype="528" repeatCount="indefinite"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1000" fill="hold"/>
                                        <p:tgtEl>
                                          <p:spTgt spid="10"/>
                                        </p:tgtEl>
                                        <p:attrNameLst>
                                          <p:attrName>ppt_w</p:attrName>
                                        </p:attrNameLst>
                                      </p:cBhvr>
                                      <p:tavLst>
                                        <p:tav tm="0">
                                          <p:val>
                                            <p:fltVal val="0"/>
                                          </p:val>
                                        </p:tav>
                                        <p:tav tm="100000">
                                          <p:val>
                                            <p:strVal val="#ppt_w"/>
                                          </p:val>
                                        </p:tav>
                                      </p:tavLst>
                                    </p:anim>
                                    <p:anim calcmode="lin" valueType="num">
                                      <p:cBhvr>
                                        <p:cTn id="67" dur="1000" fill="hold"/>
                                        <p:tgtEl>
                                          <p:spTgt spid="10"/>
                                        </p:tgtEl>
                                        <p:attrNameLst>
                                          <p:attrName>ppt_h</p:attrName>
                                        </p:attrNameLst>
                                      </p:cBhvr>
                                      <p:tavLst>
                                        <p:tav tm="0">
                                          <p:val>
                                            <p:fltVal val="0"/>
                                          </p:val>
                                        </p:tav>
                                        <p:tav tm="100000">
                                          <p:val>
                                            <p:strVal val="#ppt_h"/>
                                          </p:val>
                                        </p:tav>
                                      </p:tavLst>
                                    </p:anim>
                                    <p:anim calcmode="lin" valueType="num">
                                      <p:cBhvr>
                                        <p:cTn id="68" dur="1000" fill="hold"/>
                                        <p:tgtEl>
                                          <p:spTgt spid="10"/>
                                        </p:tgtEl>
                                        <p:attrNameLst>
                                          <p:attrName>ppt_x</p:attrName>
                                        </p:attrNameLst>
                                      </p:cBhvr>
                                      <p:tavLst>
                                        <p:tav tm="0">
                                          <p:val>
                                            <p:fltVal val="0.5"/>
                                          </p:val>
                                        </p:tav>
                                        <p:tav tm="100000">
                                          <p:val>
                                            <p:strVal val="#ppt_x"/>
                                          </p:val>
                                        </p:tav>
                                      </p:tavLst>
                                    </p:anim>
                                    <p:anim calcmode="lin" valueType="num">
                                      <p:cBhvr>
                                        <p:cTn id="69" dur="1000" fill="hold"/>
                                        <p:tgtEl>
                                          <p:spTgt spid="10"/>
                                        </p:tgtEl>
                                        <p:attrNameLst>
                                          <p:attrName>ppt_y</p:attrName>
                                        </p:attrNameLst>
                                      </p:cBhvr>
                                      <p:tavLst>
                                        <p:tav tm="0">
                                          <p:val>
                                            <p:fltVal val="0.5"/>
                                          </p:val>
                                        </p:tav>
                                        <p:tav tm="100000">
                                          <p:val>
                                            <p:strVal val="#ppt_y"/>
                                          </p:val>
                                        </p:tav>
                                      </p:tavLst>
                                    </p:anim>
                                  </p:childTnLst>
                                </p:cTn>
                              </p:par>
                              <p:par>
                                <p:cTn id="70" presetID="23" presetClass="entr" presetSubtype="528" repeatCount="indefinite" fill="hold" grpId="0" nodeType="withEffect">
                                  <p:stCondLst>
                                    <p:cond delay="500"/>
                                  </p:stCondLst>
                                  <p:childTnLst>
                                    <p:set>
                                      <p:cBhvr>
                                        <p:cTn id="71" dur="1" fill="hold">
                                          <p:stCondLst>
                                            <p:cond delay="0"/>
                                          </p:stCondLst>
                                        </p:cTn>
                                        <p:tgtEl>
                                          <p:spTgt spid="66567"/>
                                        </p:tgtEl>
                                        <p:attrNameLst>
                                          <p:attrName>style.visibility</p:attrName>
                                        </p:attrNameLst>
                                      </p:cBhvr>
                                      <p:to>
                                        <p:strVal val="visible"/>
                                      </p:to>
                                    </p:set>
                                    <p:anim calcmode="lin" valueType="num">
                                      <p:cBhvr>
                                        <p:cTn id="72" dur="1000" fill="hold"/>
                                        <p:tgtEl>
                                          <p:spTgt spid="66567"/>
                                        </p:tgtEl>
                                        <p:attrNameLst>
                                          <p:attrName>ppt_w</p:attrName>
                                        </p:attrNameLst>
                                      </p:cBhvr>
                                      <p:tavLst>
                                        <p:tav tm="0">
                                          <p:val>
                                            <p:fltVal val="0"/>
                                          </p:val>
                                        </p:tav>
                                        <p:tav tm="100000">
                                          <p:val>
                                            <p:strVal val="#ppt_w"/>
                                          </p:val>
                                        </p:tav>
                                      </p:tavLst>
                                    </p:anim>
                                    <p:anim calcmode="lin" valueType="num">
                                      <p:cBhvr>
                                        <p:cTn id="73" dur="1000" fill="hold"/>
                                        <p:tgtEl>
                                          <p:spTgt spid="66567"/>
                                        </p:tgtEl>
                                        <p:attrNameLst>
                                          <p:attrName>ppt_h</p:attrName>
                                        </p:attrNameLst>
                                      </p:cBhvr>
                                      <p:tavLst>
                                        <p:tav tm="0">
                                          <p:val>
                                            <p:fltVal val="0"/>
                                          </p:val>
                                        </p:tav>
                                        <p:tav tm="100000">
                                          <p:val>
                                            <p:strVal val="#ppt_h"/>
                                          </p:val>
                                        </p:tav>
                                      </p:tavLst>
                                    </p:anim>
                                    <p:anim calcmode="lin" valueType="num">
                                      <p:cBhvr>
                                        <p:cTn id="74" dur="1000" fill="hold"/>
                                        <p:tgtEl>
                                          <p:spTgt spid="66567"/>
                                        </p:tgtEl>
                                        <p:attrNameLst>
                                          <p:attrName>ppt_x</p:attrName>
                                        </p:attrNameLst>
                                      </p:cBhvr>
                                      <p:tavLst>
                                        <p:tav tm="0">
                                          <p:val>
                                            <p:fltVal val="0.5"/>
                                          </p:val>
                                        </p:tav>
                                        <p:tav tm="100000">
                                          <p:val>
                                            <p:strVal val="#ppt_x"/>
                                          </p:val>
                                        </p:tav>
                                      </p:tavLst>
                                    </p:anim>
                                    <p:anim calcmode="lin" valueType="num">
                                      <p:cBhvr>
                                        <p:cTn id="75" dur="1000" fill="hold"/>
                                        <p:tgtEl>
                                          <p:spTgt spid="66567"/>
                                        </p:tgtEl>
                                        <p:attrNameLst>
                                          <p:attrName>ppt_y</p:attrName>
                                        </p:attrNameLst>
                                      </p:cBhvr>
                                      <p:tavLst>
                                        <p:tav tm="0">
                                          <p:val>
                                            <p:fltVal val="0.5"/>
                                          </p:val>
                                        </p:tav>
                                        <p:tav tm="100000">
                                          <p:val>
                                            <p:strVal val="#ppt_y"/>
                                          </p:val>
                                        </p:tav>
                                      </p:tavLst>
                                    </p:anim>
                                  </p:childTnLst>
                                </p:cTn>
                              </p:par>
                              <p:par>
                                <p:cTn id="76" presetID="23" presetClass="entr" presetSubtype="528" repeatCount="indefinite" fill="hold" grpId="0" nodeType="withEffect">
                                  <p:stCondLst>
                                    <p:cond delay="0"/>
                                  </p:stCondLst>
                                  <p:childTnLst>
                                    <p:set>
                                      <p:cBhvr>
                                        <p:cTn id="77" dur="1" fill="hold">
                                          <p:stCondLst>
                                            <p:cond delay="0"/>
                                          </p:stCondLst>
                                        </p:cTn>
                                        <p:tgtEl>
                                          <p:spTgt spid="66575"/>
                                        </p:tgtEl>
                                        <p:attrNameLst>
                                          <p:attrName>style.visibility</p:attrName>
                                        </p:attrNameLst>
                                      </p:cBhvr>
                                      <p:to>
                                        <p:strVal val="visible"/>
                                      </p:to>
                                    </p:set>
                                    <p:anim calcmode="lin" valueType="num">
                                      <p:cBhvr>
                                        <p:cTn id="78" dur="1000" fill="hold"/>
                                        <p:tgtEl>
                                          <p:spTgt spid="66575"/>
                                        </p:tgtEl>
                                        <p:attrNameLst>
                                          <p:attrName>ppt_w</p:attrName>
                                        </p:attrNameLst>
                                      </p:cBhvr>
                                      <p:tavLst>
                                        <p:tav tm="0">
                                          <p:val>
                                            <p:fltVal val="0"/>
                                          </p:val>
                                        </p:tav>
                                        <p:tav tm="100000">
                                          <p:val>
                                            <p:strVal val="#ppt_w"/>
                                          </p:val>
                                        </p:tav>
                                      </p:tavLst>
                                    </p:anim>
                                    <p:anim calcmode="lin" valueType="num">
                                      <p:cBhvr>
                                        <p:cTn id="79" dur="1000" fill="hold"/>
                                        <p:tgtEl>
                                          <p:spTgt spid="66575"/>
                                        </p:tgtEl>
                                        <p:attrNameLst>
                                          <p:attrName>ppt_h</p:attrName>
                                        </p:attrNameLst>
                                      </p:cBhvr>
                                      <p:tavLst>
                                        <p:tav tm="0">
                                          <p:val>
                                            <p:fltVal val="0"/>
                                          </p:val>
                                        </p:tav>
                                        <p:tav tm="100000">
                                          <p:val>
                                            <p:strVal val="#ppt_h"/>
                                          </p:val>
                                        </p:tav>
                                      </p:tavLst>
                                    </p:anim>
                                    <p:anim calcmode="lin" valueType="num">
                                      <p:cBhvr>
                                        <p:cTn id="80" dur="1000" fill="hold"/>
                                        <p:tgtEl>
                                          <p:spTgt spid="66575"/>
                                        </p:tgtEl>
                                        <p:attrNameLst>
                                          <p:attrName>ppt_x</p:attrName>
                                        </p:attrNameLst>
                                      </p:cBhvr>
                                      <p:tavLst>
                                        <p:tav tm="0">
                                          <p:val>
                                            <p:fltVal val="0.5"/>
                                          </p:val>
                                        </p:tav>
                                        <p:tav tm="100000">
                                          <p:val>
                                            <p:strVal val="#ppt_x"/>
                                          </p:val>
                                        </p:tav>
                                      </p:tavLst>
                                    </p:anim>
                                    <p:anim calcmode="lin" valueType="num">
                                      <p:cBhvr>
                                        <p:cTn id="81" dur="1000" fill="hold"/>
                                        <p:tgtEl>
                                          <p:spTgt spid="66575"/>
                                        </p:tgtEl>
                                        <p:attrNameLst>
                                          <p:attrName>ppt_y</p:attrName>
                                        </p:attrNameLst>
                                      </p:cBhvr>
                                      <p:tavLst>
                                        <p:tav tm="0">
                                          <p:val>
                                            <p:fltVal val="0.5"/>
                                          </p:val>
                                        </p:tav>
                                        <p:tav tm="100000">
                                          <p:val>
                                            <p:strVal val="#ppt_y"/>
                                          </p:val>
                                        </p:tav>
                                      </p:tavLst>
                                    </p:anim>
                                  </p:childTnLst>
                                </p:cTn>
                              </p:par>
                              <p:par>
                                <p:cTn id="82" presetID="23" presetClass="entr" presetSubtype="528" repeatCount="indefinite"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fltVal val="0"/>
                                          </p:val>
                                        </p:tav>
                                        <p:tav tm="100000">
                                          <p:val>
                                            <p:strVal val="#ppt_w"/>
                                          </p:val>
                                        </p:tav>
                                      </p:tavLst>
                                    </p:anim>
                                    <p:anim calcmode="lin" valueType="num">
                                      <p:cBhvr>
                                        <p:cTn id="85" dur="1000" fill="hold"/>
                                        <p:tgtEl>
                                          <p:spTgt spid="13"/>
                                        </p:tgtEl>
                                        <p:attrNameLst>
                                          <p:attrName>ppt_h</p:attrName>
                                        </p:attrNameLst>
                                      </p:cBhvr>
                                      <p:tavLst>
                                        <p:tav tm="0">
                                          <p:val>
                                            <p:fltVal val="0"/>
                                          </p:val>
                                        </p:tav>
                                        <p:tav tm="100000">
                                          <p:val>
                                            <p:strVal val="#ppt_h"/>
                                          </p:val>
                                        </p:tav>
                                      </p:tavLst>
                                    </p:anim>
                                    <p:anim calcmode="lin" valueType="num">
                                      <p:cBhvr>
                                        <p:cTn id="86" dur="1000" fill="hold"/>
                                        <p:tgtEl>
                                          <p:spTgt spid="13"/>
                                        </p:tgtEl>
                                        <p:attrNameLst>
                                          <p:attrName>ppt_x</p:attrName>
                                        </p:attrNameLst>
                                      </p:cBhvr>
                                      <p:tavLst>
                                        <p:tav tm="0">
                                          <p:val>
                                            <p:fltVal val="0.5"/>
                                          </p:val>
                                        </p:tav>
                                        <p:tav tm="100000">
                                          <p:val>
                                            <p:strVal val="#ppt_x"/>
                                          </p:val>
                                        </p:tav>
                                      </p:tavLst>
                                    </p:anim>
                                    <p:anim calcmode="lin" valueType="num">
                                      <p:cBhvr>
                                        <p:cTn id="87" dur="1000" fill="hold"/>
                                        <p:tgtEl>
                                          <p:spTgt spid="13"/>
                                        </p:tgtEl>
                                        <p:attrNameLst>
                                          <p:attrName>ppt_y</p:attrName>
                                        </p:attrNameLst>
                                      </p:cBhvr>
                                      <p:tavLst>
                                        <p:tav tm="0">
                                          <p:val>
                                            <p:fltVal val="0.5"/>
                                          </p:val>
                                        </p:tav>
                                        <p:tav tm="100000">
                                          <p:val>
                                            <p:strVal val="#ppt_y"/>
                                          </p:val>
                                        </p:tav>
                                      </p:tavLst>
                                    </p:anim>
                                  </p:childTnLst>
                                </p:cTn>
                              </p:par>
                              <p:par>
                                <p:cTn id="88" presetID="23" presetClass="entr" presetSubtype="528" repeatCount="indefinite" fill="hold" nodeType="withEffect">
                                  <p:stCondLst>
                                    <p:cond delay="500"/>
                                  </p:stCondLst>
                                  <p:childTnLst>
                                    <p:set>
                                      <p:cBhvr>
                                        <p:cTn id="89" dur="1" fill="hold">
                                          <p:stCondLst>
                                            <p:cond delay="0"/>
                                          </p:stCondLst>
                                        </p:cTn>
                                        <p:tgtEl>
                                          <p:spTgt spid="66577"/>
                                        </p:tgtEl>
                                        <p:attrNameLst>
                                          <p:attrName>style.visibility</p:attrName>
                                        </p:attrNameLst>
                                      </p:cBhvr>
                                      <p:to>
                                        <p:strVal val="visible"/>
                                      </p:to>
                                    </p:set>
                                    <p:anim calcmode="lin" valueType="num">
                                      <p:cBhvr>
                                        <p:cTn id="90" dur="1000" fill="hold"/>
                                        <p:tgtEl>
                                          <p:spTgt spid="66577"/>
                                        </p:tgtEl>
                                        <p:attrNameLst>
                                          <p:attrName>ppt_w</p:attrName>
                                        </p:attrNameLst>
                                      </p:cBhvr>
                                      <p:tavLst>
                                        <p:tav tm="0">
                                          <p:val>
                                            <p:fltVal val="0"/>
                                          </p:val>
                                        </p:tav>
                                        <p:tav tm="100000">
                                          <p:val>
                                            <p:strVal val="#ppt_w"/>
                                          </p:val>
                                        </p:tav>
                                      </p:tavLst>
                                    </p:anim>
                                    <p:anim calcmode="lin" valueType="num">
                                      <p:cBhvr>
                                        <p:cTn id="91" dur="1000" fill="hold"/>
                                        <p:tgtEl>
                                          <p:spTgt spid="66577"/>
                                        </p:tgtEl>
                                        <p:attrNameLst>
                                          <p:attrName>ppt_h</p:attrName>
                                        </p:attrNameLst>
                                      </p:cBhvr>
                                      <p:tavLst>
                                        <p:tav tm="0">
                                          <p:val>
                                            <p:fltVal val="0"/>
                                          </p:val>
                                        </p:tav>
                                        <p:tav tm="100000">
                                          <p:val>
                                            <p:strVal val="#ppt_h"/>
                                          </p:val>
                                        </p:tav>
                                      </p:tavLst>
                                    </p:anim>
                                    <p:anim calcmode="lin" valueType="num">
                                      <p:cBhvr>
                                        <p:cTn id="92" dur="1000" fill="hold"/>
                                        <p:tgtEl>
                                          <p:spTgt spid="66577"/>
                                        </p:tgtEl>
                                        <p:attrNameLst>
                                          <p:attrName>ppt_x</p:attrName>
                                        </p:attrNameLst>
                                      </p:cBhvr>
                                      <p:tavLst>
                                        <p:tav tm="0">
                                          <p:val>
                                            <p:fltVal val="0.5"/>
                                          </p:val>
                                        </p:tav>
                                        <p:tav tm="100000">
                                          <p:val>
                                            <p:strVal val="#ppt_x"/>
                                          </p:val>
                                        </p:tav>
                                      </p:tavLst>
                                    </p:anim>
                                    <p:anim calcmode="lin" valueType="num">
                                      <p:cBhvr>
                                        <p:cTn id="93" dur="1000" fill="hold"/>
                                        <p:tgtEl>
                                          <p:spTgt spid="66577"/>
                                        </p:tgtEl>
                                        <p:attrNameLst>
                                          <p:attrName>ppt_y</p:attrName>
                                        </p:attrNameLst>
                                      </p:cBhvr>
                                      <p:tavLst>
                                        <p:tav tm="0">
                                          <p:val>
                                            <p:fltVal val="0.5"/>
                                          </p:val>
                                        </p:tav>
                                        <p:tav tm="100000">
                                          <p:val>
                                            <p:strVal val="#ppt_y"/>
                                          </p:val>
                                        </p:tav>
                                      </p:tavLst>
                                    </p:anim>
                                  </p:childTnLst>
                                </p:cTn>
                              </p:par>
                              <p:par>
                                <p:cTn id="94" presetID="23" presetClass="entr" presetSubtype="528" repeatCount="indefinite" fill="hold" nodeType="withEffect">
                                  <p:stCondLst>
                                    <p:cond delay="500"/>
                                  </p:stCondLst>
                                  <p:childTnLst>
                                    <p:set>
                                      <p:cBhvr>
                                        <p:cTn id="95" dur="1" fill="hold">
                                          <p:stCondLst>
                                            <p:cond delay="0"/>
                                          </p:stCondLst>
                                        </p:cTn>
                                        <p:tgtEl>
                                          <p:spTgt spid="14"/>
                                        </p:tgtEl>
                                        <p:attrNameLst>
                                          <p:attrName>style.visibility</p:attrName>
                                        </p:attrNameLst>
                                      </p:cBhvr>
                                      <p:to>
                                        <p:strVal val="visible"/>
                                      </p:to>
                                    </p:set>
                                    <p:anim calcmode="lin" valueType="num">
                                      <p:cBhvr>
                                        <p:cTn id="96" dur="1000" fill="hold"/>
                                        <p:tgtEl>
                                          <p:spTgt spid="14"/>
                                        </p:tgtEl>
                                        <p:attrNameLst>
                                          <p:attrName>ppt_w</p:attrName>
                                        </p:attrNameLst>
                                      </p:cBhvr>
                                      <p:tavLst>
                                        <p:tav tm="0">
                                          <p:val>
                                            <p:fltVal val="0"/>
                                          </p:val>
                                        </p:tav>
                                        <p:tav tm="100000">
                                          <p:val>
                                            <p:strVal val="#ppt_w"/>
                                          </p:val>
                                        </p:tav>
                                      </p:tavLst>
                                    </p:anim>
                                    <p:anim calcmode="lin" valueType="num">
                                      <p:cBhvr>
                                        <p:cTn id="97" dur="1000" fill="hold"/>
                                        <p:tgtEl>
                                          <p:spTgt spid="14"/>
                                        </p:tgtEl>
                                        <p:attrNameLst>
                                          <p:attrName>ppt_h</p:attrName>
                                        </p:attrNameLst>
                                      </p:cBhvr>
                                      <p:tavLst>
                                        <p:tav tm="0">
                                          <p:val>
                                            <p:fltVal val="0"/>
                                          </p:val>
                                        </p:tav>
                                        <p:tav tm="100000">
                                          <p:val>
                                            <p:strVal val="#ppt_h"/>
                                          </p:val>
                                        </p:tav>
                                      </p:tavLst>
                                    </p:anim>
                                    <p:anim calcmode="lin" valueType="num">
                                      <p:cBhvr>
                                        <p:cTn id="98" dur="1000" fill="hold"/>
                                        <p:tgtEl>
                                          <p:spTgt spid="14"/>
                                        </p:tgtEl>
                                        <p:attrNameLst>
                                          <p:attrName>ppt_x</p:attrName>
                                        </p:attrNameLst>
                                      </p:cBhvr>
                                      <p:tavLst>
                                        <p:tav tm="0">
                                          <p:val>
                                            <p:fltVal val="0.5"/>
                                          </p:val>
                                        </p:tav>
                                        <p:tav tm="100000">
                                          <p:val>
                                            <p:strVal val="#ppt_x"/>
                                          </p:val>
                                        </p:tav>
                                      </p:tavLst>
                                    </p:anim>
                                    <p:anim calcmode="lin" valueType="num">
                                      <p:cBhvr>
                                        <p:cTn id="99" dur="1000" fill="hold"/>
                                        <p:tgtEl>
                                          <p:spTgt spid="14"/>
                                        </p:tgtEl>
                                        <p:attrNameLst>
                                          <p:attrName>ppt_y</p:attrName>
                                        </p:attrNameLst>
                                      </p:cBhvr>
                                      <p:tavLst>
                                        <p:tav tm="0">
                                          <p:val>
                                            <p:fltVal val="0.5"/>
                                          </p:val>
                                        </p:tav>
                                        <p:tav tm="100000">
                                          <p:val>
                                            <p:strVal val="#ppt_y"/>
                                          </p:val>
                                        </p:tav>
                                      </p:tavLst>
                                    </p:anim>
                                  </p:childTnLst>
                                </p:cTn>
                              </p:par>
                              <p:par>
                                <p:cTn id="100" presetID="8" presetClass="entr" presetSubtype="16" fill="hold" nodeType="withEffect">
                                  <p:stCondLst>
                                    <p:cond delay="0"/>
                                  </p:stCondLst>
                                  <p:childTnLst>
                                    <p:set>
                                      <p:cBhvr>
                                        <p:cTn id="101" dur="1" fill="hold">
                                          <p:stCondLst>
                                            <p:cond delay="0"/>
                                          </p:stCondLst>
                                        </p:cTn>
                                        <p:tgtEl>
                                          <p:spTgt spid="9247"/>
                                        </p:tgtEl>
                                        <p:attrNameLst>
                                          <p:attrName>style.visibility</p:attrName>
                                        </p:attrNameLst>
                                      </p:cBhvr>
                                      <p:to>
                                        <p:strVal val="visible"/>
                                      </p:to>
                                    </p:set>
                                    <p:animEffect transition="in" filter="diamond(in)">
                                      <p:cBhvr>
                                        <p:cTn id="102" dur="2000"/>
                                        <p:tgtEl>
                                          <p:spTgt spid="9247"/>
                                        </p:tgtEl>
                                      </p:cBhvr>
                                    </p:animEffect>
                                  </p:childTnLst>
                                </p:cTn>
                              </p:par>
                              <p:par>
                                <p:cTn id="103" presetID="21" presetClass="emph" presetSubtype="0" repeatCount="indefinite" fill="hold" nodeType="withEffect">
                                  <p:stCondLst>
                                    <p:cond delay="0"/>
                                  </p:stCondLst>
                                  <p:childTnLst>
                                    <p:animClr clrSpc="hsl" dir="cw">
                                      <p:cBhvr override="childStyle">
                                        <p:cTn id="104" dur="2000" fill="hold"/>
                                        <p:tgtEl>
                                          <p:spTgt spid="35842"/>
                                        </p:tgtEl>
                                        <p:attrNameLst>
                                          <p:attrName>style.color</p:attrName>
                                        </p:attrNameLst>
                                      </p:cBhvr>
                                      <p:by>
                                        <p:hsl h="7200000" s="0" l="0"/>
                                      </p:by>
                                    </p:animClr>
                                    <p:animClr clrSpc="hsl" dir="cw">
                                      <p:cBhvr>
                                        <p:cTn id="105" dur="2000" fill="hold"/>
                                        <p:tgtEl>
                                          <p:spTgt spid="35842"/>
                                        </p:tgtEl>
                                        <p:attrNameLst>
                                          <p:attrName>fillcolor</p:attrName>
                                        </p:attrNameLst>
                                      </p:cBhvr>
                                      <p:by>
                                        <p:hsl h="7200000" s="0" l="0"/>
                                      </p:by>
                                    </p:animClr>
                                    <p:animClr clrSpc="hsl" dir="cw">
                                      <p:cBhvr>
                                        <p:cTn id="106" dur="2000" fill="hold"/>
                                        <p:tgtEl>
                                          <p:spTgt spid="35842"/>
                                        </p:tgtEl>
                                        <p:attrNameLst>
                                          <p:attrName>stroke.color</p:attrName>
                                        </p:attrNameLst>
                                      </p:cBhvr>
                                      <p:by>
                                        <p:hsl h="7200000" s="0" l="0"/>
                                      </p:by>
                                    </p:animClr>
                                    <p:set>
                                      <p:cBhvr>
                                        <p:cTn id="107" dur="2000" fill="hold"/>
                                        <p:tgtEl>
                                          <p:spTgt spid="358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6" grpId="0" animBg="1"/>
      <p:bldP spid="2" grpId="0" animBg="1"/>
      <p:bldP spid="3" grpId="0" animBg="1"/>
      <p:bldP spid="4" grpId="0" animBg="1"/>
      <p:bldP spid="66583" grpId="0"/>
      <p:bldP spid="66564" grpId="0" animBg="1"/>
      <p:bldP spid="10" grpId="0" animBg="1"/>
      <p:bldP spid="66567" grpId="0" animBg="1"/>
      <p:bldP spid="66575"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orizontal Scroll 11">
            <a:extLst>
              <a:ext uri="{FF2B5EF4-FFF2-40B4-BE49-F238E27FC236}">
                <a16:creationId xmlns:a16="http://schemas.microsoft.com/office/drawing/2014/main" id="{CAFA5069-27A2-DF21-35FA-31D5DBB55B12}"/>
              </a:ext>
            </a:extLst>
          </p:cNvPr>
          <p:cNvSpPr/>
          <p:nvPr/>
        </p:nvSpPr>
        <p:spPr>
          <a:xfrm>
            <a:off x="1037230" y="-119063"/>
            <a:ext cx="10047330" cy="17192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lgn="just">
              <a:defRPr/>
            </a:pPr>
            <a:r>
              <a:rPr lang="pt-BR" sz="2800" b="1" dirty="0">
                <a:solidFill>
                  <a:srgbClr val="FF0000"/>
                </a:solidFill>
                <a:latin typeface="Times New Roman" pitchFamily="18" charset="0"/>
                <a:cs typeface="Times New Roman" pitchFamily="18" charset="0"/>
              </a:rPr>
              <a:t>    3</a:t>
            </a:r>
            <a:r>
              <a:rPr lang="pt-BR" sz="2400" b="1" dirty="0">
                <a:solidFill>
                  <a:srgbClr val="FF0000"/>
                </a:solidFill>
                <a:latin typeface="Times New Roman" pitchFamily="18" charset="0"/>
                <a:cs typeface="Times New Roman" pitchFamily="18" charset="0"/>
              </a:rPr>
              <a:t>. </a:t>
            </a:r>
            <a:r>
              <a:rPr lang="en-US" sz="2400" b="1" dirty="0">
                <a:solidFill>
                  <a:srgbClr val="FF0000"/>
                </a:solidFill>
                <a:latin typeface="Times New Roman" pitchFamily="18" charset="0"/>
                <a:cs typeface="Calibri" pitchFamily="34" charset="0"/>
              </a:rPr>
              <a:t>BIỆN PHÁP HỖ TRỢ HỌC SINH KHÓ KHĂN TRONG HỌC TẬP GÓP PHẦN NÂNG CAO CHẤT LƯỢNG Ở LỚP 5A, TRƯỜNG TIỂU HỌC MẠC CỬU</a:t>
            </a:r>
            <a:endParaRPr lang="en-US" sz="2400" dirty="0">
              <a:solidFill>
                <a:srgbClr val="FF0000"/>
              </a:solidFill>
              <a:latin typeface="Times New Roman" pitchFamily="18" charset="0"/>
              <a:cs typeface="Times New Roman" pitchFamily="18" charset="0"/>
            </a:endParaRPr>
          </a:p>
        </p:txBody>
      </p:sp>
      <p:grpSp>
        <p:nvGrpSpPr>
          <p:cNvPr id="9" name="Group 8">
            <a:extLst>
              <a:ext uri="{FF2B5EF4-FFF2-40B4-BE49-F238E27FC236}">
                <a16:creationId xmlns:a16="http://schemas.microsoft.com/office/drawing/2014/main" id="{FA48983E-D073-95B8-7C0E-8450BE1A144D}"/>
              </a:ext>
            </a:extLst>
          </p:cNvPr>
          <p:cNvGrpSpPr/>
          <p:nvPr/>
        </p:nvGrpSpPr>
        <p:grpSpPr>
          <a:xfrm>
            <a:off x="1523372" y="1908342"/>
            <a:ext cx="1289668" cy="1553667"/>
            <a:chOff x="0" y="3992"/>
            <a:chExt cx="957078" cy="1367252"/>
          </a:xfrm>
          <a:scene3d>
            <a:camera prst="orthographicFront"/>
            <a:lightRig rig="threePt" dir="t">
              <a:rot lat="0" lon="0" rev="7500000"/>
            </a:lightRig>
          </a:scene3d>
        </p:grpSpPr>
        <p:sp>
          <p:nvSpPr>
            <p:cNvPr id="14" name="Chevron 13">
              <a:extLst>
                <a:ext uri="{FF2B5EF4-FFF2-40B4-BE49-F238E27FC236}">
                  <a16:creationId xmlns:a16="http://schemas.microsoft.com/office/drawing/2014/main" id="{537A5378-49E4-AF73-9EEB-CD56FE4BDBA8}"/>
                </a:ext>
              </a:extLst>
            </p:cNvPr>
            <p:cNvSpPr/>
            <p:nvPr/>
          </p:nvSpPr>
          <p:spPr>
            <a:xfrm rot="5400000">
              <a:off x="-205087" y="209079"/>
              <a:ext cx="1367252" cy="957077"/>
            </a:xfrm>
            <a:prstGeom prst="chevron">
              <a:avLst/>
            </a:prstGeom>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5" name="Chevron 4">
              <a:extLst>
                <a:ext uri="{FF2B5EF4-FFF2-40B4-BE49-F238E27FC236}">
                  <a16:creationId xmlns:a16="http://schemas.microsoft.com/office/drawing/2014/main" id="{7ABFA6DF-246D-11D4-180C-2041BE38C138}"/>
                </a:ext>
              </a:extLst>
            </p:cNvPr>
            <p:cNvSpPr/>
            <p:nvPr/>
          </p:nvSpPr>
          <p:spPr>
            <a:xfrm>
              <a:off x="1" y="648062"/>
              <a:ext cx="957077" cy="410175"/>
            </a:xfrm>
            <a:prstGeom prst="rect">
              <a:avLst/>
            </a:prstGeom>
            <a:sp3d/>
          </p:spPr>
          <p:style>
            <a:lnRef idx="0">
              <a:scrgbClr r="0" g="0" b="0"/>
            </a:lnRef>
            <a:fillRef idx="0">
              <a:scrgbClr r="0" g="0" b="0"/>
            </a:fillRef>
            <a:effectRef idx="0">
              <a:scrgbClr r="0" g="0" b="0"/>
            </a:effectRef>
            <a:fontRef idx="minor">
              <a:schemeClr val="lt1"/>
            </a:fontRef>
          </p:style>
          <p:txBody>
            <a:bodyPr lIns="17780" tIns="17780" rIns="17780" bIns="17780" spcCol="1270" anchor="ctr"/>
            <a:lstStyle/>
            <a:p>
              <a:pPr algn="ctr" defTabSz="1244600">
                <a:lnSpc>
                  <a:spcPct val="90000"/>
                </a:lnSpc>
                <a:spcAft>
                  <a:spcPct val="35000"/>
                </a:spcAft>
                <a:defRPr/>
              </a:pPr>
              <a:r>
                <a:rPr lang="en-US" sz="2800" dirty="0"/>
                <a:t>3.1</a:t>
              </a:r>
            </a:p>
          </p:txBody>
        </p:sp>
      </p:grpSp>
      <p:grpSp>
        <p:nvGrpSpPr>
          <p:cNvPr id="10" name="Group 9">
            <a:extLst>
              <a:ext uri="{FF2B5EF4-FFF2-40B4-BE49-F238E27FC236}">
                <a16:creationId xmlns:a16="http://schemas.microsoft.com/office/drawing/2014/main" id="{F5889C51-D4F3-6674-9C95-F9BF388A906B}"/>
              </a:ext>
            </a:extLst>
          </p:cNvPr>
          <p:cNvGrpSpPr/>
          <p:nvPr/>
        </p:nvGrpSpPr>
        <p:grpSpPr>
          <a:xfrm>
            <a:off x="2838734" y="1935711"/>
            <a:ext cx="8922665" cy="888714"/>
            <a:chOff x="957077" y="3992"/>
            <a:chExt cx="5138922" cy="888714"/>
          </a:xfrm>
          <a:solidFill>
            <a:srgbClr val="00B0F0"/>
          </a:solidFill>
          <a:scene3d>
            <a:camera prst="orthographicFront"/>
            <a:lightRig rig="threePt" dir="t">
              <a:rot lat="0" lon="0" rev="7500000"/>
            </a:lightRig>
          </a:scene3d>
        </p:grpSpPr>
        <p:sp>
          <p:nvSpPr>
            <p:cNvPr id="11" name="Round Same Side Corner Rectangle 10">
              <a:extLst>
                <a:ext uri="{FF2B5EF4-FFF2-40B4-BE49-F238E27FC236}">
                  <a16:creationId xmlns:a16="http://schemas.microsoft.com/office/drawing/2014/main" id="{621E7D4D-AEEF-D1F8-F4D9-5CCE6428C0CC}"/>
                </a:ext>
              </a:extLst>
            </p:cNvPr>
            <p:cNvSpPr/>
            <p:nvPr/>
          </p:nvSpPr>
          <p:spPr>
            <a:xfrm rot="5400000">
              <a:off x="3082181" y="-2121112"/>
              <a:ext cx="888714" cy="5138922"/>
            </a:xfrm>
            <a:prstGeom prst="round2SameRect">
              <a:avLst/>
            </a:prstGeom>
            <a:grpFill/>
            <a:ln>
              <a:solidFill>
                <a:srgbClr val="4D50D3"/>
              </a:solidFill>
            </a:ln>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 name="Round Same Side Corner Rectangle 6">
              <a:extLst>
                <a:ext uri="{FF2B5EF4-FFF2-40B4-BE49-F238E27FC236}">
                  <a16:creationId xmlns:a16="http://schemas.microsoft.com/office/drawing/2014/main" id="{A59994D9-95AA-4AEB-440A-CAD0FF410235}"/>
                </a:ext>
              </a:extLst>
            </p:cNvPr>
            <p:cNvSpPr/>
            <p:nvPr/>
          </p:nvSpPr>
          <p:spPr>
            <a:xfrm>
              <a:off x="990648" y="55484"/>
              <a:ext cx="5073543" cy="801948"/>
            </a:xfrm>
            <a:prstGeom prst="rect">
              <a:avLst/>
            </a:prstGeom>
            <a:solidFill>
              <a:srgbClr val="FFFFFF"/>
            </a:solidFill>
            <a:ln>
              <a:solidFill>
                <a:srgbClr val="4D50D3"/>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99136" tIns="17780" rIns="17780" bIns="17780" spcCol="1270" anchor="ctr"/>
            <a:lstStyle/>
            <a:p>
              <a:pPr marL="285750" lvl="1" indent="-285750" defTabSz="1244600">
                <a:lnSpc>
                  <a:spcPct val="90000"/>
                </a:lnSpc>
                <a:spcAft>
                  <a:spcPct val="15000"/>
                </a:spcAft>
                <a:buFontTx/>
                <a:buChar char="••"/>
                <a:defRPr/>
              </a:pPr>
              <a:r>
                <a:rPr lang="en-US" sz="2800" b="1" dirty="0" err="1">
                  <a:latin typeface="Times New Roman" pitchFamily="18" charset="0"/>
                  <a:cs typeface="Times New Roman" pitchFamily="18" charset="0"/>
                </a:rPr>
                <a:t>Hỗ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endParaRPr lang="en-US" sz="2800" dirty="0">
                <a:latin typeface="Times New Roman" pitchFamily="18" charset="0"/>
                <a:cs typeface="Times New Roman" pitchFamily="18" charset="0"/>
              </a:endParaRPr>
            </a:p>
          </p:txBody>
        </p:sp>
      </p:grpSp>
      <p:grpSp>
        <p:nvGrpSpPr>
          <p:cNvPr id="16" name="Group 15">
            <a:extLst>
              <a:ext uri="{FF2B5EF4-FFF2-40B4-BE49-F238E27FC236}">
                <a16:creationId xmlns:a16="http://schemas.microsoft.com/office/drawing/2014/main" id="{187EC9CF-07BD-E160-4DA6-304AE117B699}"/>
              </a:ext>
            </a:extLst>
          </p:cNvPr>
          <p:cNvGrpSpPr/>
          <p:nvPr/>
        </p:nvGrpSpPr>
        <p:grpSpPr>
          <a:xfrm>
            <a:off x="1523372" y="2802799"/>
            <a:ext cx="1289670" cy="1581272"/>
            <a:chOff x="0" y="4911"/>
            <a:chExt cx="1263480" cy="1804970"/>
          </a:xfrm>
          <a:scene3d>
            <a:camera prst="orthographicFront"/>
            <a:lightRig rig="threePt" dir="t">
              <a:rot lat="0" lon="0" rev="7500000"/>
            </a:lightRig>
          </a:scene3d>
        </p:grpSpPr>
        <p:sp>
          <p:nvSpPr>
            <p:cNvPr id="20" name="Chevron 19">
              <a:extLst>
                <a:ext uri="{FF2B5EF4-FFF2-40B4-BE49-F238E27FC236}">
                  <a16:creationId xmlns:a16="http://schemas.microsoft.com/office/drawing/2014/main" id="{E25A12A6-A59D-B69A-8938-0AA1AF86C4B5}"/>
                </a:ext>
              </a:extLst>
            </p:cNvPr>
            <p:cNvSpPr/>
            <p:nvPr/>
          </p:nvSpPr>
          <p:spPr>
            <a:xfrm rot="5400000">
              <a:off x="-270745" y="275656"/>
              <a:ext cx="1804970" cy="1263479"/>
            </a:xfrm>
            <a:prstGeom prst="chevron">
              <a:avLst/>
            </a:prstGeom>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1" name="Chevron 4">
              <a:extLst>
                <a:ext uri="{FF2B5EF4-FFF2-40B4-BE49-F238E27FC236}">
                  <a16:creationId xmlns:a16="http://schemas.microsoft.com/office/drawing/2014/main" id="{4FD32462-DCB8-18E1-F078-1DB4AE0DE422}"/>
                </a:ext>
              </a:extLst>
            </p:cNvPr>
            <p:cNvSpPr/>
            <p:nvPr/>
          </p:nvSpPr>
          <p:spPr>
            <a:xfrm>
              <a:off x="1" y="820696"/>
              <a:ext cx="1263479" cy="541491"/>
            </a:xfrm>
            <a:prstGeom prst="rect">
              <a:avLst/>
            </a:prstGeom>
            <a:sp3d/>
          </p:spPr>
          <p:style>
            <a:lnRef idx="0">
              <a:scrgbClr r="0" g="0" b="0"/>
            </a:lnRef>
            <a:fillRef idx="0">
              <a:scrgbClr r="0" g="0" b="0"/>
            </a:fillRef>
            <a:effectRef idx="0">
              <a:scrgbClr r="0" g="0" b="0"/>
            </a:effectRef>
            <a:fontRef idx="minor">
              <a:schemeClr val="lt1"/>
            </a:fontRef>
          </p:style>
          <p:txBody>
            <a:bodyPr lIns="23495" tIns="23495" rIns="23495" bIns="23495" spcCol="1270" anchor="ctr"/>
            <a:lstStyle/>
            <a:p>
              <a:pPr algn="ctr" defTabSz="1644650">
                <a:lnSpc>
                  <a:spcPct val="90000"/>
                </a:lnSpc>
                <a:spcAft>
                  <a:spcPct val="35000"/>
                </a:spcAft>
                <a:defRPr/>
              </a:pPr>
              <a:r>
                <a:rPr lang="en-US" sz="2800" dirty="0"/>
                <a:t>3. 2</a:t>
              </a:r>
            </a:p>
          </p:txBody>
        </p:sp>
      </p:grpSp>
      <p:grpSp>
        <p:nvGrpSpPr>
          <p:cNvPr id="17" name="Group 16">
            <a:extLst>
              <a:ext uri="{FF2B5EF4-FFF2-40B4-BE49-F238E27FC236}">
                <a16:creationId xmlns:a16="http://schemas.microsoft.com/office/drawing/2014/main" id="{7969F86D-A301-BC22-BF6A-C442149E6BF4}"/>
              </a:ext>
            </a:extLst>
          </p:cNvPr>
          <p:cNvGrpSpPr/>
          <p:nvPr/>
        </p:nvGrpSpPr>
        <p:grpSpPr>
          <a:xfrm>
            <a:off x="2838733" y="2853805"/>
            <a:ext cx="8922668" cy="880867"/>
            <a:chOff x="1263479" y="4912"/>
            <a:chExt cx="4832520" cy="1173230"/>
          </a:xfrm>
          <a:solidFill>
            <a:srgbClr val="00B0F0"/>
          </a:solidFill>
          <a:scene3d>
            <a:camera prst="orthographicFront"/>
            <a:lightRig rig="threePt" dir="t">
              <a:rot lat="0" lon="0" rev="7500000"/>
            </a:lightRig>
          </a:scene3d>
        </p:grpSpPr>
        <p:sp>
          <p:nvSpPr>
            <p:cNvPr id="18" name="Round Same Side Corner Rectangle 17">
              <a:extLst>
                <a:ext uri="{FF2B5EF4-FFF2-40B4-BE49-F238E27FC236}">
                  <a16:creationId xmlns:a16="http://schemas.microsoft.com/office/drawing/2014/main" id="{CE00D2FD-6C2E-27E6-6E77-150F2FFBAC4C}"/>
                </a:ext>
              </a:extLst>
            </p:cNvPr>
            <p:cNvSpPr/>
            <p:nvPr/>
          </p:nvSpPr>
          <p:spPr>
            <a:xfrm rot="5400000">
              <a:off x="3093124" y="-1824733"/>
              <a:ext cx="1173230" cy="4832520"/>
            </a:xfrm>
            <a:prstGeom prst="round2SameRect">
              <a:avLst/>
            </a:prstGeom>
            <a:solidFill>
              <a:srgbClr val="00B0F0"/>
            </a:solidFill>
            <a:ln>
              <a:solidFill>
                <a:srgbClr val="6600CC"/>
              </a:solidFill>
            </a:ln>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9" name="Round Same Side Corner Rectangle 6">
              <a:extLst>
                <a:ext uri="{FF2B5EF4-FFF2-40B4-BE49-F238E27FC236}">
                  <a16:creationId xmlns:a16="http://schemas.microsoft.com/office/drawing/2014/main" id="{19A2AA46-DB68-70B1-BEE3-5D2A84BFEB4F}"/>
                </a:ext>
              </a:extLst>
            </p:cNvPr>
            <p:cNvSpPr/>
            <p:nvPr/>
          </p:nvSpPr>
          <p:spPr>
            <a:xfrm>
              <a:off x="1295048" y="62184"/>
              <a:ext cx="4764363" cy="1058686"/>
            </a:xfrm>
            <a:prstGeom prst="rect">
              <a:avLst/>
            </a:prstGeom>
            <a:solidFill>
              <a:srgbClr val="FFFFCC"/>
            </a:solidFill>
            <a:ln>
              <a:solidFill>
                <a:srgbClr val="6600CC"/>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99136" tIns="17780" rIns="17780" bIns="17780" spcCol="1270" anchor="ctr"/>
            <a:lstStyle/>
            <a:p>
              <a:pPr marL="285750" lvl="1" indent="-285750" defTabSz="1244600">
                <a:lnSpc>
                  <a:spcPct val="90000"/>
                </a:lnSpc>
                <a:spcAft>
                  <a:spcPct val="15000"/>
                </a:spcAft>
                <a:buFontTx/>
                <a:buChar char="••"/>
                <a:defRPr/>
              </a:pPr>
              <a:r>
                <a:rPr lang="en-US" sz="2800" b="1" dirty="0" err="1">
                  <a:latin typeface="Times New Roman" pitchFamily="18" charset="0"/>
                  <a:cs typeface="Times New Roman" pitchFamily="18" charset="0"/>
                </a:rPr>
                <a:t>Hỗ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giúp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toán</a:t>
              </a:r>
              <a:r>
                <a:rPr lang="en-US" sz="2900" b="1" dirty="0">
                  <a:latin typeface="Times New Roman" pitchFamily="18" charset="0"/>
                  <a:cs typeface="Times New Roman" pitchFamily="18" charset="0"/>
                </a:rPr>
                <a:t>.</a:t>
              </a:r>
              <a:endParaRPr lang="en-US" sz="2900" dirty="0">
                <a:latin typeface="Times New Roman" pitchFamily="18" charset="0"/>
                <a:cs typeface="Times New Roman" pitchFamily="18" charset="0"/>
              </a:endParaRPr>
            </a:p>
          </p:txBody>
        </p:sp>
      </p:grpSp>
      <p:grpSp>
        <p:nvGrpSpPr>
          <p:cNvPr id="22" name="Group 21">
            <a:extLst>
              <a:ext uri="{FF2B5EF4-FFF2-40B4-BE49-F238E27FC236}">
                <a16:creationId xmlns:a16="http://schemas.microsoft.com/office/drawing/2014/main" id="{6F7BBFA0-BD7F-AF53-3C64-F60D3E0E1235}"/>
              </a:ext>
            </a:extLst>
          </p:cNvPr>
          <p:cNvGrpSpPr/>
          <p:nvPr/>
        </p:nvGrpSpPr>
        <p:grpSpPr>
          <a:xfrm>
            <a:off x="1508964" y="3724951"/>
            <a:ext cx="1318421" cy="1592516"/>
            <a:chOff x="0" y="5858"/>
            <a:chExt cx="1859070" cy="2655814"/>
          </a:xfrm>
          <a:scene3d>
            <a:camera prst="orthographicFront"/>
            <a:lightRig rig="threePt" dir="t">
              <a:rot lat="0" lon="0" rev="7500000"/>
            </a:lightRig>
          </a:scene3d>
        </p:grpSpPr>
        <p:sp>
          <p:nvSpPr>
            <p:cNvPr id="26" name="Chevron 25">
              <a:extLst>
                <a:ext uri="{FF2B5EF4-FFF2-40B4-BE49-F238E27FC236}">
                  <a16:creationId xmlns:a16="http://schemas.microsoft.com/office/drawing/2014/main" id="{CD4EA40A-E946-BE44-1EE7-62ECF5BBDC44}"/>
                </a:ext>
              </a:extLst>
            </p:cNvPr>
            <p:cNvSpPr/>
            <p:nvPr/>
          </p:nvSpPr>
          <p:spPr>
            <a:xfrm rot="5400000">
              <a:off x="-398372" y="404230"/>
              <a:ext cx="2655814" cy="1859070"/>
            </a:xfrm>
            <a:prstGeom prst="chevron">
              <a:avLst/>
            </a:prstGeom>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7" name="Chevron 4">
              <a:extLst>
                <a:ext uri="{FF2B5EF4-FFF2-40B4-BE49-F238E27FC236}">
                  <a16:creationId xmlns:a16="http://schemas.microsoft.com/office/drawing/2014/main" id="{60FC72BC-2633-BC6A-3C64-E9FC8B6A2F41}"/>
                </a:ext>
              </a:extLst>
            </p:cNvPr>
            <p:cNvSpPr/>
            <p:nvPr/>
          </p:nvSpPr>
          <p:spPr>
            <a:xfrm>
              <a:off x="0" y="1338103"/>
              <a:ext cx="1859070" cy="796745"/>
            </a:xfrm>
            <a:prstGeom prst="rect">
              <a:avLst/>
            </a:prstGeom>
            <a:sp3d/>
          </p:spPr>
          <p:style>
            <a:lnRef idx="0">
              <a:scrgbClr r="0" g="0" b="0"/>
            </a:lnRef>
            <a:fillRef idx="0">
              <a:scrgbClr r="0" g="0" b="0"/>
            </a:fillRef>
            <a:effectRef idx="0">
              <a:scrgbClr r="0" g="0" b="0"/>
            </a:effectRef>
            <a:fontRef idx="minor">
              <a:schemeClr val="lt1"/>
            </a:fontRef>
          </p:style>
          <p:txBody>
            <a:bodyPr lIns="34925" tIns="34925" rIns="34925" bIns="34925" spcCol="1270" anchor="ctr"/>
            <a:lstStyle/>
            <a:p>
              <a:pPr algn="ctr" defTabSz="2444750">
                <a:lnSpc>
                  <a:spcPct val="90000"/>
                </a:lnSpc>
                <a:spcAft>
                  <a:spcPct val="35000"/>
                </a:spcAft>
                <a:defRPr/>
              </a:pPr>
              <a:r>
                <a:rPr lang="en-US" sz="2800" dirty="0"/>
                <a:t>3.3</a:t>
              </a:r>
            </a:p>
          </p:txBody>
        </p:sp>
      </p:grpSp>
      <p:grpSp>
        <p:nvGrpSpPr>
          <p:cNvPr id="23" name="Group 22">
            <a:extLst>
              <a:ext uri="{FF2B5EF4-FFF2-40B4-BE49-F238E27FC236}">
                <a16:creationId xmlns:a16="http://schemas.microsoft.com/office/drawing/2014/main" id="{49E052A6-F032-CC5C-D84A-20A4ED9CF2AE}"/>
              </a:ext>
            </a:extLst>
          </p:cNvPr>
          <p:cNvGrpSpPr/>
          <p:nvPr/>
        </p:nvGrpSpPr>
        <p:grpSpPr>
          <a:xfrm>
            <a:off x="2815175" y="3776704"/>
            <a:ext cx="8951423" cy="941103"/>
            <a:chOff x="763601" y="-169204"/>
            <a:chExt cx="5332398" cy="1726279"/>
          </a:xfrm>
          <a:solidFill>
            <a:srgbClr val="00B0F0"/>
          </a:solidFill>
          <a:scene3d>
            <a:camera prst="orthographicFront"/>
            <a:lightRig rig="threePt" dir="t">
              <a:rot lat="0" lon="0" rev="7500000"/>
            </a:lightRig>
          </a:scene3d>
        </p:grpSpPr>
        <p:sp>
          <p:nvSpPr>
            <p:cNvPr id="24" name="Round Same Side Corner Rectangle 23">
              <a:extLst>
                <a:ext uri="{FF2B5EF4-FFF2-40B4-BE49-F238E27FC236}">
                  <a16:creationId xmlns:a16="http://schemas.microsoft.com/office/drawing/2014/main" id="{E7756324-C72F-366B-271B-3A482BB850F9}"/>
                </a:ext>
              </a:extLst>
            </p:cNvPr>
            <p:cNvSpPr/>
            <p:nvPr/>
          </p:nvSpPr>
          <p:spPr>
            <a:xfrm rot="5400000">
              <a:off x="2566660" y="-1972263"/>
              <a:ext cx="1726279" cy="5332398"/>
            </a:xfrm>
            <a:prstGeom prst="round2SameRect">
              <a:avLst/>
            </a:prstGeom>
            <a:grpFill/>
            <a:ln>
              <a:solidFill>
                <a:srgbClr val="A3DE42"/>
              </a:solidFill>
            </a:ln>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25" name="Round Same Side Corner Rectangle 6">
              <a:extLst>
                <a:ext uri="{FF2B5EF4-FFF2-40B4-BE49-F238E27FC236}">
                  <a16:creationId xmlns:a16="http://schemas.microsoft.com/office/drawing/2014/main" id="{93A68811-A093-4F66-F79C-5F9A0E5796DD}"/>
                </a:ext>
              </a:extLst>
            </p:cNvPr>
            <p:cNvSpPr/>
            <p:nvPr/>
          </p:nvSpPr>
          <p:spPr>
            <a:xfrm>
              <a:off x="815453" y="-57384"/>
              <a:ext cx="5230519" cy="1540966"/>
            </a:xfrm>
            <a:prstGeom prst="rect">
              <a:avLst/>
            </a:prstGeom>
            <a:solidFill>
              <a:srgbClr val="FFFF99"/>
            </a:solidFill>
            <a:ln>
              <a:solidFill>
                <a:srgbClr val="A3DE42"/>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99136" tIns="17780" rIns="17780" bIns="17780" spcCol="1270" anchor="ctr"/>
            <a:lstStyle/>
            <a:p>
              <a:pPr marL="285750" lvl="1" indent="-285750" defTabSz="1244600">
                <a:lnSpc>
                  <a:spcPct val="90000"/>
                </a:lnSpc>
                <a:spcAft>
                  <a:spcPct val="15000"/>
                </a:spcAft>
                <a:buFontTx/>
                <a:buChar char="••"/>
                <a:defRPr/>
              </a:pPr>
              <a:r>
                <a:rPr lang="en-US" sz="2800" b="1" dirty="0" err="1">
                  <a:latin typeface="Times New Roman" pitchFamily="18" charset="0"/>
                  <a:cs typeface="Times New Roman" pitchFamily="18" charset="0"/>
                </a:rPr>
                <a:t>Hỗ</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phẩm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chưa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tốt</a:t>
              </a:r>
              <a:endParaRPr lang="en-US" sz="2800" dirty="0">
                <a:latin typeface="Times New Roman" pitchFamily="18" charset="0"/>
                <a:cs typeface="Times New Roman" pitchFamily="18" charset="0"/>
              </a:endParaRPr>
            </a:p>
          </p:txBody>
        </p:sp>
      </p:grpSp>
      <p:grpSp>
        <p:nvGrpSpPr>
          <p:cNvPr id="28" name="Group 27">
            <a:extLst>
              <a:ext uri="{FF2B5EF4-FFF2-40B4-BE49-F238E27FC236}">
                <a16:creationId xmlns:a16="http://schemas.microsoft.com/office/drawing/2014/main" id="{1763DC39-B8E8-B8A6-1362-EE27867B821E}"/>
              </a:ext>
            </a:extLst>
          </p:cNvPr>
          <p:cNvGrpSpPr/>
          <p:nvPr/>
        </p:nvGrpSpPr>
        <p:grpSpPr>
          <a:xfrm>
            <a:off x="1494962" y="4638181"/>
            <a:ext cx="1341915" cy="1719263"/>
            <a:chOff x="0" y="-1"/>
            <a:chExt cx="2438401" cy="5041135"/>
          </a:xfrm>
          <a:scene3d>
            <a:camera prst="orthographicFront"/>
            <a:lightRig rig="threePt" dir="t">
              <a:rot lat="0" lon="0" rev="7500000"/>
            </a:lightRig>
          </a:scene3d>
        </p:grpSpPr>
        <p:sp>
          <p:nvSpPr>
            <p:cNvPr id="32" name="Chevron 31">
              <a:extLst>
                <a:ext uri="{FF2B5EF4-FFF2-40B4-BE49-F238E27FC236}">
                  <a16:creationId xmlns:a16="http://schemas.microsoft.com/office/drawing/2014/main" id="{824CC8F7-6D8B-BBEE-8E44-709BF82F661E}"/>
                </a:ext>
              </a:extLst>
            </p:cNvPr>
            <p:cNvSpPr/>
            <p:nvPr/>
          </p:nvSpPr>
          <p:spPr>
            <a:xfrm rot="5400000">
              <a:off x="-1301367" y="1301367"/>
              <a:ext cx="5041135" cy="2438400"/>
            </a:xfrm>
            <a:prstGeom prst="chevron">
              <a:avLst/>
            </a:prstGeom>
            <a:sp3d prstMaterial="plastic">
              <a:bevelT w="127000" h="25400" prst="relaxedInset"/>
            </a:sp3d>
          </p:spPr>
          <p:style>
            <a:lnRef idx="0">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3" name="Chevron 4">
              <a:extLst>
                <a:ext uri="{FF2B5EF4-FFF2-40B4-BE49-F238E27FC236}">
                  <a16:creationId xmlns:a16="http://schemas.microsoft.com/office/drawing/2014/main" id="{610089FE-D360-7E65-6C00-6CFD2D983E86}"/>
                </a:ext>
              </a:extLst>
            </p:cNvPr>
            <p:cNvSpPr/>
            <p:nvPr/>
          </p:nvSpPr>
          <p:spPr>
            <a:xfrm>
              <a:off x="0" y="1743578"/>
              <a:ext cx="2438401" cy="2602734"/>
            </a:xfrm>
            <a:prstGeom prst="rect">
              <a:avLst/>
            </a:prstGeom>
            <a:sp3d/>
          </p:spPr>
          <p:style>
            <a:lnRef idx="0">
              <a:scrgbClr r="0" g="0" b="0"/>
            </a:lnRef>
            <a:fillRef idx="0">
              <a:scrgbClr r="0" g="0" b="0"/>
            </a:fillRef>
            <a:effectRef idx="0">
              <a:scrgbClr r="0" g="0" b="0"/>
            </a:effectRef>
            <a:fontRef idx="minor">
              <a:schemeClr val="lt1"/>
            </a:fontRef>
          </p:style>
          <p:txBody>
            <a:bodyPr lIns="41275" tIns="41275" rIns="41275" bIns="41275" spcCol="1270" anchor="ctr"/>
            <a:lstStyle/>
            <a:p>
              <a:pPr algn="ctr" defTabSz="2889250">
                <a:lnSpc>
                  <a:spcPct val="90000"/>
                </a:lnSpc>
                <a:spcAft>
                  <a:spcPct val="35000"/>
                </a:spcAft>
                <a:defRPr/>
              </a:pPr>
              <a:r>
                <a:rPr lang="en-US" sz="2800" dirty="0"/>
                <a:t>3.4</a:t>
              </a:r>
            </a:p>
          </p:txBody>
        </p:sp>
      </p:grpSp>
      <p:grpSp>
        <p:nvGrpSpPr>
          <p:cNvPr id="29" name="Group 28">
            <a:extLst>
              <a:ext uri="{FF2B5EF4-FFF2-40B4-BE49-F238E27FC236}">
                <a16:creationId xmlns:a16="http://schemas.microsoft.com/office/drawing/2014/main" id="{A859659F-5311-F65D-B199-17CE7A6D5A47}"/>
              </a:ext>
            </a:extLst>
          </p:cNvPr>
          <p:cNvGrpSpPr/>
          <p:nvPr/>
        </p:nvGrpSpPr>
        <p:grpSpPr>
          <a:xfrm>
            <a:off x="2825274" y="4734997"/>
            <a:ext cx="8939096" cy="1013762"/>
            <a:chOff x="2438399" y="231304"/>
            <a:chExt cx="3657600" cy="3821934"/>
          </a:xfrm>
          <a:solidFill>
            <a:srgbClr val="FFFF66"/>
          </a:solidFill>
          <a:scene3d>
            <a:camera prst="orthographicFront"/>
            <a:lightRig rig="threePt" dir="t">
              <a:rot lat="0" lon="0" rev="7500000"/>
            </a:lightRig>
          </a:scene3d>
        </p:grpSpPr>
        <p:sp>
          <p:nvSpPr>
            <p:cNvPr id="30" name="Round Same Side Corner Rectangle 29">
              <a:extLst>
                <a:ext uri="{FF2B5EF4-FFF2-40B4-BE49-F238E27FC236}">
                  <a16:creationId xmlns:a16="http://schemas.microsoft.com/office/drawing/2014/main" id="{80920606-5F28-9816-4173-2040A3934B13}"/>
                </a:ext>
              </a:extLst>
            </p:cNvPr>
            <p:cNvSpPr/>
            <p:nvPr/>
          </p:nvSpPr>
          <p:spPr>
            <a:xfrm rot="5400000">
              <a:off x="2356232" y="313471"/>
              <a:ext cx="3821934" cy="3657600"/>
            </a:xfrm>
            <a:prstGeom prst="round2SameRect">
              <a:avLst/>
            </a:prstGeom>
            <a:solidFill>
              <a:srgbClr val="00B0F0"/>
            </a:solidFill>
            <a:ln>
              <a:solidFill>
                <a:srgbClr val="BABC64"/>
              </a:solidFill>
            </a:ln>
            <a:sp3d extrusionH="190500" prstMaterial="dkEdge">
              <a:bevelT w="135400" h="16350" prst="relaxedInset"/>
              <a:contourClr>
                <a:schemeClr val="bg1"/>
              </a:contourClr>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31" name="Round Same Side Corner Rectangle 6">
              <a:extLst>
                <a:ext uri="{FF2B5EF4-FFF2-40B4-BE49-F238E27FC236}">
                  <a16:creationId xmlns:a16="http://schemas.microsoft.com/office/drawing/2014/main" id="{B81E16A1-3E7D-62EB-296D-3A652E3142FA}"/>
                </a:ext>
              </a:extLst>
            </p:cNvPr>
            <p:cNvSpPr/>
            <p:nvPr/>
          </p:nvSpPr>
          <p:spPr>
            <a:xfrm>
              <a:off x="2473686" y="419837"/>
              <a:ext cx="3594673" cy="3464835"/>
            </a:xfrm>
            <a:prstGeom prst="rect">
              <a:avLst/>
            </a:prstGeom>
            <a:grpFill/>
            <a:ln>
              <a:solidFill>
                <a:srgbClr val="BABC64"/>
              </a:solid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lIns="199136" tIns="17780" rIns="17780" bIns="17780" spcCol="1270" anchor="ctr"/>
            <a:lstStyle/>
            <a:p>
              <a:pPr marL="285750" lvl="1" indent="-285750" defTabSz="1244600">
                <a:lnSpc>
                  <a:spcPct val="90000"/>
                </a:lnSpc>
                <a:spcAft>
                  <a:spcPct val="15000"/>
                </a:spcAft>
                <a:buFontTx/>
                <a:buChar char="••"/>
                <a:defRPr/>
              </a:pPr>
              <a:endParaRPr lang="en-US" sz="2800" dirty="0">
                <a:latin typeface="Times New Roman" pitchFamily="18" charset="0"/>
                <a:cs typeface="Times New Roman" pitchFamily="18" charset="0"/>
              </a:endParaRPr>
            </a:p>
            <a:p>
              <a:pPr marL="285750" lvl="1" indent="-285750" defTabSz="1244600">
                <a:lnSpc>
                  <a:spcPct val="90000"/>
                </a:lnSpc>
                <a:spcAft>
                  <a:spcPct val="15000"/>
                </a:spcAft>
                <a:buFontTx/>
                <a:buChar char="••"/>
                <a:defRPr/>
              </a:pPr>
              <a:r>
                <a:rPr lang="en-US" sz="2800" b="1" dirty="0" err="1">
                  <a:latin typeface="Times New Roman" pitchFamily="18" charset="0"/>
                  <a:cs typeface="Times New Roman" pitchFamily="18" charset="0"/>
                </a:rPr>
                <a:t>Hướng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dẫn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việc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nhà</a:t>
              </a:r>
              <a:r>
                <a:rPr lang="en-US" sz="2800" b="1" dirty="0">
                  <a:latin typeface="Times New Roman" pitchFamily="18" charset="0"/>
                  <a:cs typeface="Times New Roman" pitchFamily="18" charset="0"/>
                </a:rPr>
                <a:t>.</a:t>
              </a:r>
            </a:p>
            <a:p>
              <a:pPr marL="285750" lvl="1" indent="-285750" defTabSz="1244600">
                <a:lnSpc>
                  <a:spcPct val="90000"/>
                </a:lnSpc>
                <a:spcAft>
                  <a:spcPct val="15000"/>
                </a:spcAft>
                <a:buFontTx/>
                <a:buChar char="••"/>
                <a:defRPr/>
              </a:pPr>
              <a:endParaRPr lang="vi-VN" sz="2800" b="1" dirty="0">
                <a:solidFill>
                  <a:srgbClr val="0000FF"/>
                </a:solidFill>
                <a:latin typeface="Times New Roman" pitchFamily="18" charset="0"/>
                <a:cs typeface="Times New Roman" pitchFamily="18" charset="0"/>
              </a:endParaRPr>
            </a:p>
          </p:txBody>
        </p:sp>
      </p:grpSp>
      <p:pic>
        <p:nvPicPr>
          <p:cNvPr id="2" name="Picture 5" descr="POINSET2">
            <a:extLst>
              <a:ext uri="{FF2B5EF4-FFF2-40B4-BE49-F238E27FC236}">
                <a16:creationId xmlns:a16="http://schemas.microsoft.com/office/drawing/2014/main" id="{41807455-9CF9-56C5-F9CF-E795AC968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E887D4D0-C6F0-4C61-7AEA-01D8F7529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A2AF6483-9A9D-BD9B-564D-018E4DD80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E38E1B23-92F3-B7FC-8667-82C4CAD01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42"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children wearing face masks&#10;&#10;Description automatically generated with medium confidence">
            <a:extLst>
              <a:ext uri="{FF2B5EF4-FFF2-40B4-BE49-F238E27FC236}">
                <a16:creationId xmlns:a16="http://schemas.microsoft.com/office/drawing/2014/main" id="{ED62E50D-D84B-D546-6F67-0F6D1F92C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280" y="1005840"/>
            <a:ext cx="4945261" cy="5709920"/>
          </a:xfrm>
          <a:prstGeom prst="rect">
            <a:avLst/>
          </a:prstGeom>
          <a:solidFill>
            <a:srgbClr val="FFFFFF">
              <a:shade val="85000"/>
            </a:srgbClr>
          </a:solidFill>
          <a:ln w="190500" cap="rnd">
            <a:solidFill>
              <a:srgbClr val="FFFF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id="{AC2C7B17-454C-3006-C336-CF2501312573}"/>
              </a:ext>
            </a:extLst>
          </p:cNvPr>
          <p:cNvSpPr/>
          <p:nvPr/>
        </p:nvSpPr>
        <p:spPr>
          <a:xfrm>
            <a:off x="1960683" y="1680211"/>
            <a:ext cx="1325642" cy="43434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i="1" dirty="0" err="1">
                <a:solidFill>
                  <a:schemeClr val="tx1"/>
                </a:solidFill>
                <a:latin typeface="Times New Roman" pitchFamily="18" charset="0"/>
                <a:cs typeface="Times New Roman" pitchFamily="18" charset="0"/>
              </a:rPr>
              <a:t>Đối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với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học</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sinh</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khó</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khăn</a:t>
            </a:r>
            <a:r>
              <a:rPr lang="en-US" sz="2400" b="1" i="1" dirty="0">
                <a:solidFill>
                  <a:schemeClr val="tx1"/>
                </a:solidFill>
                <a:latin typeface="Times New Roman" pitchFamily="18" charset="0"/>
                <a:cs typeface="Times New Roman" pitchFamily="18" charset="0"/>
              </a:rPr>
              <a:t> </a:t>
            </a:r>
          </a:p>
          <a:p>
            <a:pPr algn="ctr">
              <a:defRPr/>
            </a:pPr>
            <a:r>
              <a:rPr lang="en-US" sz="2400" b="1" i="1" dirty="0" err="1">
                <a:solidFill>
                  <a:schemeClr val="tx1"/>
                </a:solidFill>
                <a:latin typeface="Times New Roman" pitchFamily="18" charset="0"/>
                <a:cs typeface="Times New Roman" pitchFamily="18" charset="0"/>
              </a:rPr>
              <a:t>về</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nhu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cầu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đồ</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dùng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học</a:t>
            </a:r>
            <a:r>
              <a:rPr lang="en-US" sz="2400" b="1" i="1" dirty="0">
                <a:solidFill>
                  <a:schemeClr val="tx1"/>
                </a:solidFill>
                <a:latin typeface="Times New Roman" pitchFamily="18" charset="0"/>
                <a:cs typeface="Times New Roman" pitchFamily="18" charset="0"/>
              </a:rPr>
              <a:t> </a:t>
            </a:r>
          </a:p>
          <a:p>
            <a:pPr algn="ctr">
              <a:defRPr/>
            </a:pPr>
            <a:r>
              <a:rPr lang="en-US" sz="2400" b="1" i="1" dirty="0" err="1">
                <a:solidFill>
                  <a:schemeClr val="tx1"/>
                </a:solidFill>
                <a:latin typeface="Times New Roman" pitchFamily="18" charset="0"/>
                <a:cs typeface="Times New Roman" pitchFamily="18" charset="0"/>
              </a:rPr>
              <a:t>tập</a:t>
            </a:r>
            <a:endParaRPr lang="en-US" sz="2400" dirty="0">
              <a:solidFill>
                <a:schemeClr val="tx1"/>
              </a:solidFill>
              <a:latin typeface="Times New Roman" pitchFamily="18" charset="0"/>
              <a:cs typeface="Times New Roman" pitchFamily="18" charset="0"/>
            </a:endParaRPr>
          </a:p>
        </p:txBody>
      </p:sp>
      <p:sp>
        <p:nvSpPr>
          <p:cNvPr id="14" name="Right Arrow 3">
            <a:extLst>
              <a:ext uri="{FF2B5EF4-FFF2-40B4-BE49-F238E27FC236}">
                <a16:creationId xmlns:a16="http://schemas.microsoft.com/office/drawing/2014/main" id="{3990F118-ACF6-F73C-3D09-F2F05BA698B3}"/>
              </a:ext>
            </a:extLst>
          </p:cNvPr>
          <p:cNvSpPr/>
          <p:nvPr/>
        </p:nvSpPr>
        <p:spPr>
          <a:xfrm>
            <a:off x="3283241" y="3492547"/>
            <a:ext cx="689319" cy="479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Horizontal Scroll 14">
            <a:extLst>
              <a:ext uri="{FF2B5EF4-FFF2-40B4-BE49-F238E27FC236}">
                <a16:creationId xmlns:a16="http://schemas.microsoft.com/office/drawing/2014/main" id="{50EB09E0-D6D4-9B72-9F03-7D2479D8CF2C}"/>
              </a:ext>
            </a:extLst>
          </p:cNvPr>
          <p:cNvSpPr/>
          <p:nvPr/>
        </p:nvSpPr>
        <p:spPr>
          <a:xfrm>
            <a:off x="1798320" y="25401"/>
            <a:ext cx="8077200" cy="855322"/>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2400" b="1" dirty="0"/>
          </a:p>
          <a:p>
            <a:pPr>
              <a:defRPr/>
            </a:pPr>
            <a:r>
              <a:rPr lang="en-US" sz="2400" b="1" dirty="0" err="1">
                <a:solidFill>
                  <a:srgbClr val="FF0000"/>
                </a:solidFill>
                <a:latin typeface="Times New Roman" pitchFamily="18" charset="0"/>
                <a:cs typeface="Times New Roman" pitchFamily="18" charset="0"/>
              </a:rPr>
              <a:t>Biện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pháp</a:t>
            </a:r>
            <a:r>
              <a:rPr lang="en-US" sz="2400" b="1" dirty="0">
                <a:solidFill>
                  <a:srgbClr val="FF0000"/>
                </a:solidFill>
                <a:latin typeface="Times New Roman" pitchFamily="18" charset="0"/>
                <a:cs typeface="Times New Roman" pitchFamily="18" charset="0"/>
              </a:rPr>
              <a:t> 1: </a:t>
            </a:r>
            <a:r>
              <a:rPr lang="en-US" sz="2400" b="1" dirty="0" err="1">
                <a:solidFill>
                  <a:srgbClr val="FF0000"/>
                </a:solidFill>
                <a:latin typeface="Times New Roman" pitchFamily="18" charset="0"/>
                <a:cs typeface="Times New Roman" pitchFamily="18" charset="0"/>
              </a:rPr>
              <a:t>Hỗ</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trợ</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khăn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chất</a:t>
            </a:r>
            <a:endParaRPr lang="en-US" sz="2400" dirty="0">
              <a:solidFill>
                <a:srgbClr val="FF0000"/>
              </a:solidFill>
              <a:latin typeface="Times New Roman" pitchFamily="18" charset="0"/>
              <a:cs typeface="Times New Roman" pitchFamily="18" charset="0"/>
            </a:endParaRPr>
          </a:p>
          <a:p>
            <a:pPr>
              <a:defRPr/>
            </a:pPr>
            <a:endParaRPr lang="en-US" sz="2400" dirty="0">
              <a:solidFill>
                <a:srgbClr val="FF0000"/>
              </a:solidFill>
              <a:latin typeface="Times New Roman" pitchFamily="18" charset="0"/>
              <a:cs typeface="Times New Roman" pitchFamily="18" charset="0"/>
            </a:endParaRPr>
          </a:p>
        </p:txBody>
      </p:sp>
      <p:sp>
        <p:nvSpPr>
          <p:cNvPr id="17" name="Rounded Rectangle 10">
            <a:extLst>
              <a:ext uri="{FF2B5EF4-FFF2-40B4-BE49-F238E27FC236}">
                <a16:creationId xmlns:a16="http://schemas.microsoft.com/office/drawing/2014/main" id="{0F10A69A-7C08-2BC6-B64B-EADF7A1F66CE}"/>
              </a:ext>
            </a:extLst>
          </p:cNvPr>
          <p:cNvSpPr/>
          <p:nvPr/>
        </p:nvSpPr>
        <p:spPr>
          <a:xfrm>
            <a:off x="4185920" y="5952169"/>
            <a:ext cx="4754880" cy="664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GVCN hỗ trợ 2 bộ sách Tiếng anh </a:t>
            </a:r>
          </a:p>
          <a:p>
            <a:pPr algn="ctr" eaLnBrk="1" hangingPunct="1">
              <a:defRPr/>
            </a:pPr>
            <a:r>
              <a:rPr lang="pt-BR" sz="2000" b="1" dirty="0">
                <a:solidFill>
                  <a:srgbClr val="0000FF"/>
                </a:solidFill>
                <a:latin typeface="Times New Roman" pitchFamily="18" charset="0"/>
                <a:cs typeface="Times New Roman" pitchFamily="18" charset="0"/>
              </a:rPr>
              <a:t>cho 2 em Minh Qúy và Nhựt Khánh</a:t>
            </a: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64365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6FAEEC-97C8-E66E-841E-48F8FC735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167" y="1065847"/>
            <a:ext cx="8077199" cy="5759785"/>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3">
            <a:extLst>
              <a:ext uri="{FF2B5EF4-FFF2-40B4-BE49-F238E27FC236}">
                <a16:creationId xmlns:a16="http://schemas.microsoft.com/office/drawing/2014/main" id="{881AC629-D35E-080E-1FC4-17A0278BCC58}"/>
              </a:ext>
            </a:extLst>
          </p:cNvPr>
          <p:cNvSpPr/>
          <p:nvPr/>
        </p:nvSpPr>
        <p:spPr>
          <a:xfrm>
            <a:off x="2305961" y="3438137"/>
            <a:ext cx="569319" cy="599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Horizontal Scroll 14">
            <a:extLst>
              <a:ext uri="{FF2B5EF4-FFF2-40B4-BE49-F238E27FC236}">
                <a16:creationId xmlns:a16="http://schemas.microsoft.com/office/drawing/2014/main" id="{2AA9A952-FECE-3A50-0E64-A4A4AE6D3C2D}"/>
              </a:ext>
            </a:extLst>
          </p:cNvPr>
          <p:cNvSpPr/>
          <p:nvPr/>
        </p:nvSpPr>
        <p:spPr>
          <a:xfrm>
            <a:off x="1981200" y="-76200"/>
            <a:ext cx="80772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r>
              <a:rPr lang="en-US" sz="2800" b="1" dirty="0" err="1">
                <a:solidFill>
                  <a:srgbClr val="FF0000"/>
                </a:solidFill>
                <a:latin typeface="Times New Roman" pitchFamily="18" charset="0"/>
                <a:cs typeface="Times New Roman" pitchFamily="18" charset="0"/>
              </a:rPr>
              <a:t>Biện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Hỗ</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chất</a:t>
            </a: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14" name="Rounded Rectangle 17">
            <a:extLst>
              <a:ext uri="{FF2B5EF4-FFF2-40B4-BE49-F238E27FC236}">
                <a16:creationId xmlns:a16="http://schemas.microsoft.com/office/drawing/2014/main" id="{224B9DD3-253B-3245-BC9B-2BA26E83B784}"/>
              </a:ext>
            </a:extLst>
          </p:cNvPr>
          <p:cNvSpPr/>
          <p:nvPr/>
        </p:nvSpPr>
        <p:spPr>
          <a:xfrm>
            <a:off x="3254915" y="5792153"/>
            <a:ext cx="5357050" cy="838200"/>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Ban đại diện cha mẹ học sinh của lớp tặng vở </a:t>
            </a:r>
          </a:p>
          <a:p>
            <a:pPr algn="ctr" eaLnBrk="1" hangingPunct="1">
              <a:defRPr/>
            </a:pPr>
            <a:r>
              <a:rPr lang="pt-BR" sz="2000" b="1" dirty="0">
                <a:solidFill>
                  <a:srgbClr val="0000FF"/>
                </a:solidFill>
                <a:latin typeface="Times New Roman" pitchFamily="18" charset="0"/>
                <a:cs typeface="Times New Roman" pitchFamily="18" charset="0"/>
              </a:rPr>
              <a:t>cho những em có hoàn cảnh khó khăn.</a:t>
            </a:r>
            <a:endParaRPr lang="en-US" sz="2000" b="1" dirty="0">
              <a:solidFill>
                <a:srgbClr val="0000FF"/>
              </a:solidFill>
              <a:latin typeface="Times New Roman" pitchFamily="18" charset="0"/>
              <a:cs typeface="Times New Roman" pitchFamily="18" charset="0"/>
            </a:endParaRPr>
          </a:p>
        </p:txBody>
      </p:sp>
      <p:sp>
        <p:nvSpPr>
          <p:cNvPr id="15" name="Rounded Rectangle 7">
            <a:extLst>
              <a:ext uri="{FF2B5EF4-FFF2-40B4-BE49-F238E27FC236}">
                <a16:creationId xmlns:a16="http://schemas.microsoft.com/office/drawing/2014/main" id="{CD0638F9-E794-4D7A-B980-8AD5A634C811}"/>
              </a:ext>
            </a:extLst>
          </p:cNvPr>
          <p:cNvSpPr/>
          <p:nvPr/>
        </p:nvSpPr>
        <p:spPr>
          <a:xfrm>
            <a:off x="980319" y="1786891"/>
            <a:ext cx="1325642" cy="41910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i="1" dirty="0" err="1">
                <a:solidFill>
                  <a:schemeClr val="tx1"/>
                </a:solidFill>
                <a:latin typeface="Times New Roman" pitchFamily="18" charset="0"/>
                <a:cs typeface="Times New Roman" pitchFamily="18" charset="0"/>
              </a:rPr>
              <a:t>Học</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sinh</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khó</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khăn</a:t>
            </a:r>
            <a:r>
              <a:rPr lang="en-US" sz="2800" b="1" i="1" dirty="0">
                <a:solidFill>
                  <a:schemeClr val="tx1"/>
                </a:solidFill>
                <a:latin typeface="Times New Roman" pitchFamily="18" charset="0"/>
                <a:cs typeface="Times New Roman" pitchFamily="18" charset="0"/>
              </a:rPr>
              <a:t> </a:t>
            </a:r>
          </a:p>
          <a:p>
            <a:pPr algn="ctr">
              <a:defRPr/>
            </a:pPr>
            <a:r>
              <a:rPr lang="en-US" sz="2800" b="1" i="1" dirty="0" err="1">
                <a:solidFill>
                  <a:schemeClr val="tx1"/>
                </a:solidFill>
                <a:latin typeface="Times New Roman" pitchFamily="18" charset="0"/>
                <a:cs typeface="Times New Roman" pitchFamily="18" charset="0"/>
              </a:rPr>
              <a:t>về</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nhu</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cầu</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đồ</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dùng</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học</a:t>
            </a:r>
            <a:r>
              <a:rPr lang="en-US" sz="2800" b="1" i="1" dirty="0">
                <a:solidFill>
                  <a:schemeClr val="tx1"/>
                </a:solidFill>
                <a:latin typeface="Times New Roman" pitchFamily="18" charset="0"/>
                <a:cs typeface="Times New Roman" pitchFamily="18" charset="0"/>
              </a:rPr>
              <a:t> </a:t>
            </a:r>
          </a:p>
          <a:p>
            <a:pPr algn="ctr">
              <a:defRPr/>
            </a:pPr>
            <a:r>
              <a:rPr lang="en-US" sz="2800" b="1" i="1" dirty="0" err="1">
                <a:solidFill>
                  <a:schemeClr val="tx1"/>
                </a:solidFill>
                <a:latin typeface="Times New Roman" pitchFamily="18" charset="0"/>
                <a:cs typeface="Times New Roman" pitchFamily="18" charset="0"/>
              </a:rPr>
              <a:t>tập</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89375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7">
            <a:extLst>
              <a:ext uri="{FF2B5EF4-FFF2-40B4-BE49-F238E27FC236}">
                <a16:creationId xmlns:a16="http://schemas.microsoft.com/office/drawing/2014/main" id="{8F90C968-0A56-D334-571E-34AC6AA6991B}"/>
              </a:ext>
            </a:extLst>
          </p:cNvPr>
          <p:cNvSpPr/>
          <p:nvPr/>
        </p:nvSpPr>
        <p:spPr>
          <a:xfrm>
            <a:off x="403099" y="1420125"/>
            <a:ext cx="1325642" cy="41910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i="1" dirty="0" err="1">
                <a:solidFill>
                  <a:schemeClr val="tx1"/>
                </a:solidFill>
                <a:latin typeface="Times New Roman" pitchFamily="18" charset="0"/>
                <a:cs typeface="Times New Roman" pitchFamily="18" charset="0"/>
              </a:rPr>
              <a:t>Đối</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với</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những</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học</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sinh</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thiếu</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ăn</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thiếu</a:t>
            </a:r>
            <a:r>
              <a:rPr lang="en-US" sz="2800" b="1" i="1" dirty="0">
                <a:solidFill>
                  <a:schemeClr val="tx1"/>
                </a:solidFill>
                <a:latin typeface="Times New Roman" pitchFamily="18" charset="0"/>
                <a:cs typeface="Times New Roman" pitchFamily="18" charset="0"/>
              </a:rPr>
              <a:t> </a:t>
            </a:r>
            <a:r>
              <a:rPr lang="en-US" sz="2800" b="1" i="1" dirty="0" err="1">
                <a:solidFill>
                  <a:schemeClr val="tx1"/>
                </a:solidFill>
                <a:latin typeface="Times New Roman" pitchFamily="18" charset="0"/>
                <a:cs typeface="Times New Roman" pitchFamily="18" charset="0"/>
              </a:rPr>
              <a:t>mặc</a:t>
            </a:r>
            <a:endParaRPr lang="en-US" sz="2800" dirty="0">
              <a:solidFill>
                <a:schemeClr val="tx1"/>
              </a:solidFill>
              <a:latin typeface="Times New Roman" pitchFamily="18" charset="0"/>
              <a:cs typeface="Times New Roman" pitchFamily="18" charset="0"/>
            </a:endParaRPr>
          </a:p>
        </p:txBody>
      </p:sp>
      <p:sp>
        <p:nvSpPr>
          <p:cNvPr id="12" name="Right Arrow 3">
            <a:extLst>
              <a:ext uri="{FF2B5EF4-FFF2-40B4-BE49-F238E27FC236}">
                <a16:creationId xmlns:a16="http://schemas.microsoft.com/office/drawing/2014/main" id="{BF2971D2-7F1E-1D61-C69B-2E46926D0B17}"/>
              </a:ext>
            </a:extLst>
          </p:cNvPr>
          <p:cNvSpPr/>
          <p:nvPr/>
        </p:nvSpPr>
        <p:spPr>
          <a:xfrm>
            <a:off x="1742342" y="3282119"/>
            <a:ext cx="637948" cy="579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orizontal Scroll 14">
            <a:extLst>
              <a:ext uri="{FF2B5EF4-FFF2-40B4-BE49-F238E27FC236}">
                <a16:creationId xmlns:a16="http://schemas.microsoft.com/office/drawing/2014/main" id="{02D02942-C2EB-E4F5-16B7-22004EED0BA9}"/>
              </a:ext>
            </a:extLst>
          </p:cNvPr>
          <p:cNvSpPr/>
          <p:nvPr/>
        </p:nvSpPr>
        <p:spPr>
          <a:xfrm>
            <a:off x="1981200" y="-76200"/>
            <a:ext cx="80772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r>
              <a:rPr lang="en-US" sz="2800" b="1" dirty="0" err="1">
                <a:solidFill>
                  <a:srgbClr val="FF0000"/>
                </a:solidFill>
                <a:latin typeface="Times New Roman" pitchFamily="18" charset="0"/>
                <a:cs typeface="Times New Roman" pitchFamily="18" charset="0"/>
              </a:rPr>
              <a:t>Biện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Hỗ</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chất</a:t>
            </a: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pic>
        <p:nvPicPr>
          <p:cNvPr id="14" name="Picture 2" descr="bbba0b2d0830ce6e9721">
            <a:extLst>
              <a:ext uri="{FF2B5EF4-FFF2-40B4-BE49-F238E27FC236}">
                <a16:creationId xmlns:a16="http://schemas.microsoft.com/office/drawing/2014/main" id="{E2F9E9F1-FCCA-3B19-51B5-8D7941463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294" y="1188720"/>
            <a:ext cx="4042416" cy="4958080"/>
          </a:xfrm>
          <a:prstGeom prst="rect">
            <a:avLst/>
          </a:prstGeom>
          <a:ln w="228600" cap="sq" cmpd="thickThin">
            <a:solidFill>
              <a:srgbClr val="00B0F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5" name="Rounded Rectangle 10">
            <a:extLst>
              <a:ext uri="{FF2B5EF4-FFF2-40B4-BE49-F238E27FC236}">
                <a16:creationId xmlns:a16="http://schemas.microsoft.com/office/drawing/2014/main" id="{F251D083-F4A1-E220-CC24-091033E19AB0}"/>
              </a:ext>
            </a:extLst>
          </p:cNvPr>
          <p:cNvSpPr/>
          <p:nvPr/>
        </p:nvSpPr>
        <p:spPr>
          <a:xfrm>
            <a:off x="2336800" y="6378256"/>
            <a:ext cx="4551680" cy="47974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GV tặng đồng phục cho Nhật Oai</a:t>
            </a:r>
            <a:endParaRPr lang="en-US" sz="2000" b="1" dirty="0">
              <a:solidFill>
                <a:srgbClr val="0000FF"/>
              </a:solidFill>
              <a:latin typeface="Times New Roman" pitchFamily="18" charset="0"/>
              <a:cs typeface="Times New Roman" pitchFamily="18" charset="0"/>
            </a:endParaRPr>
          </a:p>
        </p:txBody>
      </p:sp>
      <p:pic>
        <p:nvPicPr>
          <p:cNvPr id="16" name="Picture 3" descr="0173e5e3e6fe20a079ef">
            <a:extLst>
              <a:ext uri="{FF2B5EF4-FFF2-40B4-BE49-F238E27FC236}">
                <a16:creationId xmlns:a16="http://schemas.microsoft.com/office/drawing/2014/main" id="{F7A8F79B-64C3-2D46-3208-D80BE6064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5033" y="1043975"/>
            <a:ext cx="3933687" cy="5173945"/>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Rounded Rectangle 12">
            <a:extLst>
              <a:ext uri="{FF2B5EF4-FFF2-40B4-BE49-F238E27FC236}">
                <a16:creationId xmlns:a16="http://schemas.microsoft.com/office/drawing/2014/main" id="{CB84D867-A668-0335-25AF-E61FA378ADB0}"/>
              </a:ext>
            </a:extLst>
          </p:cNvPr>
          <p:cNvSpPr/>
          <p:nvPr/>
        </p:nvSpPr>
        <p:spPr>
          <a:xfrm>
            <a:off x="7221994" y="6324952"/>
            <a:ext cx="4248646" cy="50664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GV tặng đồng phục cho Duy Tường</a:t>
            </a: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08681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a:extLst>
              <a:ext uri="{FF2B5EF4-FFF2-40B4-BE49-F238E27FC236}">
                <a16:creationId xmlns:a16="http://schemas.microsoft.com/office/drawing/2014/main" id="{C9EBB241-0CB2-49AE-A58B-699CDFF68142}"/>
              </a:ext>
            </a:extLst>
          </p:cNvPr>
          <p:cNvSpPr/>
          <p:nvPr/>
        </p:nvSpPr>
        <p:spPr>
          <a:xfrm>
            <a:off x="652363" y="1584565"/>
            <a:ext cx="11177516" cy="39624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en-US" sz="2600" dirty="0">
              <a:latin typeface="Times New Roman" pitchFamily="18" charset="0"/>
              <a:cs typeface="Times New Roman" pitchFamily="18" charset="0"/>
            </a:endParaRPr>
          </a:p>
          <a:p>
            <a:pPr algn="just">
              <a:defRPr/>
            </a:pPr>
            <a:r>
              <a:rPr lang="en-US" sz="2800" dirty="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Sau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p>
        </p:txBody>
      </p:sp>
      <p:pic>
        <p:nvPicPr>
          <p:cNvPr id="2" name="Picture 5" descr="POINSET2">
            <a:extLst>
              <a:ext uri="{FF2B5EF4-FFF2-40B4-BE49-F238E27FC236}">
                <a16:creationId xmlns:a16="http://schemas.microsoft.com/office/drawing/2014/main" id="{6481B3C3-944A-1E4A-6B7C-461E41119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83F536F-2E06-334C-DD08-497EE6159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90AF920D-D85D-D124-4A2F-E65C6B3B6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3C567BF9-2183-49BD-286C-2CCA771BA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rizontal Scroll 14">
            <a:extLst>
              <a:ext uri="{FF2B5EF4-FFF2-40B4-BE49-F238E27FC236}">
                <a16:creationId xmlns:a16="http://schemas.microsoft.com/office/drawing/2014/main" id="{C562E553-9684-1C77-3B24-C4B1C55F5875}"/>
              </a:ext>
            </a:extLst>
          </p:cNvPr>
          <p:cNvSpPr/>
          <p:nvPr/>
        </p:nvSpPr>
        <p:spPr>
          <a:xfrm>
            <a:off x="1564382" y="186817"/>
            <a:ext cx="9144000" cy="1191124"/>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2: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giúp</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đỡ</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viết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tính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toán</a:t>
            </a:r>
            <a:r>
              <a:rPr lang="en-US" sz="2600" b="1" dirty="0">
                <a:solidFill>
                  <a:srgbClr val="FF0000"/>
                </a:solidFill>
                <a:latin typeface="Times New Roman" pitchFamily="18" charset="0"/>
                <a:cs typeface="Times New Roman" pitchFamily="18" charset="0"/>
              </a:rPr>
              <a:t>.</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4148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owchart: Sequential Access Storage 10">
            <a:extLst>
              <a:ext uri="{FF2B5EF4-FFF2-40B4-BE49-F238E27FC236}">
                <a16:creationId xmlns:a16="http://schemas.microsoft.com/office/drawing/2014/main" id="{2F08DBA9-F57A-1B24-E3FE-D01AC5A2EB36}"/>
              </a:ext>
            </a:extLst>
          </p:cNvPr>
          <p:cNvSpPr/>
          <p:nvPr/>
        </p:nvSpPr>
        <p:spPr>
          <a:xfrm>
            <a:off x="652363" y="1787049"/>
            <a:ext cx="1824038" cy="4079240"/>
          </a:xfrm>
          <a:prstGeom prst="flowChartMagneticTape">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bg1"/>
                </a:solidFill>
                <a:latin typeface="Times New Roman" pitchFamily="18" charset="0"/>
                <a:cs typeface="Times New Roman" pitchFamily="18" charset="0"/>
              </a:rPr>
              <a:t>Khó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khăn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riêng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của</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từng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em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về</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học</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tập</a:t>
            </a:r>
            <a:r>
              <a:rPr lang="en-US" sz="2800" b="1" dirty="0">
                <a:solidFill>
                  <a:schemeClr val="bg1"/>
                </a:solidFill>
                <a:latin typeface="Times New Roman" pitchFamily="18" charset="0"/>
                <a:cs typeface="Times New Roman" pitchFamily="18" charset="0"/>
              </a:rPr>
              <a:t>.</a:t>
            </a:r>
          </a:p>
        </p:txBody>
      </p:sp>
      <p:sp>
        <p:nvSpPr>
          <p:cNvPr id="12" name="Flowchart: Punched Tape 11">
            <a:extLst>
              <a:ext uri="{FF2B5EF4-FFF2-40B4-BE49-F238E27FC236}">
                <a16:creationId xmlns:a16="http://schemas.microsoft.com/office/drawing/2014/main" id="{AA2AE7D4-716F-9FC7-7DFB-1483745C428B}"/>
              </a:ext>
            </a:extLst>
          </p:cNvPr>
          <p:cNvSpPr/>
          <p:nvPr/>
        </p:nvSpPr>
        <p:spPr>
          <a:xfrm>
            <a:off x="3472287" y="1600200"/>
            <a:ext cx="8226277" cy="1481138"/>
          </a:xfrm>
          <a:prstGeom prst="flowChartPunchedTape">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Em</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Ngọc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nắm</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được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kiến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thức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toán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nhưng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nghe</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viết</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chính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tả</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còn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hạn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chế</a:t>
            </a:r>
            <a:r>
              <a:rPr lang="en-US" sz="3000" dirty="0">
                <a:solidFill>
                  <a:schemeClr val="tx1"/>
                </a:solidFill>
                <a:latin typeface="Times New Roman" pitchFamily="18" charset="0"/>
                <a:cs typeface="Times New Roman" pitchFamily="18" charset="0"/>
              </a:rPr>
              <a:t>.</a:t>
            </a:r>
          </a:p>
        </p:txBody>
      </p:sp>
      <p:sp>
        <p:nvSpPr>
          <p:cNvPr id="13" name="Flowchart: Punched Tape 12">
            <a:extLst>
              <a:ext uri="{FF2B5EF4-FFF2-40B4-BE49-F238E27FC236}">
                <a16:creationId xmlns:a16="http://schemas.microsoft.com/office/drawing/2014/main" id="{950BA0B3-CC09-BABF-FA1B-3874E28BE4C1}"/>
              </a:ext>
            </a:extLst>
          </p:cNvPr>
          <p:cNvSpPr/>
          <p:nvPr/>
        </p:nvSpPr>
        <p:spPr>
          <a:xfrm>
            <a:off x="3472287" y="3081338"/>
            <a:ext cx="8223844" cy="1490662"/>
          </a:xfrm>
          <a:prstGeom prst="flowChartPunchedTape">
            <a:avLst/>
          </a:prstGeom>
        </p:spPr>
        <p:style>
          <a:lnRef idx="1">
            <a:schemeClr val="accent4"/>
          </a:lnRef>
          <a:fillRef idx="2">
            <a:schemeClr val="accent4"/>
          </a:fillRef>
          <a:effectRef idx="1">
            <a:schemeClr val="accent4"/>
          </a:effectRef>
          <a:fontRef idx="minor">
            <a:schemeClr val="dk1"/>
          </a:fontRef>
        </p:style>
        <p:txBody>
          <a:bodyPr anchor="ctr"/>
          <a:lstStyle/>
          <a:p>
            <a:pPr>
              <a:defRPr/>
            </a:pP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Em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Khiêm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viết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chính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tả</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tốt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nhưng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giải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toán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lời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văn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còn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chậm</a:t>
            </a:r>
            <a:endParaRPr lang="en-US" sz="3000" dirty="0">
              <a:solidFill>
                <a:srgbClr val="0000FF"/>
              </a:solidFill>
              <a:latin typeface="Times New Roman" pitchFamily="18" charset="0"/>
              <a:cs typeface="Times New Roman" pitchFamily="18" charset="0"/>
            </a:endParaRPr>
          </a:p>
        </p:txBody>
      </p:sp>
      <p:sp>
        <p:nvSpPr>
          <p:cNvPr id="14" name="Flowchart: Punched Tape 13">
            <a:extLst>
              <a:ext uri="{FF2B5EF4-FFF2-40B4-BE49-F238E27FC236}">
                <a16:creationId xmlns:a16="http://schemas.microsoft.com/office/drawing/2014/main" id="{865EDABC-C2DF-58BE-3D15-94B0E0DEE74B}"/>
              </a:ext>
            </a:extLst>
          </p:cNvPr>
          <p:cNvSpPr/>
          <p:nvPr/>
        </p:nvSpPr>
        <p:spPr>
          <a:xfrm>
            <a:off x="3474721" y="4562476"/>
            <a:ext cx="8223844" cy="1457324"/>
          </a:xfrm>
          <a:prstGeom prst="flowChartPunchedTape">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Em</a:t>
            </a:r>
            <a:r>
              <a:rPr lang="en-US" sz="3000" dirty="0">
                <a:solidFill>
                  <a:schemeClr val="tx1"/>
                </a:solidFill>
                <a:latin typeface="Times New Roman" pitchFamily="18" charset="0"/>
                <a:cs typeface="Times New Roman" pitchFamily="18" charset="0"/>
              </a:rPr>
              <a:t> Nam </a:t>
            </a:r>
            <a:r>
              <a:rPr lang="en-US" sz="3000" dirty="0" err="1">
                <a:solidFill>
                  <a:schemeClr val="tx1"/>
                </a:solidFill>
                <a:latin typeface="Times New Roman" pitchFamily="18" charset="0"/>
                <a:cs typeface="Times New Roman" pitchFamily="18" charset="0"/>
              </a:rPr>
              <a:t>tính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toán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được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nhưng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đọc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chưa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lưu</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loát</a:t>
            </a:r>
            <a:r>
              <a:rPr lang="en-US" sz="3000" dirty="0">
                <a:solidFill>
                  <a:schemeClr val="tx1"/>
                </a:solidFill>
                <a:latin typeface="Times New Roman" pitchFamily="18" charset="0"/>
                <a:cs typeface="Times New Roman" pitchFamily="18" charset="0"/>
              </a:rPr>
              <a:t>.</a:t>
            </a:r>
          </a:p>
        </p:txBody>
      </p:sp>
      <p:cxnSp>
        <p:nvCxnSpPr>
          <p:cNvPr id="15" name="Straight Arrow Connector 14">
            <a:extLst>
              <a:ext uri="{FF2B5EF4-FFF2-40B4-BE49-F238E27FC236}">
                <a16:creationId xmlns:a16="http://schemas.microsoft.com/office/drawing/2014/main" id="{31CCF285-D616-B267-B054-B2AAEAFC9795}"/>
              </a:ext>
            </a:extLst>
          </p:cNvPr>
          <p:cNvCxnSpPr>
            <a:cxnSpLocks/>
            <a:stCxn id="11" idx="3"/>
            <a:endCxn id="12" idx="1"/>
          </p:cNvCxnSpPr>
          <p:nvPr/>
        </p:nvCxnSpPr>
        <p:spPr>
          <a:xfrm flipV="1">
            <a:off x="2476401" y="2340769"/>
            <a:ext cx="995886" cy="14859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913FD7DD-83CF-2415-F11A-A79786E28563}"/>
              </a:ext>
            </a:extLst>
          </p:cNvPr>
          <p:cNvCxnSpPr>
            <a:cxnSpLocks/>
            <a:stCxn id="11" idx="3"/>
            <a:endCxn id="13" idx="1"/>
          </p:cNvCxnSpPr>
          <p:nvPr/>
        </p:nvCxnSpPr>
        <p:spPr>
          <a:xfrm>
            <a:off x="2476401" y="3826669"/>
            <a:ext cx="995886"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91B32A29-F625-8F86-B79F-E7F3EF5A2EA3}"/>
              </a:ext>
            </a:extLst>
          </p:cNvPr>
          <p:cNvCxnSpPr>
            <a:cxnSpLocks/>
            <a:stCxn id="11" idx="3"/>
            <a:endCxn id="14" idx="1"/>
          </p:cNvCxnSpPr>
          <p:nvPr/>
        </p:nvCxnSpPr>
        <p:spPr>
          <a:xfrm>
            <a:off x="2476401" y="3826669"/>
            <a:ext cx="998320" cy="146446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8" name="Horizontal Scroll 14">
            <a:extLst>
              <a:ext uri="{FF2B5EF4-FFF2-40B4-BE49-F238E27FC236}">
                <a16:creationId xmlns:a16="http://schemas.microsoft.com/office/drawing/2014/main" id="{AC98040E-C5BA-7C7E-31EE-B9FC07BFC22D}"/>
              </a:ext>
            </a:extLst>
          </p:cNvPr>
          <p:cNvSpPr/>
          <p:nvPr/>
        </p:nvSpPr>
        <p:spPr>
          <a:xfrm>
            <a:off x="1564382" y="186817"/>
            <a:ext cx="9144000" cy="1191124"/>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2: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giúp</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đỡ</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viết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tính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toán</a:t>
            </a:r>
            <a:r>
              <a:rPr lang="en-US" sz="2600" b="1" dirty="0">
                <a:solidFill>
                  <a:srgbClr val="FF0000"/>
                </a:solidFill>
                <a:latin typeface="Times New Roman" pitchFamily="18" charset="0"/>
                <a:cs typeface="Times New Roman" pitchFamily="18" charset="0"/>
              </a:rPr>
              <a:t>.</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5016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7">
            <a:extLst>
              <a:ext uri="{FF2B5EF4-FFF2-40B4-BE49-F238E27FC236}">
                <a16:creationId xmlns:a16="http://schemas.microsoft.com/office/drawing/2014/main" id="{A34A83BB-D563-9C9E-35E0-77BE68F4862B}"/>
              </a:ext>
            </a:extLst>
          </p:cNvPr>
          <p:cNvSpPr/>
          <p:nvPr/>
        </p:nvSpPr>
        <p:spPr>
          <a:xfrm>
            <a:off x="218516" y="1430020"/>
            <a:ext cx="1752600" cy="41910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latin typeface="Times New Roman" pitchFamily="18" charset="0"/>
                <a:cs typeface="Times New Roman" pitchFamily="18" charset="0"/>
              </a:rPr>
              <a:t>Quan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tâm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em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giờ</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chính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luyện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ở </a:t>
            </a:r>
            <a:r>
              <a:rPr lang="en-US" sz="2400" dirty="0" err="1">
                <a:solidFill>
                  <a:schemeClr val="tx1"/>
                </a:solidFill>
                <a:latin typeface="Times New Roman" pitchFamily="18" charset="0"/>
                <a:cs typeface="Times New Roman" pitchFamily="18" charset="0"/>
              </a:rPr>
              <a:t>nhà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hướng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dẫn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tắc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chính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tả</a:t>
            </a:r>
            <a:r>
              <a:rPr lang="en-US" sz="2400" dirty="0">
                <a:solidFill>
                  <a:schemeClr val="tx1"/>
                </a:solidFill>
                <a:latin typeface="Times New Roman" pitchFamily="18" charset="0"/>
                <a:cs typeface="Times New Roman" pitchFamily="18" charset="0"/>
              </a:rPr>
              <a:t>.</a:t>
            </a:r>
          </a:p>
        </p:txBody>
      </p:sp>
      <p:sp>
        <p:nvSpPr>
          <p:cNvPr id="12" name="Right Arrow 3">
            <a:extLst>
              <a:ext uri="{FF2B5EF4-FFF2-40B4-BE49-F238E27FC236}">
                <a16:creationId xmlns:a16="http://schemas.microsoft.com/office/drawing/2014/main" id="{90793185-2038-3022-CD23-CB43AD247580}"/>
              </a:ext>
            </a:extLst>
          </p:cNvPr>
          <p:cNvSpPr/>
          <p:nvPr/>
        </p:nvSpPr>
        <p:spPr>
          <a:xfrm>
            <a:off x="1965680" y="3290629"/>
            <a:ext cx="473075"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orizontal Scroll 14">
            <a:extLst>
              <a:ext uri="{FF2B5EF4-FFF2-40B4-BE49-F238E27FC236}">
                <a16:creationId xmlns:a16="http://schemas.microsoft.com/office/drawing/2014/main" id="{4F014424-6128-7C8B-3863-1A88C6105415}"/>
              </a:ext>
            </a:extLst>
          </p:cNvPr>
          <p:cNvSpPr/>
          <p:nvPr/>
        </p:nvSpPr>
        <p:spPr>
          <a:xfrm>
            <a:off x="1676400" y="-15240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2: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giúp</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đỡ</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viết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tính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toán</a:t>
            </a:r>
            <a:r>
              <a:rPr lang="en-US" sz="2600" b="1" dirty="0">
                <a:solidFill>
                  <a:srgbClr val="FF0000"/>
                </a:solidFill>
                <a:latin typeface="Times New Roman" pitchFamily="18" charset="0"/>
                <a:cs typeface="Times New Roman" pitchFamily="18" charset="0"/>
              </a:rPr>
              <a:t>.</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pic>
        <p:nvPicPr>
          <p:cNvPr id="14" name="Picture 2" descr="a49d8e4d755cb302ea4d">
            <a:extLst>
              <a:ext uri="{FF2B5EF4-FFF2-40B4-BE49-F238E27FC236}">
                <a16:creationId xmlns:a16="http://schemas.microsoft.com/office/drawing/2014/main" id="{B78477B1-3303-FCDC-5C0B-C1E17276E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74" y="1220470"/>
            <a:ext cx="3601245" cy="4610100"/>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5" name="Picture 3" descr="1c8a281e3703f15da812">
            <a:extLst>
              <a:ext uri="{FF2B5EF4-FFF2-40B4-BE49-F238E27FC236}">
                <a16:creationId xmlns:a16="http://schemas.microsoft.com/office/drawing/2014/main" id="{F80B85E9-813A-1979-7568-F20D405F7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510" y="1209003"/>
            <a:ext cx="5560370" cy="4610100"/>
          </a:xfrm>
          <a:prstGeom prst="rect">
            <a:avLst/>
          </a:prstGeom>
          <a:ln w="190500" cap="sq">
            <a:solidFill>
              <a:srgbClr val="FF0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 name="Rounded Rectangle 17">
            <a:extLst>
              <a:ext uri="{FF2B5EF4-FFF2-40B4-BE49-F238E27FC236}">
                <a16:creationId xmlns:a16="http://schemas.microsoft.com/office/drawing/2014/main" id="{C5C3F4BB-3CF1-A88F-DE57-430F0F787B0D}"/>
              </a:ext>
            </a:extLst>
          </p:cNvPr>
          <p:cNvSpPr/>
          <p:nvPr/>
        </p:nvSpPr>
        <p:spPr>
          <a:xfrm>
            <a:off x="2474974" y="6026927"/>
            <a:ext cx="3464327" cy="614437"/>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Bài viết trước khi áp dụng biện pháp</a:t>
            </a:r>
            <a:endParaRPr lang="en-US" sz="2000" b="1" dirty="0">
              <a:solidFill>
                <a:srgbClr val="0000FF"/>
              </a:solidFill>
              <a:latin typeface="Times New Roman" pitchFamily="18" charset="0"/>
              <a:cs typeface="Times New Roman" pitchFamily="18" charset="0"/>
            </a:endParaRPr>
          </a:p>
        </p:txBody>
      </p:sp>
      <p:sp>
        <p:nvSpPr>
          <p:cNvPr id="17" name="Rounded Rectangle 18">
            <a:extLst>
              <a:ext uri="{FF2B5EF4-FFF2-40B4-BE49-F238E27FC236}">
                <a16:creationId xmlns:a16="http://schemas.microsoft.com/office/drawing/2014/main" id="{C532E6A7-7686-8660-596F-20FA1B82231D}"/>
              </a:ext>
            </a:extLst>
          </p:cNvPr>
          <p:cNvSpPr/>
          <p:nvPr/>
        </p:nvSpPr>
        <p:spPr>
          <a:xfrm>
            <a:off x="7035285" y="6026928"/>
            <a:ext cx="4102820" cy="614437"/>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Bài viết sau khi áp dụng biện pháp</a:t>
            </a: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10168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7">
            <a:extLst>
              <a:ext uri="{FF2B5EF4-FFF2-40B4-BE49-F238E27FC236}">
                <a16:creationId xmlns:a16="http://schemas.microsoft.com/office/drawing/2014/main" id="{CFEA0D50-7493-B512-E804-A1510CA8BF38}"/>
              </a:ext>
            </a:extLst>
          </p:cNvPr>
          <p:cNvSpPr/>
          <p:nvPr/>
        </p:nvSpPr>
        <p:spPr>
          <a:xfrm>
            <a:off x="274192" y="1606248"/>
            <a:ext cx="1447800" cy="41910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00" dirty="0">
              <a:solidFill>
                <a:schemeClr val="tx1"/>
              </a:solidFill>
              <a:latin typeface="Times New Roman" pitchFamily="18" charset="0"/>
              <a:cs typeface="Times New Roman" pitchFamily="18" charset="0"/>
            </a:endParaRPr>
          </a:p>
          <a:p>
            <a:pPr algn="ctr">
              <a:defRPr/>
            </a:pPr>
            <a:r>
              <a:rPr lang="en-US" sz="2200" dirty="0" err="1">
                <a:solidFill>
                  <a:schemeClr val="tx1"/>
                </a:solidFill>
                <a:latin typeface="Times New Roman" pitchFamily="18" charset="0"/>
                <a:cs typeface="Times New Roman" pitchFamily="18" charset="0"/>
              </a:rPr>
              <a:t>Chủ</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động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gian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giúp</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em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nắm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lại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kiến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hướng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dẫn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cách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phân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tích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bài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toán</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tóm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tắt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cách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đặt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lời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giải</a:t>
            </a:r>
            <a:r>
              <a:rPr lang="en-US" sz="2200" dirty="0">
                <a:solidFill>
                  <a:schemeClr val="tx1"/>
                </a:solidFill>
                <a:latin typeface="Times New Roman" pitchFamily="18" charset="0"/>
                <a:cs typeface="Times New Roman" pitchFamily="18" charset="0"/>
              </a:rPr>
              <a:t>.</a:t>
            </a:r>
          </a:p>
          <a:p>
            <a:pPr algn="ctr">
              <a:defRPr/>
            </a:pPr>
            <a:endParaRPr lang="en-US" sz="2400" dirty="0">
              <a:solidFill>
                <a:schemeClr val="tx1"/>
              </a:solidFill>
              <a:latin typeface="Times New Roman" pitchFamily="18" charset="0"/>
              <a:cs typeface="Times New Roman" pitchFamily="18" charset="0"/>
            </a:endParaRPr>
          </a:p>
        </p:txBody>
      </p:sp>
      <p:sp>
        <p:nvSpPr>
          <p:cNvPr id="12" name="Right Arrow 3">
            <a:extLst>
              <a:ext uri="{FF2B5EF4-FFF2-40B4-BE49-F238E27FC236}">
                <a16:creationId xmlns:a16="http://schemas.microsoft.com/office/drawing/2014/main" id="{51ECA8E2-0B82-CD8E-F0BF-9E2962671735}"/>
              </a:ext>
            </a:extLst>
          </p:cNvPr>
          <p:cNvSpPr/>
          <p:nvPr/>
        </p:nvSpPr>
        <p:spPr>
          <a:xfrm>
            <a:off x="1721992" y="3582085"/>
            <a:ext cx="381000"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orizontal Scroll 14">
            <a:extLst>
              <a:ext uri="{FF2B5EF4-FFF2-40B4-BE49-F238E27FC236}">
                <a16:creationId xmlns:a16="http://schemas.microsoft.com/office/drawing/2014/main" id="{C2BD3141-566C-2687-558C-95B49C57FE2F}"/>
              </a:ext>
            </a:extLst>
          </p:cNvPr>
          <p:cNvSpPr/>
          <p:nvPr/>
        </p:nvSpPr>
        <p:spPr>
          <a:xfrm>
            <a:off x="1676400" y="-15240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2: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giúp</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đỡ</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viết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tính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toán</a:t>
            </a:r>
            <a:r>
              <a:rPr lang="en-US" sz="2600" b="1" dirty="0">
                <a:solidFill>
                  <a:srgbClr val="FF0000"/>
                </a:solidFill>
                <a:latin typeface="Times New Roman" pitchFamily="18" charset="0"/>
                <a:cs typeface="Times New Roman" pitchFamily="18" charset="0"/>
              </a:rPr>
              <a:t>.</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14" name="Rounded Rectangle 17">
            <a:extLst>
              <a:ext uri="{FF2B5EF4-FFF2-40B4-BE49-F238E27FC236}">
                <a16:creationId xmlns:a16="http://schemas.microsoft.com/office/drawing/2014/main" id="{E42F273F-0EFF-C58D-CEA5-330D4049C59C}"/>
              </a:ext>
            </a:extLst>
          </p:cNvPr>
          <p:cNvSpPr/>
          <p:nvPr/>
        </p:nvSpPr>
        <p:spPr>
          <a:xfrm>
            <a:off x="2160093" y="5926866"/>
            <a:ext cx="2795791" cy="8382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Bài viết trước khi áp dụng biện pháp</a:t>
            </a:r>
            <a:endParaRPr lang="en-US" sz="2000" b="1" dirty="0">
              <a:solidFill>
                <a:srgbClr val="0000FF"/>
              </a:solidFill>
              <a:latin typeface="Times New Roman" pitchFamily="18" charset="0"/>
              <a:cs typeface="Times New Roman" pitchFamily="18" charset="0"/>
            </a:endParaRPr>
          </a:p>
        </p:txBody>
      </p:sp>
      <p:sp>
        <p:nvSpPr>
          <p:cNvPr id="15" name="Rounded Rectangle 18">
            <a:extLst>
              <a:ext uri="{FF2B5EF4-FFF2-40B4-BE49-F238E27FC236}">
                <a16:creationId xmlns:a16="http://schemas.microsoft.com/office/drawing/2014/main" id="{044DF32E-86BD-75A3-3A24-2F9E76BD05A9}"/>
              </a:ext>
            </a:extLst>
          </p:cNvPr>
          <p:cNvSpPr/>
          <p:nvPr/>
        </p:nvSpPr>
        <p:spPr>
          <a:xfrm>
            <a:off x="5664380" y="5817365"/>
            <a:ext cx="2795790" cy="8382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Bài viết sau khi áp dụng biện pháp</a:t>
            </a:r>
            <a:endParaRPr lang="en-US" sz="2000" b="1" dirty="0">
              <a:solidFill>
                <a:srgbClr val="0000FF"/>
              </a:solidFill>
              <a:latin typeface="Times New Roman" pitchFamily="18" charset="0"/>
              <a:cs typeface="Times New Roman" pitchFamily="18" charset="0"/>
            </a:endParaRPr>
          </a:p>
        </p:txBody>
      </p:sp>
      <p:pic>
        <p:nvPicPr>
          <p:cNvPr id="18" name="Picture 4" descr="76a392c3cadf0c8155ce">
            <a:extLst>
              <a:ext uri="{FF2B5EF4-FFF2-40B4-BE49-F238E27FC236}">
                <a16:creationId xmlns:a16="http://schemas.microsoft.com/office/drawing/2014/main" id="{6925EFD5-6E12-55B5-8A80-810ABCB2B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552" y="1274829"/>
            <a:ext cx="3136422" cy="4371939"/>
          </a:xfrm>
          <a:prstGeom prst="rect">
            <a:avLst/>
          </a:prstGeom>
          <a:solidFill>
            <a:srgbClr val="FFFFFF">
              <a:shade val="85000"/>
            </a:srgbClr>
          </a:solidFill>
          <a:ln w="76200">
            <a:solidFill>
              <a:srgbClr val="FF0000"/>
            </a:solidFill>
            <a:miter lim="800000"/>
            <a:headEnd/>
            <a:tailEnd/>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 name="Rounded Rectangle 20">
            <a:extLst>
              <a:ext uri="{FF2B5EF4-FFF2-40B4-BE49-F238E27FC236}">
                <a16:creationId xmlns:a16="http://schemas.microsoft.com/office/drawing/2014/main" id="{E2658DE9-AF09-51C9-D6C9-11536EF28B09}"/>
              </a:ext>
            </a:extLst>
          </p:cNvPr>
          <p:cNvSpPr/>
          <p:nvPr/>
        </p:nvSpPr>
        <p:spPr>
          <a:xfrm>
            <a:off x="9312806" y="5817365"/>
            <a:ext cx="2564233" cy="8382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HS tự tin lên bảng làm bài</a:t>
            </a:r>
            <a:endParaRPr lang="en-US" sz="2000" b="1" dirty="0">
              <a:solidFill>
                <a:srgbClr val="0000FF"/>
              </a:solidFill>
              <a:latin typeface="Times New Roman" pitchFamily="18" charset="0"/>
              <a:cs typeface="Times New Roman" pitchFamily="18" charset="0"/>
            </a:endParaRPr>
          </a:p>
        </p:txBody>
      </p:sp>
      <p:pic>
        <p:nvPicPr>
          <p:cNvPr id="21" name="Picture 20">
            <a:extLst>
              <a:ext uri="{FF2B5EF4-FFF2-40B4-BE49-F238E27FC236}">
                <a16:creationId xmlns:a16="http://schemas.microsoft.com/office/drawing/2014/main" id="{7FE6607F-8ED6-B26B-BFAF-25F16A0DB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7609" y="1310186"/>
            <a:ext cx="3077231" cy="4305879"/>
          </a:xfrm>
          <a:prstGeom prst="rect">
            <a:avLst/>
          </a:prstGeom>
          <a:solidFill>
            <a:srgbClr val="FFFFFF">
              <a:shade val="85000"/>
            </a:srgbClr>
          </a:solidFill>
          <a:ln w="111125" cap="rnd">
            <a:solidFill>
              <a:srgbClr val="00B0F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074F486C-68CC-5851-11E5-00F3CFFAA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8853" y="1286219"/>
            <a:ext cx="3136422" cy="4374131"/>
          </a:xfrm>
          <a:prstGeom prst="rect">
            <a:avLst/>
          </a:prstGeom>
          <a:ln w="190500" cap="sq">
            <a:solidFill>
              <a:srgbClr val="FFC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7029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7">
            <a:extLst>
              <a:ext uri="{FF2B5EF4-FFF2-40B4-BE49-F238E27FC236}">
                <a16:creationId xmlns:a16="http://schemas.microsoft.com/office/drawing/2014/main" id="{87F5086E-BD3F-F90C-8203-CB10FADFB14D}"/>
              </a:ext>
            </a:extLst>
          </p:cNvPr>
          <p:cNvSpPr/>
          <p:nvPr/>
        </p:nvSpPr>
        <p:spPr>
          <a:xfrm>
            <a:off x="327570" y="1536206"/>
            <a:ext cx="1447800" cy="41910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a:p>
            <a:pPr algn="ctr">
              <a:defRPr/>
            </a:pPr>
            <a:r>
              <a:rPr lang="en-US" sz="2000" dirty="0" err="1">
                <a:solidFill>
                  <a:schemeClr val="tx1"/>
                </a:solidFill>
                <a:latin typeface="Times New Roman" pitchFamily="18" charset="0"/>
                <a:cs typeface="Times New Roman" pitchFamily="18" charset="0"/>
              </a:rPr>
              <a:t>Hướng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dẫn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đọc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đoạn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đoạn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thơ,cách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âm,ngắt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nghỉ</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đúng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chỗ</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nhấn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giọng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một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số</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từ</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trong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bài</a:t>
            </a:r>
            <a:r>
              <a:rPr lang="en-US" sz="2000" dirty="0">
                <a:solidFill>
                  <a:schemeClr val="tx1"/>
                </a:solidFill>
                <a:latin typeface="Times New Roman" pitchFamily="18" charset="0"/>
                <a:cs typeface="Times New Roman" pitchFamily="18" charset="0"/>
              </a:rPr>
              <a:t>.</a:t>
            </a:r>
          </a:p>
          <a:p>
            <a:pPr algn="ctr">
              <a:defRPr/>
            </a:pPr>
            <a:endParaRPr lang="en-US" sz="2400" dirty="0">
              <a:solidFill>
                <a:schemeClr val="tx1"/>
              </a:solidFill>
              <a:latin typeface="Times New Roman" pitchFamily="18" charset="0"/>
              <a:cs typeface="Times New Roman" pitchFamily="18" charset="0"/>
            </a:endParaRPr>
          </a:p>
        </p:txBody>
      </p:sp>
      <p:sp>
        <p:nvSpPr>
          <p:cNvPr id="12" name="Right Arrow 3">
            <a:extLst>
              <a:ext uri="{FF2B5EF4-FFF2-40B4-BE49-F238E27FC236}">
                <a16:creationId xmlns:a16="http://schemas.microsoft.com/office/drawing/2014/main" id="{1FE914A0-C4B1-4C4D-0392-76FB0F1DFF44}"/>
              </a:ext>
            </a:extLst>
          </p:cNvPr>
          <p:cNvSpPr/>
          <p:nvPr/>
        </p:nvSpPr>
        <p:spPr>
          <a:xfrm>
            <a:off x="1775369" y="3373253"/>
            <a:ext cx="673191" cy="610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orizontal Scroll 14">
            <a:extLst>
              <a:ext uri="{FF2B5EF4-FFF2-40B4-BE49-F238E27FC236}">
                <a16:creationId xmlns:a16="http://schemas.microsoft.com/office/drawing/2014/main" id="{DA7EFF21-7073-1810-9BBE-A5D64E3DBC07}"/>
              </a:ext>
            </a:extLst>
          </p:cNvPr>
          <p:cNvSpPr/>
          <p:nvPr/>
        </p:nvSpPr>
        <p:spPr>
          <a:xfrm>
            <a:off x="1676400" y="-15240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2: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giúp</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đỡ</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viết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tính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toán</a:t>
            </a:r>
            <a:r>
              <a:rPr lang="en-US" sz="2600" b="1" dirty="0">
                <a:solidFill>
                  <a:srgbClr val="FF0000"/>
                </a:solidFill>
                <a:latin typeface="Times New Roman" pitchFamily="18" charset="0"/>
                <a:cs typeface="Times New Roman" pitchFamily="18" charset="0"/>
              </a:rPr>
              <a:t>.</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16" name="Rounded Rectangle 17">
            <a:extLst>
              <a:ext uri="{FF2B5EF4-FFF2-40B4-BE49-F238E27FC236}">
                <a16:creationId xmlns:a16="http://schemas.microsoft.com/office/drawing/2014/main" id="{A48BC499-65C1-254B-BEC0-F7D47D9F8C44}"/>
              </a:ext>
            </a:extLst>
          </p:cNvPr>
          <p:cNvSpPr/>
          <p:nvPr/>
        </p:nvSpPr>
        <p:spPr>
          <a:xfrm>
            <a:off x="2743200" y="6187440"/>
            <a:ext cx="3680306" cy="61840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Trước khi áp dụng biện pháp</a:t>
            </a:r>
            <a:endParaRPr lang="en-US" sz="2000" b="1" dirty="0">
              <a:solidFill>
                <a:srgbClr val="0000FF"/>
              </a:solidFill>
              <a:latin typeface="Times New Roman" pitchFamily="18" charset="0"/>
              <a:cs typeface="Times New Roman" pitchFamily="18" charset="0"/>
            </a:endParaRPr>
          </a:p>
        </p:txBody>
      </p:sp>
      <p:sp>
        <p:nvSpPr>
          <p:cNvPr id="17" name="Rounded Rectangle 17">
            <a:extLst>
              <a:ext uri="{FF2B5EF4-FFF2-40B4-BE49-F238E27FC236}">
                <a16:creationId xmlns:a16="http://schemas.microsoft.com/office/drawing/2014/main" id="{9842FCD1-586D-F491-3059-94E819272327}"/>
              </a:ext>
            </a:extLst>
          </p:cNvPr>
          <p:cNvSpPr/>
          <p:nvPr/>
        </p:nvSpPr>
        <p:spPr>
          <a:xfrm>
            <a:off x="7444966" y="6217920"/>
            <a:ext cx="3598954" cy="61149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Sau khi áp dụng biện pháp</a:t>
            </a:r>
            <a:endParaRPr lang="en-US" sz="2000" b="1" dirty="0">
              <a:solidFill>
                <a:srgbClr val="0000FF"/>
              </a:solidFill>
              <a:latin typeface="Times New Roman" pitchFamily="18" charset="0"/>
              <a:cs typeface="Times New Roman" pitchFamily="18" charset="0"/>
            </a:endParaRPr>
          </a:p>
        </p:txBody>
      </p:sp>
      <p:pic>
        <p:nvPicPr>
          <p:cNvPr id="19" name="Picture 18">
            <a:extLst>
              <a:ext uri="{FF2B5EF4-FFF2-40B4-BE49-F238E27FC236}">
                <a16:creationId xmlns:a16="http://schemas.microsoft.com/office/drawing/2014/main" id="{23FED12B-7CB5-4449-4F65-4E5B6D800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840" y="1087120"/>
            <a:ext cx="4175760" cy="4937760"/>
          </a:xfrm>
          <a:prstGeom prst="rect">
            <a:avLst/>
          </a:prstGeom>
          <a:ln w="88900" cap="sq" cmpd="thickThin">
            <a:solidFill>
              <a:srgbClr val="00B050"/>
            </a:solidFill>
            <a:prstDash val="solid"/>
            <a:miter lim="800000"/>
          </a:ln>
          <a:effectLst>
            <a:innerShdw blurRad="76200">
              <a:srgbClr val="000000"/>
            </a:innerShdw>
          </a:effectLst>
        </p:spPr>
      </p:pic>
      <p:pic>
        <p:nvPicPr>
          <p:cNvPr id="21" name="Picture 20">
            <a:extLst>
              <a:ext uri="{FF2B5EF4-FFF2-40B4-BE49-F238E27FC236}">
                <a16:creationId xmlns:a16="http://schemas.microsoft.com/office/drawing/2014/main" id="{6AD2D8AE-219A-3795-061F-A91F34AB8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748" y="1056640"/>
            <a:ext cx="4308692" cy="5052776"/>
          </a:xfrm>
          <a:prstGeom prst="rect">
            <a:avLst/>
          </a:prstGeom>
          <a:ln w="190500" cap="sq">
            <a:solidFill>
              <a:srgbClr val="FF0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216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7">
            <a:extLst>
              <a:ext uri="{FF2B5EF4-FFF2-40B4-BE49-F238E27FC236}">
                <a16:creationId xmlns:a16="http://schemas.microsoft.com/office/drawing/2014/main" id="{3C474C07-D793-259B-6C32-FA4DB47E0D74}"/>
              </a:ext>
            </a:extLst>
          </p:cNvPr>
          <p:cNvSpPr/>
          <p:nvPr/>
        </p:nvSpPr>
        <p:spPr>
          <a:xfrm>
            <a:off x="597164" y="1691640"/>
            <a:ext cx="1447800" cy="41910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dirty="0">
              <a:solidFill>
                <a:schemeClr val="tx1"/>
              </a:solidFill>
            </a:endParaRPr>
          </a:p>
          <a:p>
            <a:pPr algn="ctr">
              <a:defRPr/>
            </a:pPr>
            <a:r>
              <a:rPr lang="pt-BR" sz="2400" dirty="0">
                <a:solidFill>
                  <a:schemeClr val="tx1"/>
                </a:solidFill>
                <a:latin typeface="Times New Roman" pitchFamily="18" charset="0"/>
                <a:cs typeface="Times New Roman" pitchFamily="18" charset="0"/>
              </a:rPr>
              <a:t>Cuối tuần, tôi tổng kết tặng quà tuyên dương những em có thành tích học tập tốt.</a:t>
            </a:r>
            <a:endParaRPr lang="en-US" sz="2400" dirty="0">
              <a:solidFill>
                <a:schemeClr val="tx1"/>
              </a:solidFill>
              <a:latin typeface="Times New Roman" pitchFamily="18" charset="0"/>
              <a:cs typeface="Times New Roman" pitchFamily="18" charset="0"/>
            </a:endParaRPr>
          </a:p>
          <a:p>
            <a:pPr>
              <a:defRPr/>
            </a:pPr>
            <a:endParaRPr lang="en-US" sz="2400" dirty="0">
              <a:solidFill>
                <a:schemeClr val="tx1"/>
              </a:solidFill>
              <a:latin typeface="Times New Roman" pitchFamily="18" charset="0"/>
              <a:cs typeface="Times New Roman" pitchFamily="18" charset="0"/>
            </a:endParaRPr>
          </a:p>
        </p:txBody>
      </p:sp>
      <p:sp>
        <p:nvSpPr>
          <p:cNvPr id="12" name="Right Arrow 3">
            <a:extLst>
              <a:ext uri="{FF2B5EF4-FFF2-40B4-BE49-F238E27FC236}">
                <a16:creationId xmlns:a16="http://schemas.microsoft.com/office/drawing/2014/main" id="{54DD2E8F-1E91-CAA7-22A5-C7918F47A24C}"/>
              </a:ext>
            </a:extLst>
          </p:cNvPr>
          <p:cNvSpPr/>
          <p:nvPr/>
        </p:nvSpPr>
        <p:spPr>
          <a:xfrm>
            <a:off x="2043562" y="3682365"/>
            <a:ext cx="381000"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orizontal Scroll 14">
            <a:extLst>
              <a:ext uri="{FF2B5EF4-FFF2-40B4-BE49-F238E27FC236}">
                <a16:creationId xmlns:a16="http://schemas.microsoft.com/office/drawing/2014/main" id="{26131637-A6CA-9AE5-C02F-A6F096DD1EF3}"/>
              </a:ext>
            </a:extLst>
          </p:cNvPr>
          <p:cNvSpPr/>
          <p:nvPr/>
        </p:nvSpPr>
        <p:spPr>
          <a:xfrm>
            <a:off x="1676400" y="-15240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2: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giúp</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đỡ</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viết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tính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toán</a:t>
            </a:r>
            <a:r>
              <a:rPr lang="en-US" sz="2600" b="1" dirty="0">
                <a:solidFill>
                  <a:srgbClr val="FF0000"/>
                </a:solidFill>
                <a:latin typeface="Times New Roman" pitchFamily="18" charset="0"/>
                <a:cs typeface="Times New Roman" pitchFamily="18" charset="0"/>
              </a:rPr>
              <a:t>.</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16" name="Rounded Rectangle 10">
            <a:extLst>
              <a:ext uri="{FF2B5EF4-FFF2-40B4-BE49-F238E27FC236}">
                <a16:creationId xmlns:a16="http://schemas.microsoft.com/office/drawing/2014/main" id="{8BFEB034-BA7F-5CBB-3D5C-27A70BC5A2A6}"/>
              </a:ext>
            </a:extLst>
          </p:cNvPr>
          <p:cNvSpPr/>
          <p:nvPr/>
        </p:nvSpPr>
        <p:spPr>
          <a:xfrm>
            <a:off x="4074080" y="6187440"/>
            <a:ext cx="5410200" cy="609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Tuyên dương những học sinh có thành tích tốt</a:t>
            </a:r>
            <a:endParaRPr lang="en-US" sz="2000" b="1" dirty="0">
              <a:solidFill>
                <a:srgbClr val="0000FF"/>
              </a:solidFill>
              <a:latin typeface="Times New Roman" pitchFamily="18" charset="0"/>
              <a:cs typeface="Times New Roman" pitchFamily="18" charset="0"/>
            </a:endParaRPr>
          </a:p>
        </p:txBody>
      </p:sp>
      <p:pic>
        <p:nvPicPr>
          <p:cNvPr id="18" name="Picture 17">
            <a:extLst>
              <a:ext uri="{FF2B5EF4-FFF2-40B4-BE49-F238E27FC236}">
                <a16:creationId xmlns:a16="http://schemas.microsoft.com/office/drawing/2014/main" id="{3CE4470C-67D8-9AB4-45B3-4FAC37A58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513" y="1160641"/>
            <a:ext cx="4314368" cy="4722000"/>
          </a:xfrm>
          <a:prstGeom prst="rect">
            <a:avLst/>
          </a:prstGeom>
          <a:solidFill>
            <a:srgbClr val="FFFFFF">
              <a:shade val="85000"/>
            </a:srgbClr>
          </a:solidFill>
          <a:ln w="190500" cap="rnd">
            <a:solidFill>
              <a:schemeClr val="accent1">
                <a:lumMod val="60000"/>
                <a:lumOff val="4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a:extLst>
              <a:ext uri="{FF2B5EF4-FFF2-40B4-BE49-F238E27FC236}">
                <a16:creationId xmlns:a16="http://schemas.microsoft.com/office/drawing/2014/main" id="{0C8C12DD-3673-501B-095F-844DF21C2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2954" y="1173251"/>
            <a:ext cx="4323640" cy="4722000"/>
          </a:xfrm>
          <a:prstGeom prst="rect">
            <a:avLst/>
          </a:prstGeom>
          <a:solidFill>
            <a:srgbClr val="FFFFFF">
              <a:shade val="85000"/>
            </a:srgbClr>
          </a:solidFill>
          <a:ln w="190500" cap="rnd">
            <a:solidFill>
              <a:srgbClr val="FFFF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486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7">
            <a:extLst>
              <a:ext uri="{FF2B5EF4-FFF2-40B4-BE49-F238E27FC236}">
                <a16:creationId xmlns:a16="http://schemas.microsoft.com/office/drawing/2014/main" id="{7D255FD1-DF25-E7A5-6F48-92D011023692}"/>
              </a:ext>
            </a:extLst>
          </p:cNvPr>
          <p:cNvSpPr>
            <a:spLocks noChangeArrowheads="1"/>
          </p:cNvSpPr>
          <p:nvPr/>
        </p:nvSpPr>
        <p:spPr bwMode="auto">
          <a:xfrm>
            <a:off x="2326640" y="151766"/>
            <a:ext cx="6415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FF0000"/>
                </a:solidFill>
                <a:latin typeface="Times New Roman" panose="02020603050405020304" pitchFamily="18" charset="0"/>
                <a:cs typeface="Times New Roman" panose="02020603050405020304" pitchFamily="18" charset="0"/>
              </a:rPr>
              <a:t>1. </a:t>
            </a:r>
            <a:r>
              <a:rPr lang="en-US" altLang="en-US" sz="2800" b="1" dirty="0" err="1">
                <a:solidFill>
                  <a:srgbClr val="FF0000"/>
                </a:solidFill>
                <a:latin typeface="Times New Roman" panose="02020603050405020304" pitchFamily="18" charset="0"/>
                <a:cs typeface="Times New Roman" panose="02020603050405020304" pitchFamily="18" charset="0"/>
              </a:rPr>
              <a:t>Sơ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lược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đơn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công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thân</a:t>
            </a:r>
            <a:endParaRPr lang="en-US" altLang="en-US" sz="2800" b="1" u="sng" dirty="0">
              <a:solidFill>
                <a:srgbClr val="FF0000"/>
              </a:solidFill>
              <a:latin typeface="Times New Roman" panose="02020603050405020304" pitchFamily="18" charset="0"/>
              <a:cs typeface="Times New Roman" panose="02020603050405020304" pitchFamily="18" charset="0"/>
            </a:endParaRPr>
          </a:p>
        </p:txBody>
      </p:sp>
      <p:pic>
        <p:nvPicPr>
          <p:cNvPr id="4100" name="Picture 5" descr="POINSET2">
            <a:extLst>
              <a:ext uri="{FF2B5EF4-FFF2-40B4-BE49-F238E27FC236}">
                <a16:creationId xmlns:a16="http://schemas.microsoft.com/office/drawing/2014/main" id="{1DF1E5D1-58B7-3FFF-4A90-2ADB67F43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0"/>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POINSET2">
            <a:extLst>
              <a:ext uri="{FF2B5EF4-FFF2-40B4-BE49-F238E27FC236}">
                <a16:creationId xmlns:a16="http://schemas.microsoft.com/office/drawing/2014/main" id="{659467E4-037B-D0C6-F3FB-A6B2ECCED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a:extLst>
              <a:ext uri="{FF2B5EF4-FFF2-40B4-BE49-F238E27FC236}">
                <a16:creationId xmlns:a16="http://schemas.microsoft.com/office/drawing/2014/main" id="{923BDDEB-A6F4-7374-D3F8-AF3819803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POINSET2">
            <a:extLst>
              <a:ext uri="{FF2B5EF4-FFF2-40B4-BE49-F238E27FC236}">
                <a16:creationId xmlns:a16="http://schemas.microsoft.com/office/drawing/2014/main" id="{D4D8DD74-57CC-5846-1C3D-2379CA5C8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60" y="5547815"/>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65BF80B2-2A95-1CF9-0660-A7B07056C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068F79A1-028C-ED74-DDD2-109C39723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6"/>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INSET2">
            <a:extLst>
              <a:ext uri="{FF2B5EF4-FFF2-40B4-BE49-F238E27FC236}">
                <a16:creationId xmlns:a16="http://schemas.microsoft.com/office/drawing/2014/main" id="{CD3756C1-5872-BC5C-F203-B84D126EE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OINSET2">
            <a:extLst>
              <a:ext uri="{FF2B5EF4-FFF2-40B4-BE49-F238E27FC236}">
                <a16:creationId xmlns:a16="http://schemas.microsoft.com/office/drawing/2014/main" id="{73FDE91C-C166-A7FC-AA66-74E03B33F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EA85A946-5C72-B808-4595-3C34EE9BA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EFDCF4D-DDFD-8B53-1727-247F11CEB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80" y="914400"/>
            <a:ext cx="10474960" cy="5791834"/>
          </a:xfrm>
          <a:prstGeom prst="rect">
            <a:avLst/>
          </a:prstGeom>
          <a:solidFill>
            <a:srgbClr val="FFFFFF">
              <a:shade val="85000"/>
            </a:srgbClr>
          </a:solidFill>
          <a:ln w="1905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76803" descr="PPT素材-03">
            <a:extLst>
              <a:ext uri="{FF2B5EF4-FFF2-40B4-BE49-F238E27FC236}">
                <a16:creationId xmlns:a16="http://schemas.microsoft.com/office/drawing/2014/main" id="{2BB0B2D1-CB93-892E-6454-EBEFA16119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358" y="171446"/>
            <a:ext cx="13920716" cy="697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8">
            <a:extLst>
              <a:ext uri="{FF2B5EF4-FFF2-40B4-BE49-F238E27FC236}">
                <a16:creationId xmlns:a16="http://schemas.microsoft.com/office/drawing/2014/main" id="{C02AE3F7-989E-D664-A784-E6B2DC1F442B}"/>
              </a:ext>
            </a:extLst>
          </p:cNvPr>
          <p:cNvSpPr txBox="1">
            <a:spLocks noChangeArrowheads="1"/>
          </p:cNvSpPr>
          <p:nvPr/>
        </p:nvSpPr>
        <p:spPr bwMode="auto">
          <a:xfrm>
            <a:off x="12612688" y="4295775"/>
            <a:ext cx="288858"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00"/>
                </a:solidFill>
                <a:latin typeface="VNI-Avo" pitchFamily="2" charset="0"/>
                <a:cs typeface="Arial" panose="020B0604020202020204" pitchFamily="34" charset="0"/>
              </a:rPr>
              <a:t> </a:t>
            </a:r>
          </a:p>
        </p:txBody>
      </p:sp>
      <p:sp>
        <p:nvSpPr>
          <p:cNvPr id="17" name="Rounded Rectangle 7">
            <a:extLst>
              <a:ext uri="{FF2B5EF4-FFF2-40B4-BE49-F238E27FC236}">
                <a16:creationId xmlns:a16="http://schemas.microsoft.com/office/drawing/2014/main" id="{80FE8BC1-A86D-6740-F97C-41CC5A80A6C1}"/>
              </a:ext>
            </a:extLst>
          </p:cNvPr>
          <p:cNvSpPr/>
          <p:nvPr/>
        </p:nvSpPr>
        <p:spPr>
          <a:xfrm>
            <a:off x="947740" y="1799407"/>
            <a:ext cx="990599" cy="41910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a:p>
            <a:pPr algn="ctr">
              <a:defRPr/>
            </a:pPr>
            <a:r>
              <a:rPr lang="en-US" sz="2800" dirty="0" err="1">
                <a:solidFill>
                  <a:schemeClr val="tx1"/>
                </a:solidFill>
                <a:latin typeface="Times New Roman" pitchFamily="18" charset="0"/>
                <a:cs typeface="Times New Roman" pitchFamily="18" charset="0"/>
              </a:rPr>
              <a:t>Hỗ</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lực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chưa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tốt</a:t>
            </a:r>
            <a:endParaRPr lang="en-US" sz="2800" dirty="0">
              <a:solidFill>
                <a:schemeClr val="tx1"/>
              </a:solidFill>
              <a:latin typeface="Times New Roman" pitchFamily="18" charset="0"/>
              <a:cs typeface="Times New Roman" pitchFamily="18" charset="0"/>
            </a:endParaRPr>
          </a:p>
        </p:txBody>
      </p:sp>
      <p:sp>
        <p:nvSpPr>
          <p:cNvPr id="4" name="Right Arrow 3">
            <a:extLst>
              <a:ext uri="{FF2B5EF4-FFF2-40B4-BE49-F238E27FC236}">
                <a16:creationId xmlns:a16="http://schemas.microsoft.com/office/drawing/2014/main" id="{8738BF07-76EC-DA05-C387-BF49A46F4EAF}"/>
              </a:ext>
            </a:extLst>
          </p:cNvPr>
          <p:cNvSpPr/>
          <p:nvPr/>
        </p:nvSpPr>
        <p:spPr>
          <a:xfrm>
            <a:off x="1938339" y="3657351"/>
            <a:ext cx="381000"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Horizontal Scroll 14">
            <a:extLst>
              <a:ext uri="{FF2B5EF4-FFF2-40B4-BE49-F238E27FC236}">
                <a16:creationId xmlns:a16="http://schemas.microsoft.com/office/drawing/2014/main" id="{FC45868A-980A-3BEF-56D9-4FD56F7C0CE5}"/>
              </a:ext>
            </a:extLst>
          </p:cNvPr>
          <p:cNvSpPr/>
          <p:nvPr/>
        </p:nvSpPr>
        <p:spPr>
          <a:xfrm>
            <a:off x="1718440" y="-2628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3: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có</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năng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lực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phẩm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chất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chưa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tốt</a:t>
            </a:r>
            <a:r>
              <a:rPr lang="pt-BR" sz="2600" b="1" dirty="0">
                <a:solidFill>
                  <a:srgbClr val="FF0000"/>
                </a:solidFill>
                <a:latin typeface="Times New Roman" pitchFamily="18" charset="0"/>
                <a:cs typeface="Times New Roman" pitchFamily="18" charset="0"/>
              </a:rPr>
              <a:t> </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11" name="Horizontal Scroll 10">
            <a:extLst>
              <a:ext uri="{FF2B5EF4-FFF2-40B4-BE49-F238E27FC236}">
                <a16:creationId xmlns:a16="http://schemas.microsoft.com/office/drawing/2014/main" id="{D3805D0A-BAA5-0B0F-4D2A-662004D96FA5}"/>
              </a:ext>
            </a:extLst>
          </p:cNvPr>
          <p:cNvSpPr/>
          <p:nvPr/>
        </p:nvSpPr>
        <p:spPr>
          <a:xfrm>
            <a:off x="2319339" y="1937383"/>
            <a:ext cx="9019222" cy="3582488"/>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pt-BR" sz="2800" dirty="0">
                <a:latin typeface="Times New Roman" pitchFamily="18" charset="0"/>
                <a:cs typeface="Times New Roman" pitchFamily="18" charset="0"/>
              </a:rPr>
              <a:t>        Để hiểu hơn về học sinh của mình. Tôi dựa vào kết quả học tập, thông tin từ giáo viên năm trước, tìm hiểu từ gia đình để biết nguyên nhân do gia đình chưa quan tâm hay những tác động xấu bên ngoài đẫn đến học sinh chưa ngoan. Từ đó, tôi luôn gần gủi, nhắc nhở, động viên, khen ngợi kịp thời. </a:t>
            </a:r>
            <a:endParaRPr lang="en-US" sz="2800" dirty="0">
              <a:latin typeface="Times New Roman" pitchFamily="18" charset="0"/>
              <a:cs typeface="Times New Roman" pitchFamily="18" charset="0"/>
            </a:endParaRPr>
          </a:p>
        </p:txBody>
      </p:sp>
      <p:sp>
        <p:nvSpPr>
          <p:cNvPr id="12" name="Horizontal Scroll 11">
            <a:extLst>
              <a:ext uri="{FF2B5EF4-FFF2-40B4-BE49-F238E27FC236}">
                <a16:creationId xmlns:a16="http://schemas.microsoft.com/office/drawing/2014/main" id="{0A261C5E-37BC-BEF2-36AC-4D014B65F21E}"/>
              </a:ext>
            </a:extLst>
          </p:cNvPr>
          <p:cNvSpPr/>
          <p:nvPr/>
        </p:nvSpPr>
        <p:spPr>
          <a:xfrm>
            <a:off x="2319338" y="2526914"/>
            <a:ext cx="9019223" cy="2660923"/>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n-US" sz="2800" dirty="0">
                <a:latin typeface="Times New Roman" pitchFamily="18" charset="0"/>
                <a:cs typeface="Times New Roman" pitchFamily="18" charset="0"/>
              </a:rPr>
              <a:t>     </a:t>
            </a:r>
            <a:r>
              <a:rPr lang="pt-BR" sz="2800" dirty="0">
                <a:latin typeface="Times New Roman" pitchFamily="18" charset="0"/>
                <a:cs typeface="Times New Roman" pitchFamily="18" charset="0"/>
              </a:rPr>
              <a:t>Những năng lực học sinh cần đạt là: tự phục vụ, tự quản; hợp tác; tự học và giải quyết vấn đề. Tuy nhiên, trong lớp có 03 em chưa thực hiện tốt về năng lực tự phục vụ, tự quản. </a:t>
            </a:r>
            <a:endParaRPr lang="en-US" sz="28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grpId="1" nodeType="clickEffect">
                                  <p:stCondLst>
                                    <p:cond delay="0"/>
                                  </p:stCondLst>
                                  <p:childTnLst>
                                    <p:animEffect transition="out" filter="blinds(horizontal)">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7">
            <a:extLst>
              <a:ext uri="{FF2B5EF4-FFF2-40B4-BE49-F238E27FC236}">
                <a16:creationId xmlns:a16="http://schemas.microsoft.com/office/drawing/2014/main" id="{F85067E9-3BB1-7D87-B828-615F5A5CF78C}"/>
              </a:ext>
            </a:extLst>
          </p:cNvPr>
          <p:cNvSpPr/>
          <p:nvPr/>
        </p:nvSpPr>
        <p:spPr>
          <a:xfrm>
            <a:off x="768809" y="970799"/>
            <a:ext cx="1549773" cy="5368523"/>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200" dirty="0">
              <a:solidFill>
                <a:schemeClr val="tx1"/>
              </a:solidFill>
              <a:latin typeface="Times New Roman" pitchFamily="18" charset="0"/>
              <a:cs typeface="Times New Roman" pitchFamily="18" charset="0"/>
            </a:endParaRPr>
          </a:p>
          <a:p>
            <a:pPr algn="ctr">
              <a:defRPr/>
            </a:pPr>
            <a:r>
              <a:rPr lang="pt-BR" sz="2200" dirty="0">
                <a:solidFill>
                  <a:schemeClr val="tx1"/>
                </a:solidFill>
                <a:latin typeface="Times New Roman" pitchFamily="18" charset="0"/>
                <a:cs typeface="Times New Roman" pitchFamily="18" charset="0"/>
              </a:rPr>
              <a:t>Phối hợp phụ huynh nhắc nhở ở nhà.</a:t>
            </a:r>
          </a:p>
          <a:p>
            <a:pPr algn="ctr">
              <a:defRPr/>
            </a:pPr>
            <a:r>
              <a:rPr lang="pt-BR" sz="2200" dirty="0">
                <a:solidFill>
                  <a:schemeClr val="tx1"/>
                </a:solidFill>
                <a:latin typeface="Times New Roman" pitchFamily="18" charset="0"/>
                <a:cs typeface="Times New Roman" pitchFamily="18" charset="0"/>
              </a:rPr>
              <a:t>Cho ban cán sự lớp theo dõi, báo  cáo vào tiết sinh hoạt.</a:t>
            </a:r>
          </a:p>
          <a:p>
            <a:pPr algn="ctr">
              <a:defRPr/>
            </a:pPr>
            <a:r>
              <a:rPr lang="pt-BR" sz="2200" dirty="0">
                <a:solidFill>
                  <a:schemeClr val="tx1"/>
                </a:solidFill>
                <a:latin typeface="Times New Roman" pitchFamily="18" charset="0"/>
                <a:cs typeface="Times New Roman" pitchFamily="18" charset="0"/>
              </a:rPr>
              <a:t>Từ đó, có biện pháp giáo dục phù hợp. </a:t>
            </a:r>
            <a:endParaRPr lang="en-US" sz="2200" dirty="0">
              <a:solidFill>
                <a:schemeClr val="tx1"/>
              </a:solidFill>
              <a:latin typeface="Times New Roman" pitchFamily="18" charset="0"/>
              <a:cs typeface="Times New Roman" pitchFamily="18" charset="0"/>
            </a:endParaRPr>
          </a:p>
          <a:p>
            <a:pPr algn="ctr">
              <a:defRPr/>
            </a:pPr>
            <a:endParaRPr lang="en-US" sz="2200" dirty="0">
              <a:solidFill>
                <a:schemeClr val="tx1"/>
              </a:solidFill>
              <a:latin typeface="Times New Roman" pitchFamily="18" charset="0"/>
              <a:cs typeface="Times New Roman" pitchFamily="18" charset="0"/>
            </a:endParaRPr>
          </a:p>
        </p:txBody>
      </p:sp>
      <p:sp>
        <p:nvSpPr>
          <p:cNvPr id="12" name="Right Arrow 3">
            <a:extLst>
              <a:ext uri="{FF2B5EF4-FFF2-40B4-BE49-F238E27FC236}">
                <a16:creationId xmlns:a16="http://schemas.microsoft.com/office/drawing/2014/main" id="{EA16A22F-886C-2022-13F7-436F029D6503}"/>
              </a:ext>
            </a:extLst>
          </p:cNvPr>
          <p:cNvSpPr/>
          <p:nvPr/>
        </p:nvSpPr>
        <p:spPr>
          <a:xfrm>
            <a:off x="2318582" y="3455035"/>
            <a:ext cx="667042"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orizontal Scroll 14">
            <a:extLst>
              <a:ext uri="{FF2B5EF4-FFF2-40B4-BE49-F238E27FC236}">
                <a16:creationId xmlns:a16="http://schemas.microsoft.com/office/drawing/2014/main" id="{A9D5CC5B-3825-536B-8F10-447665190D35}"/>
              </a:ext>
            </a:extLst>
          </p:cNvPr>
          <p:cNvSpPr/>
          <p:nvPr/>
        </p:nvSpPr>
        <p:spPr>
          <a:xfrm>
            <a:off x="1676400" y="-15240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3: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có</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năng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lực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phẩm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chất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chưa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tốt</a:t>
            </a:r>
            <a:r>
              <a:rPr lang="pt-BR" sz="2600" b="1" dirty="0">
                <a:solidFill>
                  <a:srgbClr val="FF0000"/>
                </a:solidFill>
                <a:latin typeface="Times New Roman" pitchFamily="18" charset="0"/>
                <a:cs typeface="Times New Roman" pitchFamily="18" charset="0"/>
              </a:rPr>
              <a:t> </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pic>
        <p:nvPicPr>
          <p:cNvPr id="14" name="Picture 7">
            <a:extLst>
              <a:ext uri="{FF2B5EF4-FFF2-40B4-BE49-F238E27FC236}">
                <a16:creationId xmlns:a16="http://schemas.microsoft.com/office/drawing/2014/main" id="{53F3EF26-E091-A8EC-669C-EB717501F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390" y="942441"/>
            <a:ext cx="3790136" cy="4973117"/>
          </a:xfrm>
          <a:prstGeom prst="rect">
            <a:avLst/>
          </a:prstGeom>
          <a:solidFill>
            <a:srgbClr val="FFFFFF">
              <a:shade val="85000"/>
            </a:srgbClr>
          </a:solidFill>
          <a:ln w="190500" cap="rnd">
            <a:solidFill>
              <a:srgbClr val="33CC33"/>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8">
            <a:extLst>
              <a:ext uri="{FF2B5EF4-FFF2-40B4-BE49-F238E27FC236}">
                <a16:creationId xmlns:a16="http://schemas.microsoft.com/office/drawing/2014/main" id="{9D3D78EF-5B49-2BDF-8412-BB6610DDC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599" y="942442"/>
            <a:ext cx="4164592" cy="4973116"/>
          </a:xfrm>
          <a:prstGeom prst="rect">
            <a:avLst/>
          </a:prstGeom>
          <a:solidFill>
            <a:srgbClr val="FFFFFF">
              <a:shade val="85000"/>
            </a:srgbClr>
          </a:solidFill>
          <a:ln w="190500" cap="rnd">
            <a:solidFill>
              <a:srgbClr val="0000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Rounded Rectangle 15">
            <a:extLst>
              <a:ext uri="{FF2B5EF4-FFF2-40B4-BE49-F238E27FC236}">
                <a16:creationId xmlns:a16="http://schemas.microsoft.com/office/drawing/2014/main" id="{472DF2EA-6C85-AFBA-2D0C-3DB7E465086D}"/>
              </a:ext>
            </a:extLst>
          </p:cNvPr>
          <p:cNvSpPr/>
          <p:nvPr/>
        </p:nvSpPr>
        <p:spPr>
          <a:xfrm>
            <a:off x="3881120" y="6116320"/>
            <a:ext cx="5948930" cy="72675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       Sau một thời gian HS đã có ý thức tự chuẩn bị </a:t>
            </a:r>
          </a:p>
          <a:p>
            <a:pPr algn="ctr" eaLnBrk="1" hangingPunct="1">
              <a:defRPr/>
            </a:pPr>
            <a:r>
              <a:rPr lang="pt-BR" sz="2000" b="1" dirty="0">
                <a:solidFill>
                  <a:srgbClr val="0000FF"/>
                </a:solidFill>
                <a:latin typeface="Times New Roman" pitchFamily="18" charset="0"/>
                <a:cs typeface="Times New Roman" pitchFamily="18" charset="0"/>
              </a:rPr>
              <a:t>sách vở trước khi đến lớp theo thời khóa biểu.</a:t>
            </a: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593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图片 76803" descr="PPT素材-03">
            <a:extLst>
              <a:ext uri="{FF2B5EF4-FFF2-40B4-BE49-F238E27FC236}">
                <a16:creationId xmlns:a16="http://schemas.microsoft.com/office/drawing/2014/main" id="{256C1EC4-212E-772A-FB58-00B21D321F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274" y="533400"/>
            <a:ext cx="1366582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8">
            <a:extLst>
              <a:ext uri="{FF2B5EF4-FFF2-40B4-BE49-F238E27FC236}">
                <a16:creationId xmlns:a16="http://schemas.microsoft.com/office/drawing/2014/main" id="{930B53E0-2FEE-B6D3-F5EE-7A77A221ADA6}"/>
              </a:ext>
            </a:extLst>
          </p:cNvPr>
          <p:cNvSpPr txBox="1">
            <a:spLocks noChangeArrowheads="1"/>
          </p:cNvSpPr>
          <p:nvPr/>
        </p:nvSpPr>
        <p:spPr bwMode="auto">
          <a:xfrm>
            <a:off x="12612688" y="4295775"/>
            <a:ext cx="288858"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00"/>
                </a:solidFill>
                <a:latin typeface="VNI-Avo" pitchFamily="2" charset="0"/>
                <a:cs typeface="Arial" panose="020B0604020202020204" pitchFamily="34" charset="0"/>
              </a:rPr>
              <a:t> </a:t>
            </a:r>
          </a:p>
        </p:txBody>
      </p:sp>
      <p:sp>
        <p:nvSpPr>
          <p:cNvPr id="24580" name="Rectangle 1">
            <a:extLst>
              <a:ext uri="{FF2B5EF4-FFF2-40B4-BE49-F238E27FC236}">
                <a16:creationId xmlns:a16="http://schemas.microsoft.com/office/drawing/2014/main" id="{667900F7-ABFD-2988-83D1-8A4925987A2D}"/>
              </a:ext>
            </a:extLst>
          </p:cNvPr>
          <p:cNvSpPr>
            <a:spLocks noChangeArrowheads="1"/>
          </p:cNvSpPr>
          <p:nvPr/>
        </p:nvSpPr>
        <p:spPr bwMode="auto">
          <a:xfrm>
            <a:off x="2227264" y="3725864"/>
            <a:ext cx="2039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cs typeface="Times New Roman" panose="02020603050405020304" pitchFamily="18" charset="0"/>
              </a:rPr>
              <a:t>:</a:t>
            </a:r>
            <a:endParaRPr lang="en-US" altLang="en-US">
              <a:cs typeface="Times New Roman" panose="02020603050405020304" pitchFamily="18" charset="0"/>
            </a:endParaRPr>
          </a:p>
        </p:txBody>
      </p:sp>
      <p:sp>
        <p:nvSpPr>
          <p:cNvPr id="17" name="Rounded Rectangle 7">
            <a:extLst>
              <a:ext uri="{FF2B5EF4-FFF2-40B4-BE49-F238E27FC236}">
                <a16:creationId xmlns:a16="http://schemas.microsoft.com/office/drawing/2014/main" id="{F97FC807-E8F0-593C-F8B7-A3CCEB08350C}"/>
              </a:ext>
            </a:extLst>
          </p:cNvPr>
          <p:cNvSpPr/>
          <p:nvPr/>
        </p:nvSpPr>
        <p:spPr>
          <a:xfrm>
            <a:off x="1085851" y="1838325"/>
            <a:ext cx="1181099" cy="41910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a:p>
            <a:pPr algn="ctr">
              <a:defRPr/>
            </a:pPr>
            <a:r>
              <a:rPr lang="en-US" sz="2800" dirty="0" err="1">
                <a:solidFill>
                  <a:schemeClr val="tx1"/>
                </a:solidFill>
                <a:latin typeface="Times New Roman" pitchFamily="18" charset="0"/>
                <a:cs typeface="Times New Roman" pitchFamily="18" charset="0"/>
              </a:rPr>
              <a:t>Hỗ</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phẩm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chưa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tốt</a:t>
            </a:r>
            <a:endParaRPr lang="en-US" sz="2800" dirty="0">
              <a:solidFill>
                <a:schemeClr val="tx1"/>
              </a:solidFill>
              <a:latin typeface="Times New Roman" pitchFamily="18" charset="0"/>
              <a:cs typeface="Times New Roman" pitchFamily="18" charset="0"/>
            </a:endParaRPr>
          </a:p>
        </p:txBody>
      </p:sp>
      <p:sp>
        <p:nvSpPr>
          <p:cNvPr id="4" name="Right Arrow 3">
            <a:extLst>
              <a:ext uri="{FF2B5EF4-FFF2-40B4-BE49-F238E27FC236}">
                <a16:creationId xmlns:a16="http://schemas.microsoft.com/office/drawing/2014/main" id="{BD491C12-B9B8-346F-F8DD-162688787DCF}"/>
              </a:ext>
            </a:extLst>
          </p:cNvPr>
          <p:cNvSpPr/>
          <p:nvPr/>
        </p:nvSpPr>
        <p:spPr>
          <a:xfrm>
            <a:off x="2266950" y="3706503"/>
            <a:ext cx="638810" cy="561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Horizontal Scroll 14">
            <a:extLst>
              <a:ext uri="{FF2B5EF4-FFF2-40B4-BE49-F238E27FC236}">
                <a16:creationId xmlns:a16="http://schemas.microsoft.com/office/drawing/2014/main" id="{6AB17523-ECC1-74A5-2648-B2CDB0C54100}"/>
              </a:ext>
            </a:extLst>
          </p:cNvPr>
          <p:cNvSpPr/>
          <p:nvPr/>
        </p:nvSpPr>
        <p:spPr>
          <a:xfrm>
            <a:off x="1676400" y="-15240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3: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có</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năng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lực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phẩm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chất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chưa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tốt</a:t>
            </a:r>
            <a:r>
              <a:rPr lang="pt-BR" sz="2600" b="1" dirty="0">
                <a:solidFill>
                  <a:srgbClr val="FF0000"/>
                </a:solidFill>
                <a:latin typeface="Times New Roman" pitchFamily="18" charset="0"/>
                <a:cs typeface="Times New Roman" pitchFamily="18" charset="0"/>
              </a:rPr>
              <a:t> </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11" name="Horizontal Scroll 10">
            <a:extLst>
              <a:ext uri="{FF2B5EF4-FFF2-40B4-BE49-F238E27FC236}">
                <a16:creationId xmlns:a16="http://schemas.microsoft.com/office/drawing/2014/main" id="{E37F3413-026D-E9C3-42D1-020A22FA8255}"/>
              </a:ext>
            </a:extLst>
          </p:cNvPr>
          <p:cNvSpPr/>
          <p:nvPr/>
        </p:nvSpPr>
        <p:spPr>
          <a:xfrm>
            <a:off x="2880361" y="2681288"/>
            <a:ext cx="8421805" cy="2043112"/>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pt-BR" sz="2400" dirty="0">
                <a:latin typeface="Times New Roman" pitchFamily="18" charset="0"/>
                <a:cs typeface="Times New Roman" pitchFamily="18" charset="0"/>
              </a:rPr>
              <a:t>        </a:t>
            </a:r>
            <a:r>
              <a:rPr lang="pt-BR" sz="2800" dirty="0">
                <a:latin typeface="Times New Roman" pitchFamily="18" charset="0"/>
                <a:cs typeface="Times New Roman" pitchFamily="18" charset="0"/>
              </a:rPr>
              <a:t>Những phẩm chất học sinh cần đạt là: chăm học, chăm làm; tự tin, trách nhiệm; trung thực, kỷ luật; đoàn kết, yêu thương.</a:t>
            </a:r>
            <a:endParaRPr lang="en-US" sz="2800" dirty="0">
              <a:latin typeface="Times New Roman" pitchFamily="18" charset="0"/>
              <a:cs typeface="Times New Roman" pitchFamily="18" charset="0"/>
            </a:endParaRPr>
          </a:p>
        </p:txBody>
      </p:sp>
      <p:sp>
        <p:nvSpPr>
          <p:cNvPr id="12" name="Horizontal Scroll 11">
            <a:extLst>
              <a:ext uri="{FF2B5EF4-FFF2-40B4-BE49-F238E27FC236}">
                <a16:creationId xmlns:a16="http://schemas.microsoft.com/office/drawing/2014/main" id="{13E4DADC-93F0-17C6-182B-1CA86E0818B9}"/>
              </a:ext>
            </a:extLst>
          </p:cNvPr>
          <p:cNvSpPr/>
          <p:nvPr/>
        </p:nvSpPr>
        <p:spPr>
          <a:xfrm>
            <a:off x="2862886" y="2648607"/>
            <a:ext cx="8421805" cy="2476934"/>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n-US" sz="2600" dirty="0">
                <a:latin typeface="Times New Roman" pitchFamily="18" charset="0"/>
                <a:cs typeface="Times New Roman" pitchFamily="18" charset="0"/>
              </a:rPr>
              <a:t>     </a:t>
            </a:r>
            <a:r>
              <a:rPr lang="pt-BR" sz="2800" dirty="0">
                <a:latin typeface="Times New Roman" pitchFamily="18" charset="0"/>
                <a:cs typeface="Times New Roman" pitchFamily="18" charset="0"/>
              </a:rPr>
              <a:t>Nhưng trong lớp còn có 03 em thực hiện chưa tốt về phẩm chất là: Tự tin, trách nhiệm. Các em chưa mạnh dạn, tự tin khi trình bày ý kiến. </a:t>
            </a:r>
            <a:endParaRPr lang="en-US" sz="28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grpId="1" nodeType="clickEffect">
                                  <p:stCondLst>
                                    <p:cond delay="0"/>
                                  </p:stCondLst>
                                  <p:childTnLst>
                                    <p:animEffect transition="out" filter="blinds(horizontal)">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7">
            <a:extLst>
              <a:ext uri="{FF2B5EF4-FFF2-40B4-BE49-F238E27FC236}">
                <a16:creationId xmlns:a16="http://schemas.microsoft.com/office/drawing/2014/main" id="{A72508D1-B52B-357E-0416-119A5662823F}"/>
              </a:ext>
            </a:extLst>
          </p:cNvPr>
          <p:cNvSpPr/>
          <p:nvPr/>
        </p:nvSpPr>
        <p:spPr>
          <a:xfrm>
            <a:off x="615628" y="1554140"/>
            <a:ext cx="1447800" cy="41910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Hằng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ngày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rèn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các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em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sự</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mạnh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dạn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tự</a:t>
            </a:r>
            <a:r>
              <a:rPr lang="en-US" sz="2400" b="1" dirty="0">
                <a:solidFill>
                  <a:schemeClr val="tx1"/>
                </a:solidFill>
                <a:latin typeface="Times New Roman" pitchFamily="18" charset="0"/>
                <a:cs typeface="Times New Roman" pitchFamily="18" charset="0"/>
              </a:rPr>
              <a:t> tin qua </a:t>
            </a:r>
            <a:r>
              <a:rPr lang="en-US" sz="2400" b="1" dirty="0" err="1">
                <a:solidFill>
                  <a:schemeClr val="tx1"/>
                </a:solidFill>
                <a:latin typeface="Times New Roman" pitchFamily="18" charset="0"/>
                <a:cs typeface="Times New Roman" pitchFamily="18" charset="0"/>
              </a:rPr>
              <a:t>các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tiết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học</a:t>
            </a:r>
            <a:endParaRPr lang="en-US" sz="2000" b="1" dirty="0">
              <a:solidFill>
                <a:schemeClr val="tx1"/>
              </a:solidFill>
              <a:latin typeface="Times New Roman" pitchFamily="18" charset="0"/>
              <a:cs typeface="Times New Roman" pitchFamily="18" charset="0"/>
            </a:endParaRPr>
          </a:p>
        </p:txBody>
      </p:sp>
      <p:sp>
        <p:nvSpPr>
          <p:cNvPr id="12" name="Right Arrow 3">
            <a:extLst>
              <a:ext uri="{FF2B5EF4-FFF2-40B4-BE49-F238E27FC236}">
                <a16:creationId xmlns:a16="http://schemas.microsoft.com/office/drawing/2014/main" id="{2816DF3C-6FAA-8F4C-9FFB-77EF75A94697}"/>
              </a:ext>
            </a:extLst>
          </p:cNvPr>
          <p:cNvSpPr/>
          <p:nvPr/>
        </p:nvSpPr>
        <p:spPr>
          <a:xfrm>
            <a:off x="2063428" y="3419704"/>
            <a:ext cx="381000"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orizontal Scroll 14">
            <a:extLst>
              <a:ext uri="{FF2B5EF4-FFF2-40B4-BE49-F238E27FC236}">
                <a16:creationId xmlns:a16="http://schemas.microsoft.com/office/drawing/2014/main" id="{04ABC0E0-28BD-66C3-EE18-EF5933FA8E36}"/>
              </a:ext>
            </a:extLst>
          </p:cNvPr>
          <p:cNvSpPr/>
          <p:nvPr/>
        </p:nvSpPr>
        <p:spPr>
          <a:xfrm>
            <a:off x="1676400" y="-15240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3: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có</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năng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lực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phẩm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chất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chưa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tốt</a:t>
            </a:r>
            <a:r>
              <a:rPr lang="pt-BR" sz="2600" b="1" dirty="0">
                <a:solidFill>
                  <a:srgbClr val="FF0000"/>
                </a:solidFill>
                <a:latin typeface="Times New Roman" pitchFamily="18" charset="0"/>
                <a:cs typeface="Times New Roman" pitchFamily="18" charset="0"/>
              </a:rPr>
              <a:t> </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pic>
        <p:nvPicPr>
          <p:cNvPr id="14" name="Picture 1">
            <a:extLst>
              <a:ext uri="{FF2B5EF4-FFF2-40B4-BE49-F238E27FC236}">
                <a16:creationId xmlns:a16="http://schemas.microsoft.com/office/drawing/2014/main" id="{B19524F6-025C-59CA-4134-219615000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08" y="1061182"/>
            <a:ext cx="3978465" cy="4923058"/>
          </a:xfrm>
          <a:prstGeom prst="rect">
            <a:avLst/>
          </a:prstGeom>
          <a:ln w="127000" cap="sq">
            <a:solidFill>
              <a:srgbClr val="FF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5" name="Picture 1">
            <a:extLst>
              <a:ext uri="{FF2B5EF4-FFF2-40B4-BE49-F238E27FC236}">
                <a16:creationId xmlns:a16="http://schemas.microsoft.com/office/drawing/2014/main" id="{76105AC2-98FE-A991-40F2-3F7229957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453" y="1152621"/>
            <a:ext cx="4119375" cy="4699539"/>
          </a:xfrm>
          <a:prstGeom prst="rect">
            <a:avLst/>
          </a:prstGeom>
          <a:ln w="228600" cap="sq" cmpd="thickThin">
            <a:solidFill>
              <a:srgbClr val="0000FF"/>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6" name="Rounded Rectangle 17">
            <a:extLst>
              <a:ext uri="{FF2B5EF4-FFF2-40B4-BE49-F238E27FC236}">
                <a16:creationId xmlns:a16="http://schemas.microsoft.com/office/drawing/2014/main" id="{00601AA4-B9F3-D7E2-44DF-8E358C57482E}"/>
              </a:ext>
            </a:extLst>
          </p:cNvPr>
          <p:cNvSpPr/>
          <p:nvPr/>
        </p:nvSpPr>
        <p:spPr>
          <a:xfrm>
            <a:off x="2865120" y="6167796"/>
            <a:ext cx="7203576" cy="546321"/>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Thường xuyên cho các em trả lời câu hỏi, trình bày ý kiến </a:t>
            </a: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0010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7">
            <a:extLst>
              <a:ext uri="{FF2B5EF4-FFF2-40B4-BE49-F238E27FC236}">
                <a16:creationId xmlns:a16="http://schemas.microsoft.com/office/drawing/2014/main" id="{3A808380-B637-FBE9-7364-D3361EADEDFD}"/>
              </a:ext>
            </a:extLst>
          </p:cNvPr>
          <p:cNvSpPr/>
          <p:nvPr/>
        </p:nvSpPr>
        <p:spPr>
          <a:xfrm>
            <a:off x="461181" y="1444272"/>
            <a:ext cx="1447801" cy="4479767"/>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tham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sóc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xanh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vườn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a:t>
            </a:r>
          </a:p>
        </p:txBody>
      </p:sp>
      <p:sp>
        <p:nvSpPr>
          <p:cNvPr id="12" name="Right Arrow 3">
            <a:extLst>
              <a:ext uri="{FF2B5EF4-FFF2-40B4-BE49-F238E27FC236}">
                <a16:creationId xmlns:a16="http://schemas.microsoft.com/office/drawing/2014/main" id="{87F9CBAD-8183-E7D1-13CC-F577C0D4E69F}"/>
              </a:ext>
            </a:extLst>
          </p:cNvPr>
          <p:cNvSpPr/>
          <p:nvPr/>
        </p:nvSpPr>
        <p:spPr>
          <a:xfrm>
            <a:off x="1924940" y="3429000"/>
            <a:ext cx="381000"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orizontal Scroll 14">
            <a:extLst>
              <a:ext uri="{FF2B5EF4-FFF2-40B4-BE49-F238E27FC236}">
                <a16:creationId xmlns:a16="http://schemas.microsoft.com/office/drawing/2014/main" id="{5B4078D3-4367-B491-BE2E-BD8D31F98E23}"/>
              </a:ext>
            </a:extLst>
          </p:cNvPr>
          <p:cNvSpPr/>
          <p:nvPr/>
        </p:nvSpPr>
        <p:spPr>
          <a:xfrm>
            <a:off x="1676400" y="-2032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3: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có</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năng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lực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phẩm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chất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chưa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tốt</a:t>
            </a:r>
            <a:r>
              <a:rPr lang="pt-BR" sz="2600" b="1" dirty="0">
                <a:solidFill>
                  <a:srgbClr val="FF0000"/>
                </a:solidFill>
                <a:latin typeface="Times New Roman" pitchFamily="18" charset="0"/>
                <a:cs typeface="Times New Roman" pitchFamily="18" charset="0"/>
              </a:rPr>
              <a:t> </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pic>
        <p:nvPicPr>
          <p:cNvPr id="14" name="Picture 1">
            <a:extLst>
              <a:ext uri="{FF2B5EF4-FFF2-40B4-BE49-F238E27FC236}">
                <a16:creationId xmlns:a16="http://schemas.microsoft.com/office/drawing/2014/main" id="{D022E37A-8792-CBD0-51DF-2DE486FA6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080" y="1306668"/>
            <a:ext cx="4256322" cy="4700240"/>
          </a:xfrm>
          <a:prstGeom prst="rect">
            <a:avLst/>
          </a:prstGeom>
          <a:solidFill>
            <a:srgbClr val="FFFFFF">
              <a:shade val="85000"/>
            </a:srgbClr>
          </a:solidFill>
          <a:ln w="190500" cap="rnd">
            <a:solidFill>
              <a:srgbClr val="FF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Rounded Rectangle 12">
            <a:extLst>
              <a:ext uri="{FF2B5EF4-FFF2-40B4-BE49-F238E27FC236}">
                <a16:creationId xmlns:a16="http://schemas.microsoft.com/office/drawing/2014/main" id="{10607C27-208D-F00E-E967-882DC88F5388}"/>
              </a:ext>
            </a:extLst>
          </p:cNvPr>
          <p:cNvSpPr/>
          <p:nvPr/>
        </p:nvSpPr>
        <p:spPr>
          <a:xfrm>
            <a:off x="2694651" y="6238240"/>
            <a:ext cx="3870960" cy="55744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HS chăm sóc cây xanh trong lớp</a:t>
            </a:r>
            <a:endParaRPr lang="en-US" sz="2000" b="1" dirty="0">
              <a:solidFill>
                <a:srgbClr val="0000FF"/>
              </a:solidFill>
              <a:latin typeface="Times New Roman" pitchFamily="18" charset="0"/>
              <a:cs typeface="Times New Roman" pitchFamily="18" charset="0"/>
            </a:endParaRPr>
          </a:p>
        </p:txBody>
      </p:sp>
      <p:pic>
        <p:nvPicPr>
          <p:cNvPr id="16" name="Picture 1">
            <a:extLst>
              <a:ext uri="{FF2B5EF4-FFF2-40B4-BE49-F238E27FC236}">
                <a16:creationId xmlns:a16="http://schemas.microsoft.com/office/drawing/2014/main" id="{A79B9E22-B64D-50E1-6C0F-5969CA1A6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0057" y="1434112"/>
            <a:ext cx="4256322" cy="4479768"/>
          </a:xfrm>
          <a:prstGeom prst="rect">
            <a:avLst/>
          </a:prstGeom>
          <a:ln w="228600" cap="sq" cmpd="thickThin">
            <a:solidFill>
              <a:srgbClr val="33CC33"/>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7" name="Rounded Rectangle 10">
            <a:extLst>
              <a:ext uri="{FF2B5EF4-FFF2-40B4-BE49-F238E27FC236}">
                <a16:creationId xmlns:a16="http://schemas.microsoft.com/office/drawing/2014/main" id="{9FAE10AB-EFE4-3265-549A-2A1B9E10868E}"/>
              </a:ext>
            </a:extLst>
          </p:cNvPr>
          <p:cNvSpPr/>
          <p:nvPr/>
        </p:nvSpPr>
        <p:spPr>
          <a:xfrm>
            <a:off x="7264400" y="6248400"/>
            <a:ext cx="3870960" cy="55744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HS chăm sóc vườn hoa của lớp</a:t>
            </a: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764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66821" y="6172604"/>
            <a:ext cx="740466" cy="73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id="{78C4E72E-BDA1-01FD-FD09-8FFF70E643CB}"/>
              </a:ext>
            </a:extLst>
          </p:cNvPr>
          <p:cNvSpPr/>
          <p:nvPr/>
        </p:nvSpPr>
        <p:spPr>
          <a:xfrm>
            <a:off x="328217" y="1348424"/>
            <a:ext cx="1219201" cy="4686616"/>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800" dirty="0">
                <a:solidFill>
                  <a:schemeClr val="tx1"/>
                </a:solidFill>
                <a:latin typeface="Times New Roman" pitchFamily="18" charset="0"/>
                <a:cs typeface="Times New Roman" pitchFamily="18" charset="0"/>
              </a:rPr>
              <a:t>Học sinh</a:t>
            </a:r>
          </a:p>
          <a:p>
            <a:pPr algn="ctr">
              <a:defRPr/>
            </a:pPr>
            <a:r>
              <a:rPr lang="pt-BR" sz="2800" dirty="0">
                <a:solidFill>
                  <a:schemeClr val="tx1"/>
                </a:solidFill>
                <a:latin typeface="Times New Roman" pitchFamily="18" charset="0"/>
                <a:cs typeface="Times New Roman" pitchFamily="18" charset="0"/>
              </a:rPr>
              <a:t>tham gia các hoạt động vui chơi</a:t>
            </a:r>
          </a:p>
          <a:p>
            <a:pPr algn="ctr">
              <a:defRPr/>
            </a:pPr>
            <a:r>
              <a:rPr lang="pt-BR" sz="2800" dirty="0">
                <a:solidFill>
                  <a:schemeClr val="tx1"/>
                </a:solidFill>
                <a:latin typeface="Times New Roman" pitchFamily="18" charset="0"/>
                <a:cs typeface="Times New Roman" pitchFamily="18" charset="0"/>
              </a:rPr>
              <a:t>tập thể</a:t>
            </a:r>
            <a:endParaRPr lang="en-US" sz="2800" dirty="0">
              <a:solidFill>
                <a:schemeClr val="tx1"/>
              </a:solidFill>
              <a:latin typeface="Times New Roman" pitchFamily="18" charset="0"/>
              <a:cs typeface="Times New Roman" pitchFamily="18" charset="0"/>
            </a:endParaRPr>
          </a:p>
        </p:txBody>
      </p:sp>
      <p:sp>
        <p:nvSpPr>
          <p:cNvPr id="14" name="Right Arrow 3">
            <a:extLst>
              <a:ext uri="{FF2B5EF4-FFF2-40B4-BE49-F238E27FC236}">
                <a16:creationId xmlns:a16="http://schemas.microsoft.com/office/drawing/2014/main" id="{CFFC930F-8075-A8BC-81D6-D6360F01C203}"/>
              </a:ext>
            </a:extLst>
          </p:cNvPr>
          <p:cNvSpPr/>
          <p:nvPr/>
        </p:nvSpPr>
        <p:spPr>
          <a:xfrm>
            <a:off x="1547417" y="3558224"/>
            <a:ext cx="381000"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Horizontal Scroll 14">
            <a:extLst>
              <a:ext uri="{FF2B5EF4-FFF2-40B4-BE49-F238E27FC236}">
                <a16:creationId xmlns:a16="http://schemas.microsoft.com/office/drawing/2014/main" id="{A68FD59D-C033-24DF-E127-12C0775E8E3D}"/>
              </a:ext>
            </a:extLst>
          </p:cNvPr>
          <p:cNvSpPr/>
          <p:nvPr/>
        </p:nvSpPr>
        <p:spPr>
          <a:xfrm>
            <a:off x="1676400" y="-2032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600" b="1" dirty="0" err="1">
                <a:solidFill>
                  <a:srgbClr val="FF0000"/>
                </a:solidFill>
                <a:latin typeface="Times New Roman" pitchFamily="18" charset="0"/>
                <a:cs typeface="Times New Roman" pitchFamily="18" charset="0"/>
              </a:rPr>
              <a:t>Biện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pháp</a:t>
            </a:r>
            <a:r>
              <a:rPr lang="en-US" sz="2600" b="1" dirty="0">
                <a:solidFill>
                  <a:srgbClr val="FF0000"/>
                </a:solidFill>
                <a:latin typeface="Times New Roman" pitchFamily="18" charset="0"/>
                <a:cs typeface="Times New Roman" pitchFamily="18" charset="0"/>
              </a:rPr>
              <a:t> 3: </a:t>
            </a:r>
            <a:r>
              <a:rPr lang="en-US" sz="2600" b="1" dirty="0" err="1">
                <a:solidFill>
                  <a:srgbClr val="FF0000"/>
                </a:solidFill>
                <a:latin typeface="Times New Roman" pitchFamily="18" charset="0"/>
                <a:cs typeface="Times New Roman" pitchFamily="18" charset="0"/>
              </a:rPr>
              <a:t>Hỗ</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trợ</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sinh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có</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năng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lực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phẩm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chất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chưa</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tốt</a:t>
            </a:r>
            <a:r>
              <a:rPr lang="pt-BR" sz="2600" b="1" dirty="0">
                <a:solidFill>
                  <a:srgbClr val="FF0000"/>
                </a:solidFill>
                <a:latin typeface="Times New Roman" pitchFamily="18" charset="0"/>
                <a:cs typeface="Times New Roman" pitchFamily="18" charset="0"/>
              </a:rPr>
              <a:t> </a:t>
            </a:r>
            <a:endParaRPr lang="en-US" sz="26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pic>
        <p:nvPicPr>
          <p:cNvPr id="16" name="Picture 2" descr="D:\0.jpg">
            <a:extLst>
              <a:ext uri="{FF2B5EF4-FFF2-40B4-BE49-F238E27FC236}">
                <a16:creationId xmlns:a16="http://schemas.microsoft.com/office/drawing/2014/main" id="{D5FFD69F-5816-3C31-DC27-77C00EF48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567" y="1132978"/>
            <a:ext cx="4444257" cy="4780141"/>
          </a:xfrm>
          <a:prstGeom prst="rect">
            <a:avLst/>
          </a:prstGeom>
          <a:solidFill>
            <a:srgbClr val="FFFFFF">
              <a:shade val="85000"/>
            </a:srgbClr>
          </a:solidFill>
          <a:ln w="190500" cap="rnd">
            <a:solidFill>
              <a:srgbClr val="FFC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3" descr="D:\-.jpg">
            <a:extLst>
              <a:ext uri="{FF2B5EF4-FFF2-40B4-BE49-F238E27FC236}">
                <a16:creationId xmlns:a16="http://schemas.microsoft.com/office/drawing/2014/main" id="{D3B64CDE-9D91-0891-A689-C156559E5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518" y="1132978"/>
            <a:ext cx="4591248" cy="4778783"/>
          </a:xfrm>
          <a:prstGeom prst="rect">
            <a:avLst/>
          </a:prstGeom>
          <a:solidFill>
            <a:srgbClr val="FFFFFF">
              <a:shade val="85000"/>
            </a:srgbClr>
          </a:solidFill>
          <a:ln w="190500" cap="rnd">
            <a:solidFill>
              <a:srgbClr val="00B0F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Rounded Rectangle 18">
            <a:extLst>
              <a:ext uri="{FF2B5EF4-FFF2-40B4-BE49-F238E27FC236}">
                <a16:creationId xmlns:a16="http://schemas.microsoft.com/office/drawing/2014/main" id="{D14677A0-C864-22F4-227F-1EC5FE7379AF}"/>
              </a:ext>
            </a:extLst>
          </p:cNvPr>
          <p:cNvSpPr/>
          <p:nvPr/>
        </p:nvSpPr>
        <p:spPr>
          <a:xfrm>
            <a:off x="2190063" y="6171069"/>
            <a:ext cx="4181264" cy="624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HS tham gia trò chơi ở tiết chào cờ </a:t>
            </a:r>
            <a:endParaRPr lang="en-US" sz="2000" b="1" dirty="0">
              <a:solidFill>
                <a:srgbClr val="0000FF"/>
              </a:solidFill>
              <a:latin typeface="Times New Roman" pitchFamily="18" charset="0"/>
              <a:cs typeface="Times New Roman" pitchFamily="18" charset="0"/>
            </a:endParaRPr>
          </a:p>
        </p:txBody>
      </p:sp>
      <p:sp>
        <p:nvSpPr>
          <p:cNvPr id="19" name="Rounded Rectangle 19">
            <a:extLst>
              <a:ext uri="{FF2B5EF4-FFF2-40B4-BE49-F238E27FC236}">
                <a16:creationId xmlns:a16="http://schemas.microsoft.com/office/drawing/2014/main" id="{4627A869-ED45-A682-7240-C799273711AB}"/>
              </a:ext>
            </a:extLst>
          </p:cNvPr>
          <p:cNvSpPr/>
          <p:nvPr/>
        </p:nvSpPr>
        <p:spPr>
          <a:xfrm>
            <a:off x="6908800" y="6181122"/>
            <a:ext cx="4767446" cy="61464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HS tham gia trò chơi ngoài giờ lên lớp.</a:t>
            </a: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3945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76803" descr="PPT素材-03">
            <a:extLst>
              <a:ext uri="{FF2B5EF4-FFF2-40B4-BE49-F238E27FC236}">
                <a16:creationId xmlns:a16="http://schemas.microsoft.com/office/drawing/2014/main" id="{E3CAB398-A44D-45A9-2B64-4713544A4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684" y="378728"/>
            <a:ext cx="13756944"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8">
            <a:extLst>
              <a:ext uri="{FF2B5EF4-FFF2-40B4-BE49-F238E27FC236}">
                <a16:creationId xmlns:a16="http://schemas.microsoft.com/office/drawing/2014/main" id="{114A5C92-581C-3340-F940-7943B2BAD927}"/>
              </a:ext>
            </a:extLst>
          </p:cNvPr>
          <p:cNvSpPr txBox="1">
            <a:spLocks noChangeArrowheads="1"/>
          </p:cNvSpPr>
          <p:nvPr/>
        </p:nvSpPr>
        <p:spPr bwMode="auto">
          <a:xfrm>
            <a:off x="12612688" y="4295775"/>
            <a:ext cx="288858"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0000"/>
                </a:solidFill>
                <a:latin typeface="VNI-Avo" pitchFamily="2" charset="0"/>
                <a:cs typeface="Arial" panose="020B0604020202020204" pitchFamily="34" charset="0"/>
              </a:rPr>
              <a:t> </a:t>
            </a:r>
          </a:p>
        </p:txBody>
      </p:sp>
      <p:sp>
        <p:nvSpPr>
          <p:cNvPr id="15" name="Horizontal Scroll 14">
            <a:extLst>
              <a:ext uri="{FF2B5EF4-FFF2-40B4-BE49-F238E27FC236}">
                <a16:creationId xmlns:a16="http://schemas.microsoft.com/office/drawing/2014/main" id="{7B9D3A9C-40D3-DA4F-1DB7-61C53FB737D9}"/>
              </a:ext>
            </a:extLst>
          </p:cNvPr>
          <p:cNvSpPr/>
          <p:nvPr/>
        </p:nvSpPr>
        <p:spPr>
          <a:xfrm>
            <a:off x="1524000" y="33338"/>
            <a:ext cx="9067800" cy="1033462"/>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800" b="1" dirty="0" err="1">
                <a:solidFill>
                  <a:srgbClr val="FF0000"/>
                </a:solidFill>
                <a:latin typeface="Times New Roman" pitchFamily="18" charset="0"/>
                <a:cs typeface="Times New Roman" pitchFamily="18" charset="0"/>
              </a:rPr>
              <a:t>Biện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 4:  </a:t>
            </a:r>
            <a:r>
              <a:rPr lang="en-US" sz="2800" b="1" dirty="0" err="1">
                <a:solidFill>
                  <a:srgbClr val="FF0000"/>
                </a:solidFill>
                <a:latin typeface="Times New Roman" pitchFamily="18" charset="0"/>
                <a:cs typeface="Times New Roman" pitchFamily="18" charset="0"/>
              </a:rPr>
              <a:t>Hướng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dẫn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ở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10" name="Horizontal Scroll 9">
            <a:extLst>
              <a:ext uri="{FF2B5EF4-FFF2-40B4-BE49-F238E27FC236}">
                <a16:creationId xmlns:a16="http://schemas.microsoft.com/office/drawing/2014/main" id="{118AFF00-1E8F-6698-9015-1D20D53AD48D}"/>
              </a:ext>
            </a:extLst>
          </p:cNvPr>
          <p:cNvSpPr/>
          <p:nvPr/>
        </p:nvSpPr>
        <p:spPr>
          <a:xfrm>
            <a:off x="1696720" y="2240280"/>
            <a:ext cx="9363274" cy="38862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chủ</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nhiệm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cũng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muốn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giỏi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nhiều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thành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tích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tập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cuối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kết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muốn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giáo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cần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phải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chuyên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môn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phải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phương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pháp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dạy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phù</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hợp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giúp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em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lĩnh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hội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kiến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thức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hiệu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nhất</a:t>
            </a:r>
            <a:r>
              <a:rPr lang="en-US" sz="2600" dirty="0">
                <a:latin typeface="Times New Roman" pitchFamily="18" charset="0"/>
                <a:cs typeface="Times New Roman" pitchFamily="18" charset="0"/>
              </a:rPr>
              <a:t>. </a:t>
            </a:r>
          </a:p>
        </p:txBody>
      </p:sp>
      <p:sp>
        <p:nvSpPr>
          <p:cNvPr id="11" name="Horizontal Scroll 10">
            <a:extLst>
              <a:ext uri="{FF2B5EF4-FFF2-40B4-BE49-F238E27FC236}">
                <a16:creationId xmlns:a16="http://schemas.microsoft.com/office/drawing/2014/main" id="{B15FE28F-20FD-D5E1-6980-942BAB0B1EF5}"/>
              </a:ext>
            </a:extLst>
          </p:cNvPr>
          <p:cNvSpPr/>
          <p:nvPr/>
        </p:nvSpPr>
        <p:spPr>
          <a:xfrm>
            <a:off x="1696720" y="2250390"/>
            <a:ext cx="9363274" cy="38862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n-US" sz="2600" dirty="0">
                <a:latin typeface="Times New Roman" pitchFamily="18" charset="0"/>
                <a:cs typeface="Times New Roman" pitchFamily="18" charset="0"/>
              </a:rPr>
              <a:t>     </a:t>
            </a:r>
            <a:r>
              <a:rPr lang="en-US" sz="2800" dirty="0">
                <a:latin typeface="Times New Roman" pitchFamily="18" charset="0"/>
                <a:cs typeface="Times New Roman" pitchFamily="18" charset="0"/>
              </a:rPr>
              <a:t>Cho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nắm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a:t>
            </a:r>
            <a:endParaRPr lang="en-US" sz="26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76803" descr="PPT素材-03">
            <a:extLst>
              <a:ext uri="{FF2B5EF4-FFF2-40B4-BE49-F238E27FC236}">
                <a16:creationId xmlns:a16="http://schemas.microsoft.com/office/drawing/2014/main" id="{D3EE2CE2-C566-20B0-CCD6-556C8CECC7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4864" y="335280"/>
            <a:ext cx="14029292"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Horizontal Scroll 14">
            <a:extLst>
              <a:ext uri="{FF2B5EF4-FFF2-40B4-BE49-F238E27FC236}">
                <a16:creationId xmlns:a16="http://schemas.microsoft.com/office/drawing/2014/main" id="{DE5824C2-0553-FD21-F93D-EA593E4B96B4}"/>
              </a:ext>
            </a:extLst>
          </p:cNvPr>
          <p:cNvSpPr/>
          <p:nvPr/>
        </p:nvSpPr>
        <p:spPr>
          <a:xfrm>
            <a:off x="1676400" y="-152400"/>
            <a:ext cx="91440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r>
              <a:rPr lang="en-US" sz="2800" b="1" dirty="0" err="1">
                <a:solidFill>
                  <a:srgbClr val="FF0000"/>
                </a:solidFill>
                <a:latin typeface="Times New Roman" pitchFamily="18" charset="0"/>
                <a:cs typeface="Times New Roman" pitchFamily="18" charset="0"/>
              </a:rPr>
              <a:t>Biện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 4:  </a:t>
            </a:r>
            <a:r>
              <a:rPr lang="en-US" sz="2800" b="1" dirty="0" err="1">
                <a:solidFill>
                  <a:srgbClr val="FF0000"/>
                </a:solidFill>
                <a:latin typeface="Times New Roman" pitchFamily="18" charset="0"/>
                <a:cs typeface="Times New Roman" pitchFamily="18" charset="0"/>
              </a:rPr>
              <a:t>Hướng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dẫn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ở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p:txBody>
      </p:sp>
      <p:sp>
        <p:nvSpPr>
          <p:cNvPr id="14" name="Flowchart: Punched Tape 13">
            <a:extLst>
              <a:ext uri="{FF2B5EF4-FFF2-40B4-BE49-F238E27FC236}">
                <a16:creationId xmlns:a16="http://schemas.microsoft.com/office/drawing/2014/main" id="{4A6A4D29-6649-E86C-EFE1-0DA612ED7A61}"/>
              </a:ext>
            </a:extLst>
          </p:cNvPr>
          <p:cNvSpPr/>
          <p:nvPr/>
        </p:nvSpPr>
        <p:spPr>
          <a:xfrm>
            <a:off x="1676399" y="1600200"/>
            <a:ext cx="9143999" cy="1481138"/>
          </a:xfrm>
          <a:prstGeom prst="flowChartPunchedTape">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Lập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biểu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endParaRPr lang="en-US" sz="3000" b="1" dirty="0">
              <a:solidFill>
                <a:schemeClr val="tx1"/>
              </a:solidFill>
              <a:latin typeface="Times New Roman" pitchFamily="18" charset="0"/>
              <a:cs typeface="Times New Roman" pitchFamily="18" charset="0"/>
            </a:endParaRPr>
          </a:p>
        </p:txBody>
      </p:sp>
      <p:sp>
        <p:nvSpPr>
          <p:cNvPr id="16" name="Flowchart: Punched Tape 15">
            <a:extLst>
              <a:ext uri="{FF2B5EF4-FFF2-40B4-BE49-F238E27FC236}">
                <a16:creationId xmlns:a16="http://schemas.microsoft.com/office/drawing/2014/main" id="{040714EC-EF1E-66C9-7932-D48EB671C4F9}"/>
              </a:ext>
            </a:extLst>
          </p:cNvPr>
          <p:cNvSpPr/>
          <p:nvPr/>
        </p:nvSpPr>
        <p:spPr>
          <a:xfrm>
            <a:off x="1676399" y="2950369"/>
            <a:ext cx="9143999" cy="1490662"/>
          </a:xfrm>
          <a:prstGeom prst="flowChartPunchedTape">
            <a:avLst/>
          </a:prstGeom>
        </p:spPr>
        <p:style>
          <a:lnRef idx="1">
            <a:schemeClr val="accent4"/>
          </a:lnRef>
          <a:fillRef idx="2">
            <a:schemeClr val="accent4"/>
          </a:fillRef>
          <a:effectRef idx="1">
            <a:schemeClr val="accent4"/>
          </a:effectRef>
          <a:fontRef idx="minor">
            <a:schemeClr val="dk1"/>
          </a:fontRef>
        </p:style>
        <p:txBody>
          <a:bodyPr anchor="ctr"/>
          <a:lstStyle/>
          <a:p>
            <a:pPr>
              <a:defRPr/>
            </a:pPr>
            <a:r>
              <a:rPr lang="en-US" sz="2800"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Thường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xuyên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kiểm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tập</a:t>
            </a:r>
            <a:r>
              <a:rPr lang="en-US" sz="2800" b="1" dirty="0">
                <a:solidFill>
                  <a:srgbClr val="0000FF"/>
                </a:solidFill>
                <a:latin typeface="Times New Roman" pitchFamily="18" charset="0"/>
                <a:cs typeface="Times New Roman" pitchFamily="18" charset="0"/>
              </a:rPr>
              <a:t> ở </a:t>
            </a:r>
            <a:r>
              <a:rPr lang="en-US" sz="2800" b="1" dirty="0" err="1">
                <a:solidFill>
                  <a:srgbClr val="0000FF"/>
                </a:solidFill>
                <a:latin typeface="Times New Roman" pitchFamily="18" charset="0"/>
                <a:cs typeface="Times New Roman" pitchFamily="18" charset="0"/>
              </a:rPr>
              <a:t>nhà</a:t>
            </a:r>
            <a:r>
              <a:rPr lang="en-US" sz="2800" dirty="0">
                <a:solidFill>
                  <a:srgbClr val="0000FF"/>
                </a:solidFill>
                <a:latin typeface="Times New Roman" pitchFamily="18" charset="0"/>
                <a:cs typeface="Times New Roman" pitchFamily="18" charset="0"/>
              </a:rPr>
              <a:t>.</a:t>
            </a:r>
          </a:p>
        </p:txBody>
      </p:sp>
      <p:sp>
        <p:nvSpPr>
          <p:cNvPr id="20" name="Flowchart: Punched Tape 19">
            <a:extLst>
              <a:ext uri="{FF2B5EF4-FFF2-40B4-BE49-F238E27FC236}">
                <a16:creationId xmlns:a16="http://schemas.microsoft.com/office/drawing/2014/main" id="{07FC7D3F-9C0E-DFB3-FC80-2DB10BC3B121}"/>
              </a:ext>
            </a:extLst>
          </p:cNvPr>
          <p:cNvSpPr/>
          <p:nvPr/>
        </p:nvSpPr>
        <p:spPr>
          <a:xfrm>
            <a:off x="1676399" y="4326340"/>
            <a:ext cx="9143999" cy="1998260"/>
          </a:xfrm>
          <a:prstGeom prst="flowChartPunchedTape">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n-US" sz="2800" dirty="0">
                <a:solidFill>
                  <a:schemeClr val="tx1"/>
                </a:solidFill>
                <a:latin typeface="Times New Roman" pitchFamily="18" charset="0"/>
                <a:cs typeface="Times New Roman" pitchFamily="18" charset="0"/>
              </a:rPr>
              <a:t>   </a:t>
            </a:r>
            <a:r>
              <a:rPr lang="en-US" sz="2800" dirty="0" err="1">
                <a:latin typeface="Times New Roman" pitchFamily="18" charset="0"/>
                <a:cs typeface="Times New Roman" pitchFamily="18" charset="0"/>
              </a:rPr>
              <a:t>Phối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Zalo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descr="11e17bdbd1c817964ed9%20(3)">
            <a:extLst>
              <a:ext uri="{FF2B5EF4-FFF2-40B4-BE49-F238E27FC236}">
                <a16:creationId xmlns:a16="http://schemas.microsoft.com/office/drawing/2014/main" id="{714A2CA8-A87C-91F7-DD48-07987B282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560" y="1155430"/>
            <a:ext cx="4809400" cy="5438409"/>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7">
            <a:extLst>
              <a:ext uri="{FF2B5EF4-FFF2-40B4-BE49-F238E27FC236}">
                <a16:creationId xmlns:a16="http://schemas.microsoft.com/office/drawing/2014/main" id="{F5D87ED0-CD3E-1263-A53B-A2BABD1DDB6C}"/>
              </a:ext>
            </a:extLst>
          </p:cNvPr>
          <p:cNvSpPr/>
          <p:nvPr/>
        </p:nvSpPr>
        <p:spPr>
          <a:xfrm>
            <a:off x="426793" y="1854200"/>
            <a:ext cx="1049338" cy="4114800"/>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800" b="1" dirty="0">
                <a:solidFill>
                  <a:srgbClr val="0000FF"/>
                </a:solidFill>
                <a:latin typeface="Times New Roman" pitchFamily="18" charset="0"/>
                <a:cs typeface="Times New Roman" pitchFamily="18" charset="0"/>
              </a:rPr>
              <a:t>Học sinh</a:t>
            </a:r>
          </a:p>
          <a:p>
            <a:pPr algn="ctr" eaLnBrk="1" hangingPunct="1">
              <a:defRPr/>
            </a:pPr>
            <a:r>
              <a:rPr lang="pt-BR" sz="2800" b="1" dirty="0">
                <a:solidFill>
                  <a:srgbClr val="0000FF"/>
                </a:solidFill>
                <a:latin typeface="Times New Roman" pitchFamily="18" charset="0"/>
                <a:cs typeface="Times New Roman" pitchFamily="18" charset="0"/>
              </a:rPr>
              <a:t> đã tự giác học bài ở nhà</a:t>
            </a:r>
            <a:endParaRPr lang="en-US" sz="2800" b="1" dirty="0">
              <a:solidFill>
                <a:srgbClr val="0000FF"/>
              </a:solidFill>
              <a:latin typeface="Times New Roman" pitchFamily="18" charset="0"/>
              <a:cs typeface="Times New Roman" pitchFamily="18" charset="0"/>
            </a:endParaRPr>
          </a:p>
        </p:txBody>
      </p:sp>
      <p:sp>
        <p:nvSpPr>
          <p:cNvPr id="12" name="Right Arrow 3">
            <a:extLst>
              <a:ext uri="{FF2B5EF4-FFF2-40B4-BE49-F238E27FC236}">
                <a16:creationId xmlns:a16="http://schemas.microsoft.com/office/drawing/2014/main" id="{A48D4BA6-01DC-39FE-176E-7BB146150AA1}"/>
              </a:ext>
            </a:extLst>
          </p:cNvPr>
          <p:cNvSpPr/>
          <p:nvPr/>
        </p:nvSpPr>
        <p:spPr>
          <a:xfrm>
            <a:off x="1478280" y="3738880"/>
            <a:ext cx="381000"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Horizontal Scroll 14">
            <a:extLst>
              <a:ext uri="{FF2B5EF4-FFF2-40B4-BE49-F238E27FC236}">
                <a16:creationId xmlns:a16="http://schemas.microsoft.com/office/drawing/2014/main" id="{C4C5889C-56F0-2748-FA3D-E9AFF3C3DF0A}"/>
              </a:ext>
            </a:extLst>
          </p:cNvPr>
          <p:cNvSpPr/>
          <p:nvPr/>
        </p:nvSpPr>
        <p:spPr>
          <a:xfrm>
            <a:off x="1524000" y="-17462"/>
            <a:ext cx="9067800" cy="1033462"/>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b="1" dirty="0">
              <a:solidFill>
                <a:srgbClr val="FF0000"/>
              </a:solidFill>
              <a:latin typeface="Times New Roman" pitchFamily="18" charset="0"/>
              <a:cs typeface="Times New Roman" pitchFamily="18" charset="0"/>
            </a:endParaRPr>
          </a:p>
          <a:p>
            <a:pPr>
              <a:defRPr/>
            </a:pPr>
            <a:r>
              <a:rPr lang="en-US" sz="2800" b="1" dirty="0" err="1">
                <a:solidFill>
                  <a:srgbClr val="FF0000"/>
                </a:solidFill>
                <a:latin typeface="Times New Roman" pitchFamily="18" charset="0"/>
                <a:cs typeface="Times New Roman" pitchFamily="18" charset="0"/>
              </a:rPr>
              <a:t>Biện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 4:  </a:t>
            </a:r>
            <a:r>
              <a:rPr lang="en-US" sz="2800" b="1" dirty="0" err="1">
                <a:solidFill>
                  <a:srgbClr val="FF0000"/>
                </a:solidFill>
                <a:latin typeface="Times New Roman" pitchFamily="18" charset="0"/>
                <a:cs typeface="Times New Roman" pitchFamily="18" charset="0"/>
              </a:rPr>
              <a:t>Hướng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dẫn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việc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ở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pic>
        <p:nvPicPr>
          <p:cNvPr id="14" name="Picture 8" descr="cc6e5a4c6a51ac0ff540">
            <a:extLst>
              <a:ext uri="{FF2B5EF4-FFF2-40B4-BE49-F238E27FC236}">
                <a16:creationId xmlns:a16="http://schemas.microsoft.com/office/drawing/2014/main" id="{42C5F06E-C8DB-B45F-F343-1FA82848E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9223" y="1259886"/>
            <a:ext cx="4543738" cy="5333953"/>
          </a:xfrm>
          <a:prstGeom prst="rect">
            <a:avLst/>
          </a:prstGeom>
          <a:solidFill>
            <a:srgbClr val="FFFFFF">
              <a:shade val="85000"/>
            </a:srgbClr>
          </a:solidFill>
          <a:ln w="190500" cap="rnd">
            <a:solidFill>
              <a:srgbClr val="00B0F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908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orizontal Scroll 8">
            <a:extLst>
              <a:ext uri="{FF2B5EF4-FFF2-40B4-BE49-F238E27FC236}">
                <a16:creationId xmlns:a16="http://schemas.microsoft.com/office/drawing/2014/main" id="{39C2AB15-DAC8-EF6B-EEEE-43EC664D06F2}"/>
              </a:ext>
            </a:extLst>
          </p:cNvPr>
          <p:cNvSpPr/>
          <p:nvPr/>
        </p:nvSpPr>
        <p:spPr>
          <a:xfrm>
            <a:off x="2019300" y="-38100"/>
            <a:ext cx="74295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31747" name="Rectangle 8">
            <a:extLst>
              <a:ext uri="{FF2B5EF4-FFF2-40B4-BE49-F238E27FC236}">
                <a16:creationId xmlns:a16="http://schemas.microsoft.com/office/drawing/2014/main" id="{1DDDF18E-E315-A292-7090-EB7A631948AA}"/>
              </a:ext>
            </a:extLst>
          </p:cNvPr>
          <p:cNvSpPr>
            <a:spLocks noChangeArrowheads="1"/>
          </p:cNvSpPr>
          <p:nvPr/>
        </p:nvSpPr>
        <p:spPr bwMode="auto">
          <a:xfrm>
            <a:off x="2667000" y="238126"/>
            <a:ext cx="617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en-US" sz="2800" dirty="0">
                <a:solidFill>
                  <a:srgbClr val="FF0000"/>
                </a:solidFill>
                <a:latin typeface="Times New Roman" panose="02020603050405020304" pitchFamily="18" charset="0"/>
                <a:cs typeface="Times New Roman" panose="02020603050405020304" pitchFamily="18" charset="0"/>
              </a:rPr>
              <a:t>    </a:t>
            </a:r>
            <a:r>
              <a:rPr lang="it-IT" altLang="en-US" sz="2800" b="1" dirty="0">
                <a:solidFill>
                  <a:srgbClr val="FF0000"/>
                </a:solidFill>
                <a:latin typeface="Times New Roman" panose="02020603050405020304" pitchFamily="18" charset="0"/>
                <a:cs typeface="Times New Roman" panose="02020603050405020304" pitchFamily="18" charset="0"/>
              </a:rPr>
              <a:t>4.</a:t>
            </a:r>
            <a:r>
              <a:rPr lang="it-IT" altLang="en-US" sz="2800" dirty="0">
                <a:solidFill>
                  <a:srgbClr val="FF0000"/>
                </a:solidFill>
                <a:latin typeface="Times New Roman" panose="02020603050405020304" pitchFamily="18" charset="0"/>
                <a:cs typeface="Times New Roman" panose="02020603050405020304" pitchFamily="18" charset="0"/>
              </a:rPr>
              <a:t> </a:t>
            </a:r>
            <a:r>
              <a:rPr lang="it-IT" altLang="en-US" sz="2800" b="1" dirty="0">
                <a:solidFill>
                  <a:srgbClr val="FF0000"/>
                </a:solidFill>
                <a:latin typeface="Times New Roman" panose="02020603050405020304" pitchFamily="18" charset="0"/>
                <a:cs typeface="Times New Roman" panose="02020603050405020304" pitchFamily="18" charset="0"/>
              </a:rPr>
              <a:t>Kết quả thực hiện</a:t>
            </a:r>
            <a:r>
              <a:rPr lang="it-IT" altLang="en-US" sz="2800" dirty="0">
                <a:solidFill>
                  <a:srgbClr val="FF0000"/>
                </a:solidFill>
                <a:latin typeface="Times New Roman" panose="02020603050405020304" pitchFamily="18" charset="0"/>
                <a:cs typeface="Times New Roman" panose="02020603050405020304" pitchFamily="18" charset="0"/>
              </a:rPr>
              <a:t> </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873D96F-A8AB-167B-BB73-8CE8A7A8C109}"/>
              </a:ext>
            </a:extLst>
          </p:cNvPr>
          <p:cNvGraphicFramePr>
            <a:graphicFrameLocks noGrp="1"/>
          </p:cNvGraphicFramePr>
          <p:nvPr>
            <p:extLst>
              <p:ext uri="{D42A27DB-BD31-4B8C-83A1-F6EECF244321}">
                <p14:modId xmlns:p14="http://schemas.microsoft.com/office/powerpoint/2010/main" val="2857473411"/>
              </p:ext>
            </p:extLst>
          </p:nvPr>
        </p:nvGraphicFramePr>
        <p:xfrm>
          <a:off x="409434" y="990601"/>
          <a:ext cx="11518709" cy="5629275"/>
        </p:xfrm>
        <a:graphic>
          <a:graphicData uri="http://schemas.openxmlformats.org/drawingml/2006/table">
            <a:tbl>
              <a:tblPr firstRow="1" firstCol="1" bandRow="1">
                <a:tableStyleId>{5C22544A-7EE6-4342-B048-85BDC9FD1C3A}</a:tableStyleId>
              </a:tblPr>
              <a:tblGrid>
                <a:gridCol w="5307245">
                  <a:extLst>
                    <a:ext uri="{9D8B030D-6E8A-4147-A177-3AD203B41FA5}">
                      <a16:colId xmlns:a16="http://schemas.microsoft.com/office/drawing/2014/main" val="20000"/>
                    </a:ext>
                  </a:extLst>
                </a:gridCol>
                <a:gridCol w="1552866">
                  <a:extLst>
                    <a:ext uri="{9D8B030D-6E8A-4147-A177-3AD203B41FA5}">
                      <a16:colId xmlns:a16="http://schemas.microsoft.com/office/drawing/2014/main" val="20001"/>
                    </a:ext>
                  </a:extLst>
                </a:gridCol>
                <a:gridCol w="1552866">
                  <a:extLst>
                    <a:ext uri="{9D8B030D-6E8A-4147-A177-3AD203B41FA5}">
                      <a16:colId xmlns:a16="http://schemas.microsoft.com/office/drawing/2014/main" val="20002"/>
                    </a:ext>
                  </a:extLst>
                </a:gridCol>
                <a:gridCol w="1552866">
                  <a:extLst>
                    <a:ext uri="{9D8B030D-6E8A-4147-A177-3AD203B41FA5}">
                      <a16:colId xmlns:a16="http://schemas.microsoft.com/office/drawing/2014/main" val="20003"/>
                    </a:ext>
                  </a:extLst>
                </a:gridCol>
                <a:gridCol w="1552866">
                  <a:extLst>
                    <a:ext uri="{9D8B030D-6E8A-4147-A177-3AD203B41FA5}">
                      <a16:colId xmlns:a16="http://schemas.microsoft.com/office/drawing/2014/main" val="20004"/>
                    </a:ext>
                  </a:extLst>
                </a:gridCol>
              </a:tblGrid>
              <a:tr h="506473">
                <a:tc rowSpan="2">
                  <a:txBody>
                    <a:bodyPr/>
                    <a:lstStyle/>
                    <a:p>
                      <a:pPr algn="ctr">
                        <a:lnSpc>
                          <a:spcPct val="200000"/>
                        </a:lnSpc>
                        <a:spcBef>
                          <a:spcPts val="300"/>
                        </a:spcBef>
                        <a:spcAft>
                          <a:spcPts val="0"/>
                        </a:spcAft>
                      </a:pPr>
                      <a:r>
                        <a:rPr lang="it-IT" sz="2400" dirty="0">
                          <a:solidFill>
                            <a:schemeClr val="tx1"/>
                          </a:solidFill>
                          <a:effectLst/>
                          <a:latin typeface="Times New Roman" pitchFamily="18" charset="0"/>
                          <a:cs typeface="Times New Roman" pitchFamily="18" charset="0"/>
                        </a:rPr>
                        <a:t> Lớp 5A: 35/11</a:t>
                      </a:r>
                      <a:endParaRPr lang="en-US" sz="2400"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indent="12700" algn="ctr">
                        <a:lnSpc>
                          <a:spcPct val="130000"/>
                        </a:lnSpc>
                        <a:spcBef>
                          <a:spcPts val="600"/>
                        </a:spcBef>
                        <a:spcAft>
                          <a:spcPts val="0"/>
                        </a:spcAft>
                      </a:pPr>
                      <a:r>
                        <a:rPr lang="it-IT" sz="2400" dirty="0">
                          <a:solidFill>
                            <a:schemeClr val="tx1"/>
                          </a:solidFill>
                          <a:effectLst/>
                          <a:latin typeface="Times New Roman" pitchFamily="18" charset="0"/>
                          <a:cs typeface="Times New Roman" pitchFamily="18" charset="0"/>
                        </a:rPr>
                        <a:t>Đầu năm</a:t>
                      </a:r>
                      <a:endParaRPr lang="en-US" sz="2400"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a:p>
                  </a:txBody>
                  <a:tcPr/>
                </a:tc>
                <a:tc gridSpan="2">
                  <a:txBody>
                    <a:bodyPr/>
                    <a:lstStyle/>
                    <a:p>
                      <a:pPr algn="ctr">
                        <a:lnSpc>
                          <a:spcPct val="130000"/>
                        </a:lnSpc>
                        <a:spcBef>
                          <a:spcPts val="600"/>
                        </a:spcBef>
                        <a:spcAft>
                          <a:spcPts val="0"/>
                        </a:spcAft>
                      </a:pPr>
                      <a:r>
                        <a:rPr lang="it-IT" sz="2400" dirty="0">
                          <a:solidFill>
                            <a:schemeClr val="tx1"/>
                          </a:solidFill>
                          <a:effectLst/>
                          <a:latin typeface="Times New Roman" pitchFamily="18" charset="0"/>
                          <a:cs typeface="Times New Roman" pitchFamily="18" charset="0"/>
                        </a:rPr>
                        <a:t>Cuối năm</a:t>
                      </a:r>
                      <a:endParaRPr lang="en-US" sz="2400"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a:p>
                  </a:txBody>
                  <a:tcPr/>
                </a:tc>
                <a:extLst>
                  <a:ext uri="{0D108BD9-81ED-4DB2-BD59-A6C34878D82A}">
                    <a16:rowId xmlns:a16="http://schemas.microsoft.com/office/drawing/2014/main" val="10000"/>
                  </a:ext>
                </a:extLst>
              </a:tr>
              <a:tr h="538867">
                <a:tc vMerge="1">
                  <a:txBody>
                    <a:bodyPr/>
                    <a:lstStyle/>
                    <a:p>
                      <a:endParaRPr lang="en-US"/>
                    </a:p>
                  </a:txBody>
                  <a:tcPr/>
                </a:tc>
                <a:tc>
                  <a:txBody>
                    <a:bodyPr/>
                    <a:lstStyle/>
                    <a:p>
                      <a:pPr algn="ctr">
                        <a:lnSpc>
                          <a:spcPct val="130000"/>
                        </a:lnSpc>
                        <a:spcBef>
                          <a:spcPts val="600"/>
                        </a:spcBef>
                        <a:spcAft>
                          <a:spcPts val="600"/>
                        </a:spcAft>
                      </a:pPr>
                      <a:r>
                        <a:rPr lang="it-IT" sz="2400" b="1" dirty="0">
                          <a:solidFill>
                            <a:schemeClr val="tx1"/>
                          </a:solidFill>
                          <a:effectLst/>
                          <a:latin typeface="Times New Roman" pitchFamily="18" charset="0"/>
                          <a:cs typeface="Times New Roman" pitchFamily="18" charset="0"/>
                        </a:rPr>
                        <a:t>SL</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lnSpc>
                          <a:spcPct val="130000"/>
                        </a:lnSpc>
                        <a:spcBef>
                          <a:spcPts val="600"/>
                        </a:spcBef>
                        <a:spcAft>
                          <a:spcPts val="600"/>
                        </a:spcAft>
                      </a:pPr>
                      <a:r>
                        <a:rPr lang="it-IT" sz="2400" b="1" dirty="0">
                          <a:solidFill>
                            <a:schemeClr val="tx1"/>
                          </a:solidFill>
                          <a:effectLst/>
                          <a:latin typeface="Times New Roman" pitchFamily="18" charset="0"/>
                          <a:cs typeface="Times New Roman" pitchFamily="18" charset="0"/>
                        </a:rPr>
                        <a:t>%</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lnSpc>
                          <a:spcPct val="130000"/>
                        </a:lnSpc>
                        <a:spcBef>
                          <a:spcPts val="600"/>
                        </a:spcBef>
                        <a:spcAft>
                          <a:spcPts val="600"/>
                        </a:spcAft>
                      </a:pPr>
                      <a:r>
                        <a:rPr lang="it-IT" sz="2400" b="1" dirty="0">
                          <a:solidFill>
                            <a:schemeClr val="tx1"/>
                          </a:solidFill>
                          <a:effectLst/>
                          <a:latin typeface="Times New Roman" pitchFamily="18" charset="0"/>
                          <a:cs typeface="Times New Roman" pitchFamily="18" charset="0"/>
                        </a:rPr>
                        <a:t>SL</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lnSpc>
                          <a:spcPct val="130000"/>
                        </a:lnSpc>
                        <a:spcBef>
                          <a:spcPts val="600"/>
                        </a:spcBef>
                        <a:spcAft>
                          <a:spcPts val="600"/>
                        </a:spcAft>
                      </a:pPr>
                      <a:r>
                        <a:rPr lang="it-IT" sz="2400" b="1" dirty="0">
                          <a:solidFill>
                            <a:schemeClr val="tx1"/>
                          </a:solidFill>
                          <a:effectLst/>
                          <a:latin typeface="Times New Roman" pitchFamily="18" charset="0"/>
                          <a:cs typeface="Times New Roman" pitchFamily="18" charset="0"/>
                        </a:rPr>
                        <a:t>%</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1"/>
                  </a:ext>
                </a:extLst>
              </a:tr>
              <a:tr h="1012946">
                <a:tc>
                  <a:txBody>
                    <a:bodyPr/>
                    <a:lstStyle/>
                    <a:p>
                      <a:pPr algn="just">
                        <a:lnSpc>
                          <a:spcPct val="200000"/>
                        </a:lnSpc>
                        <a:spcBef>
                          <a:spcPts val="600"/>
                        </a:spcBef>
                        <a:spcAft>
                          <a:spcPts val="600"/>
                        </a:spcAft>
                      </a:pPr>
                      <a:r>
                        <a:rPr lang="en-US" sz="2400" dirty="0">
                          <a:solidFill>
                            <a:schemeClr val="tx1"/>
                          </a:solidFill>
                          <a:effectLst/>
                          <a:latin typeface="Times New Roman" pitchFamily="18" charset="0"/>
                          <a:cs typeface="Times New Roman" pitchFamily="18" charset="0"/>
                        </a:rPr>
                        <a:t>     G</a:t>
                      </a:r>
                      <a:r>
                        <a:rPr lang="vi-VN" sz="2400" dirty="0">
                          <a:solidFill>
                            <a:schemeClr val="tx1"/>
                          </a:solidFill>
                          <a:effectLst/>
                          <a:latin typeface="Times New Roman" pitchFamily="18" charset="0"/>
                          <a:cs typeface="Times New Roman" pitchFamily="18" charset="0"/>
                        </a:rPr>
                        <a:t>ia đình khó khăn về vật chất</a:t>
                      </a:r>
                      <a:endParaRPr lang="en-US" sz="2400"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250000"/>
                        </a:lnSpc>
                        <a:spcBef>
                          <a:spcPts val="600"/>
                        </a:spcBef>
                        <a:spcAft>
                          <a:spcPts val="600"/>
                        </a:spcAft>
                      </a:pPr>
                      <a:r>
                        <a:rPr lang="it-IT" sz="2400" b="1" dirty="0">
                          <a:solidFill>
                            <a:schemeClr val="tx1"/>
                          </a:solidFill>
                          <a:effectLst/>
                          <a:latin typeface="Times New Roman" pitchFamily="18" charset="0"/>
                          <a:cs typeface="Times New Roman" pitchFamily="18" charset="0"/>
                        </a:rPr>
                        <a:t>4</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250000"/>
                        </a:lnSpc>
                        <a:spcBef>
                          <a:spcPts val="600"/>
                        </a:spcBef>
                        <a:spcAft>
                          <a:spcPts val="600"/>
                        </a:spcAft>
                      </a:pPr>
                      <a:r>
                        <a:rPr lang="it-IT" sz="2400" b="1" dirty="0">
                          <a:solidFill>
                            <a:schemeClr val="tx1"/>
                          </a:solidFill>
                          <a:effectLst/>
                          <a:latin typeface="Times New Roman" pitchFamily="18" charset="0"/>
                          <a:cs typeface="Times New Roman" pitchFamily="18" charset="0"/>
                        </a:rPr>
                        <a:t>11,42</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250000"/>
                        </a:lnSpc>
                        <a:spcBef>
                          <a:spcPts val="600"/>
                        </a:spcBef>
                        <a:spcAft>
                          <a:spcPts val="600"/>
                        </a:spcAft>
                      </a:pPr>
                      <a:r>
                        <a:rPr lang="it-IT" sz="2400" b="1" dirty="0">
                          <a:solidFill>
                            <a:schemeClr val="tx1"/>
                          </a:solidFill>
                          <a:effectLst/>
                          <a:latin typeface="Times New Roman" pitchFamily="18" charset="0"/>
                          <a:cs typeface="Times New Roman" pitchFamily="18" charset="0"/>
                        </a:rPr>
                        <a:t>0</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250000"/>
                        </a:lnSpc>
                        <a:spcBef>
                          <a:spcPts val="600"/>
                        </a:spcBef>
                        <a:spcAft>
                          <a:spcPts val="600"/>
                        </a:spcAft>
                      </a:pPr>
                      <a:r>
                        <a:rPr lang="it-IT" sz="2400" b="1" dirty="0">
                          <a:solidFill>
                            <a:schemeClr val="tx1"/>
                          </a:solidFill>
                          <a:effectLst/>
                          <a:latin typeface="Times New Roman" pitchFamily="18" charset="0"/>
                          <a:cs typeface="Times New Roman" pitchFamily="18" charset="0"/>
                        </a:rPr>
                        <a:t>0</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12946">
                <a:tc>
                  <a:txBody>
                    <a:bodyPr/>
                    <a:lstStyle/>
                    <a:p>
                      <a:pPr algn="just">
                        <a:lnSpc>
                          <a:spcPct val="200000"/>
                        </a:lnSpc>
                        <a:spcBef>
                          <a:spcPts val="600"/>
                        </a:spcBef>
                        <a:spcAft>
                          <a:spcPts val="600"/>
                        </a:spcAft>
                      </a:pPr>
                      <a:r>
                        <a:rPr lang="en-US" sz="2400" dirty="0">
                          <a:solidFill>
                            <a:schemeClr val="tx1"/>
                          </a:solidFill>
                          <a:effectLst/>
                          <a:latin typeface="Times New Roman" pitchFamily="18" charset="0"/>
                          <a:cs typeface="Times New Roman" pitchFamily="18" charset="0"/>
                        </a:rPr>
                        <a:t>     H</a:t>
                      </a:r>
                      <a:r>
                        <a:rPr lang="vi-VN" sz="2400" dirty="0">
                          <a:solidFill>
                            <a:schemeClr val="tx1"/>
                          </a:solidFill>
                          <a:effectLst/>
                          <a:latin typeface="Times New Roman" pitchFamily="18" charset="0"/>
                          <a:cs typeface="Times New Roman" pitchFamily="18" charset="0"/>
                        </a:rPr>
                        <a:t>ọc sinh đọc, viết và tính toán </a:t>
                      </a:r>
                      <a:r>
                        <a:rPr lang="en-US" sz="2400" dirty="0" err="1">
                          <a:solidFill>
                            <a:schemeClr val="tx1"/>
                          </a:solidFill>
                          <a:effectLst/>
                          <a:latin typeface="Times New Roman" pitchFamily="18" charset="0"/>
                          <a:cs typeface="Times New Roman" pitchFamily="18" charset="0"/>
                        </a:rPr>
                        <a:t>chậm</a:t>
                      </a:r>
                      <a:endParaRPr lang="en-US" sz="2400"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250000"/>
                        </a:lnSpc>
                        <a:spcBef>
                          <a:spcPts val="600"/>
                        </a:spcBef>
                        <a:spcAft>
                          <a:spcPts val="600"/>
                        </a:spcAft>
                      </a:pPr>
                      <a:r>
                        <a:rPr lang="it-IT" sz="2400" b="1" dirty="0">
                          <a:solidFill>
                            <a:schemeClr val="tx1"/>
                          </a:solidFill>
                          <a:effectLst/>
                          <a:latin typeface="Times New Roman" pitchFamily="18" charset="0"/>
                          <a:cs typeface="Times New Roman" pitchFamily="18" charset="0"/>
                        </a:rPr>
                        <a:t>3</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250000"/>
                        </a:lnSpc>
                        <a:spcBef>
                          <a:spcPts val="600"/>
                        </a:spcBef>
                        <a:spcAft>
                          <a:spcPts val="600"/>
                        </a:spcAft>
                      </a:pPr>
                      <a:r>
                        <a:rPr lang="it-IT" sz="2400" b="1" dirty="0">
                          <a:solidFill>
                            <a:schemeClr val="tx1"/>
                          </a:solidFill>
                          <a:effectLst/>
                          <a:latin typeface="Times New Roman" pitchFamily="18" charset="0"/>
                          <a:cs typeface="Times New Roman" pitchFamily="18" charset="0"/>
                        </a:rPr>
                        <a:t>8,57</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250000"/>
                        </a:lnSpc>
                        <a:spcBef>
                          <a:spcPts val="600"/>
                        </a:spcBef>
                        <a:spcAft>
                          <a:spcPts val="600"/>
                        </a:spcAft>
                      </a:pPr>
                      <a:r>
                        <a:rPr lang="it-IT" sz="2400" b="1" dirty="0">
                          <a:solidFill>
                            <a:schemeClr val="tx1"/>
                          </a:solidFill>
                          <a:effectLst/>
                          <a:latin typeface="Times New Roman" pitchFamily="18" charset="0"/>
                          <a:cs typeface="Times New Roman" pitchFamily="18" charset="0"/>
                        </a:rPr>
                        <a:t>0</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250000"/>
                        </a:lnSpc>
                        <a:spcBef>
                          <a:spcPts val="600"/>
                        </a:spcBef>
                        <a:spcAft>
                          <a:spcPts val="600"/>
                        </a:spcAft>
                      </a:pPr>
                      <a:r>
                        <a:rPr lang="it-IT" sz="2400" b="1" dirty="0">
                          <a:solidFill>
                            <a:schemeClr val="tx1"/>
                          </a:solidFill>
                          <a:effectLst/>
                          <a:latin typeface="Times New Roman" pitchFamily="18" charset="0"/>
                          <a:cs typeface="Times New Roman" pitchFamily="18" charset="0"/>
                        </a:rPr>
                        <a:t>0</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1038624">
                <a:tc>
                  <a:txBody>
                    <a:bodyPr/>
                    <a:lstStyle/>
                    <a:p>
                      <a:pPr algn="just">
                        <a:lnSpc>
                          <a:spcPct val="130000"/>
                        </a:lnSpc>
                        <a:spcBef>
                          <a:spcPts val="600"/>
                        </a:spcBef>
                        <a:spcAft>
                          <a:spcPts val="600"/>
                        </a:spcAft>
                      </a:pPr>
                      <a:r>
                        <a:rPr lang="en-US" sz="2400" dirty="0">
                          <a:solidFill>
                            <a:schemeClr val="tx1"/>
                          </a:solidFill>
                          <a:effectLst/>
                          <a:latin typeface="Times New Roman" pitchFamily="18" charset="0"/>
                          <a:cs typeface="Times New Roman" pitchFamily="18" charset="0"/>
                        </a:rPr>
                        <a:t>     H</a:t>
                      </a:r>
                      <a:r>
                        <a:rPr lang="vi-VN" sz="2400" dirty="0">
                          <a:solidFill>
                            <a:schemeClr val="tx1"/>
                          </a:solidFill>
                          <a:effectLst/>
                          <a:latin typeface="Times New Roman" pitchFamily="18" charset="0"/>
                          <a:cs typeface="Times New Roman" pitchFamily="18" charset="0"/>
                        </a:rPr>
                        <a:t>ọc sinh có vài chỉ báo về năng lực, phẩm chất chưa tốt</a:t>
                      </a:r>
                      <a:endParaRPr lang="en-US" sz="2400"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lnSpc>
                          <a:spcPct val="250000"/>
                        </a:lnSpc>
                        <a:spcBef>
                          <a:spcPts val="1200"/>
                        </a:spcBef>
                        <a:spcAft>
                          <a:spcPts val="600"/>
                        </a:spcAft>
                      </a:pPr>
                      <a:r>
                        <a:rPr lang="it-IT" sz="2400" b="1" dirty="0">
                          <a:solidFill>
                            <a:schemeClr val="tx1"/>
                          </a:solidFill>
                          <a:effectLst/>
                          <a:latin typeface="Times New Roman" pitchFamily="18" charset="0"/>
                          <a:cs typeface="Times New Roman" pitchFamily="18" charset="0"/>
                        </a:rPr>
                        <a:t>3</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lnSpc>
                          <a:spcPct val="250000"/>
                        </a:lnSpc>
                        <a:spcBef>
                          <a:spcPts val="1200"/>
                        </a:spcBef>
                        <a:spcAft>
                          <a:spcPts val="600"/>
                        </a:spcAft>
                      </a:pPr>
                      <a:r>
                        <a:rPr lang="it-IT" sz="2400" b="1" dirty="0">
                          <a:solidFill>
                            <a:schemeClr val="tx1"/>
                          </a:solidFill>
                          <a:effectLst/>
                          <a:latin typeface="Times New Roman" pitchFamily="18" charset="0"/>
                          <a:cs typeface="Times New Roman" pitchFamily="18" charset="0"/>
                        </a:rPr>
                        <a:t>8,57</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lnSpc>
                          <a:spcPct val="250000"/>
                        </a:lnSpc>
                        <a:spcBef>
                          <a:spcPts val="1200"/>
                        </a:spcBef>
                        <a:spcAft>
                          <a:spcPts val="600"/>
                        </a:spcAft>
                      </a:pPr>
                      <a:r>
                        <a:rPr lang="it-IT" sz="2400" b="1" dirty="0">
                          <a:solidFill>
                            <a:schemeClr val="tx1"/>
                          </a:solidFill>
                          <a:effectLst/>
                          <a:latin typeface="Times New Roman" pitchFamily="18" charset="0"/>
                          <a:cs typeface="Times New Roman" pitchFamily="18" charset="0"/>
                        </a:rPr>
                        <a:t>0</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lnSpc>
                          <a:spcPct val="250000"/>
                        </a:lnSpc>
                        <a:spcBef>
                          <a:spcPts val="1200"/>
                        </a:spcBef>
                        <a:spcAft>
                          <a:spcPts val="600"/>
                        </a:spcAft>
                      </a:pPr>
                      <a:r>
                        <a:rPr lang="it-IT" sz="2400" b="1" dirty="0">
                          <a:solidFill>
                            <a:schemeClr val="tx1"/>
                          </a:solidFill>
                          <a:effectLst/>
                          <a:latin typeface="Times New Roman" pitchFamily="18" charset="0"/>
                          <a:cs typeface="Times New Roman" pitchFamily="18" charset="0"/>
                        </a:rPr>
                        <a:t>0</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4"/>
                  </a:ext>
                </a:extLst>
              </a:tr>
              <a:tr h="1519419">
                <a:tc>
                  <a:txBody>
                    <a:bodyPr/>
                    <a:lstStyle/>
                    <a:p>
                      <a:pPr algn="just">
                        <a:lnSpc>
                          <a:spcPct val="100000"/>
                        </a:lnSpc>
                        <a:spcBef>
                          <a:spcPts val="600"/>
                        </a:spcBef>
                        <a:spcAft>
                          <a:spcPts val="600"/>
                        </a:spcAft>
                      </a:pPr>
                      <a:r>
                        <a:rPr lang="en-US" sz="2400" dirty="0">
                          <a:solidFill>
                            <a:schemeClr val="tx1"/>
                          </a:solidFill>
                          <a:effectLst/>
                          <a:latin typeface="Times New Roman" pitchFamily="18" charset="0"/>
                          <a:cs typeface="Times New Roman" pitchFamily="18" charset="0"/>
                        </a:rPr>
                        <a:t>     </a:t>
                      </a:r>
                    </a:p>
                    <a:p>
                      <a:pPr algn="just">
                        <a:lnSpc>
                          <a:spcPct val="100000"/>
                        </a:lnSpc>
                        <a:spcBef>
                          <a:spcPts val="600"/>
                        </a:spcBef>
                        <a:spcAft>
                          <a:spcPts val="600"/>
                        </a:spcAft>
                      </a:pPr>
                      <a:r>
                        <a:rPr lang="en-US" sz="2400" dirty="0">
                          <a:solidFill>
                            <a:schemeClr val="tx1"/>
                          </a:solidFill>
                          <a:effectLst/>
                          <a:latin typeface="Times New Roman" pitchFamily="18" charset="0"/>
                          <a:cs typeface="Times New Roman" pitchFamily="18" charset="0"/>
                        </a:rPr>
                        <a:t>       </a:t>
                      </a:r>
                      <a:r>
                        <a:rPr lang="en-US" sz="2400" dirty="0" err="1">
                          <a:solidFill>
                            <a:schemeClr val="tx1"/>
                          </a:solidFill>
                          <a:effectLst/>
                          <a:latin typeface="Times New Roman" pitchFamily="18" charset="0"/>
                          <a:cs typeface="Times New Roman" pitchFamily="18" charset="0"/>
                        </a:rPr>
                        <a:t>Học</a:t>
                      </a:r>
                      <a:r>
                        <a:rPr lang="en-US" sz="2400" dirty="0">
                          <a:solidFill>
                            <a:schemeClr val="tx1"/>
                          </a:solidFill>
                          <a:effectLst/>
                          <a:latin typeface="Times New Roman" pitchFamily="18" charset="0"/>
                          <a:cs typeface="Times New Roman" pitchFamily="18" charset="0"/>
                        </a:rPr>
                        <a:t> </a:t>
                      </a:r>
                      <a:r>
                        <a:rPr lang="en-US" sz="2400" dirty="0" err="1">
                          <a:solidFill>
                            <a:schemeClr val="tx1"/>
                          </a:solidFill>
                          <a:effectLst/>
                          <a:latin typeface="Times New Roman" pitchFamily="18" charset="0"/>
                          <a:cs typeface="Times New Roman" pitchFamily="18" charset="0"/>
                        </a:rPr>
                        <a:t>sinh</a:t>
                      </a:r>
                      <a:r>
                        <a:rPr lang="vi-VN" sz="2400" dirty="0">
                          <a:solidFill>
                            <a:schemeClr val="tx1"/>
                          </a:solidFill>
                          <a:effectLst/>
                          <a:latin typeface="Times New Roman" pitchFamily="18" charset="0"/>
                          <a:cs typeface="Times New Roman" pitchFamily="18" charset="0"/>
                        </a:rPr>
                        <a:t> chưa tự giác học ở nhà, không chuẩn bị bài đầy đủ</a:t>
                      </a:r>
                      <a:endParaRPr lang="en-US" sz="2400"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lnSpc>
                          <a:spcPct val="300000"/>
                        </a:lnSpc>
                        <a:spcBef>
                          <a:spcPts val="1200"/>
                        </a:spcBef>
                        <a:spcAft>
                          <a:spcPts val="600"/>
                        </a:spcAft>
                      </a:pPr>
                      <a:r>
                        <a:rPr lang="it-IT" sz="2400" b="1" dirty="0">
                          <a:solidFill>
                            <a:schemeClr val="tx1"/>
                          </a:solidFill>
                          <a:effectLst/>
                          <a:latin typeface="Times New Roman" pitchFamily="18" charset="0"/>
                          <a:cs typeface="Times New Roman" pitchFamily="18" charset="0"/>
                        </a:rPr>
                        <a:t>2</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lnSpc>
                          <a:spcPct val="300000"/>
                        </a:lnSpc>
                        <a:spcBef>
                          <a:spcPts val="1200"/>
                        </a:spcBef>
                        <a:spcAft>
                          <a:spcPts val="600"/>
                        </a:spcAft>
                      </a:pPr>
                      <a:r>
                        <a:rPr lang="it-IT" sz="2400" b="1" dirty="0">
                          <a:solidFill>
                            <a:schemeClr val="tx1"/>
                          </a:solidFill>
                          <a:effectLst/>
                          <a:latin typeface="Times New Roman" pitchFamily="18" charset="0"/>
                          <a:cs typeface="Times New Roman" pitchFamily="18" charset="0"/>
                        </a:rPr>
                        <a:t>5,71</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lnSpc>
                          <a:spcPct val="300000"/>
                        </a:lnSpc>
                        <a:spcBef>
                          <a:spcPts val="1200"/>
                        </a:spcBef>
                        <a:spcAft>
                          <a:spcPts val="600"/>
                        </a:spcAft>
                      </a:pPr>
                      <a:r>
                        <a:rPr lang="it-IT" sz="2400" b="1" dirty="0">
                          <a:solidFill>
                            <a:schemeClr val="tx1"/>
                          </a:solidFill>
                          <a:effectLst/>
                          <a:latin typeface="Times New Roman" pitchFamily="18" charset="0"/>
                          <a:cs typeface="Times New Roman" pitchFamily="18" charset="0"/>
                        </a:rPr>
                        <a:t>0</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pPr algn="ctr">
                        <a:lnSpc>
                          <a:spcPct val="300000"/>
                        </a:lnSpc>
                        <a:spcBef>
                          <a:spcPts val="1200"/>
                        </a:spcBef>
                        <a:spcAft>
                          <a:spcPts val="600"/>
                        </a:spcAft>
                      </a:pPr>
                      <a:r>
                        <a:rPr lang="it-IT" sz="2400" b="1" dirty="0">
                          <a:solidFill>
                            <a:schemeClr val="tx1"/>
                          </a:solidFill>
                          <a:effectLst/>
                          <a:latin typeface="Times New Roman" pitchFamily="18" charset="0"/>
                          <a:cs typeface="Times New Roman" pitchFamily="18" charset="0"/>
                        </a:rPr>
                        <a:t>0</a:t>
                      </a:r>
                      <a:endParaRPr lang="en-US" sz="2400" b="1" dirty="0">
                        <a:solidFill>
                          <a:schemeClr val="tx1"/>
                        </a:solidFill>
                        <a:effectLst/>
                        <a:latin typeface="Times New Roman" pitchFamily="18" charset="0"/>
                        <a:ea typeface="Calibri"/>
                        <a:cs typeface="Times New Roman" pitchFamily="18" charset="0"/>
                      </a:endParaRPr>
                    </a:p>
                  </a:txBody>
                  <a:tcPr marL="68576" marR="68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10005"/>
                  </a:ext>
                </a:extLst>
              </a:tr>
            </a:tbl>
          </a:graphicData>
        </a:graphic>
      </p:graphicFrame>
      <p:pic>
        <p:nvPicPr>
          <p:cNvPr id="3" name="Picture 5" descr="POINSET2">
            <a:extLst>
              <a:ext uri="{FF2B5EF4-FFF2-40B4-BE49-F238E27FC236}">
                <a16:creationId xmlns:a16="http://schemas.microsoft.com/office/drawing/2014/main" id="{DB7404ED-01EA-C6A2-8EC4-E8519C0C9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INSET2">
            <a:extLst>
              <a:ext uri="{FF2B5EF4-FFF2-40B4-BE49-F238E27FC236}">
                <a16:creationId xmlns:a16="http://schemas.microsoft.com/office/drawing/2014/main" id="{F0CBB4A0-994B-DAF9-34A0-574C56216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96538CF4-91AE-6B72-73F3-4B3C66F47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29742D9D-DEA2-0A1B-591E-101E43B8A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7">
            <a:extLst>
              <a:ext uri="{FF2B5EF4-FFF2-40B4-BE49-F238E27FC236}">
                <a16:creationId xmlns:a16="http://schemas.microsoft.com/office/drawing/2014/main" id="{AB9A1AD2-AB05-4EDA-CC9E-2A5F12151633}"/>
              </a:ext>
            </a:extLst>
          </p:cNvPr>
          <p:cNvSpPr>
            <a:spLocks noChangeArrowheads="1"/>
          </p:cNvSpPr>
          <p:nvPr/>
        </p:nvSpPr>
        <p:spPr bwMode="auto">
          <a:xfrm>
            <a:off x="2362200" y="96204"/>
            <a:ext cx="6415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FF0000"/>
                </a:solidFill>
                <a:latin typeface="Times New Roman" panose="02020603050405020304" pitchFamily="18" charset="0"/>
                <a:cs typeface="Times New Roman" panose="02020603050405020304" pitchFamily="18" charset="0"/>
              </a:rPr>
              <a:t>1. </a:t>
            </a:r>
            <a:r>
              <a:rPr lang="en-US" altLang="en-US" sz="2800" b="1" dirty="0" err="1">
                <a:solidFill>
                  <a:srgbClr val="FF0000"/>
                </a:solidFill>
                <a:latin typeface="Times New Roman" panose="02020603050405020304" pitchFamily="18" charset="0"/>
                <a:cs typeface="Times New Roman" panose="02020603050405020304" pitchFamily="18" charset="0"/>
              </a:rPr>
              <a:t>Sơ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lược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về</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đơn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vị</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công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bản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thân</a:t>
            </a:r>
            <a:endParaRPr lang="en-US" altLang="en-US" sz="2800" b="1" u="sng" dirty="0">
              <a:solidFill>
                <a:srgbClr val="FF0000"/>
              </a:solidFill>
              <a:latin typeface="Times New Roman" panose="02020603050405020304" pitchFamily="18" charset="0"/>
              <a:cs typeface="Times New Roman" panose="02020603050405020304" pitchFamily="18" charset="0"/>
            </a:endParaRPr>
          </a:p>
        </p:txBody>
      </p:sp>
      <p:pic>
        <p:nvPicPr>
          <p:cNvPr id="2" name="Picture 5" descr="POINSET2">
            <a:extLst>
              <a:ext uri="{FF2B5EF4-FFF2-40B4-BE49-F238E27FC236}">
                <a16:creationId xmlns:a16="http://schemas.microsoft.com/office/drawing/2014/main" id="{25D0BAA4-4253-D0B2-BE2F-C23D660E9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OINSET2">
            <a:extLst>
              <a:ext uri="{FF2B5EF4-FFF2-40B4-BE49-F238E27FC236}">
                <a16:creationId xmlns:a16="http://schemas.microsoft.com/office/drawing/2014/main" id="{4E631EB5-BBAB-0764-7E99-2E7D8613B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INSET2">
            <a:extLst>
              <a:ext uri="{FF2B5EF4-FFF2-40B4-BE49-F238E27FC236}">
                <a16:creationId xmlns:a16="http://schemas.microsoft.com/office/drawing/2014/main" id="{F35DCD69-5B64-A780-C80A-A49B30EAC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INSET2">
            <a:extLst>
              <a:ext uri="{FF2B5EF4-FFF2-40B4-BE49-F238E27FC236}">
                <a16:creationId xmlns:a16="http://schemas.microsoft.com/office/drawing/2014/main" id="{8875B462-2E96-1F25-49BF-DED2873E4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3827740-CA16-AB12-2AC0-7ED4E3D72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0" y="762000"/>
            <a:ext cx="10739120" cy="6064162"/>
          </a:xfrm>
          <a:prstGeom prst="rect">
            <a:avLst/>
          </a:prstGeom>
          <a:ln w="190500" cap="sq">
            <a:solidFill>
              <a:srgbClr val="00B05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orizontal Scroll 8">
            <a:extLst>
              <a:ext uri="{FF2B5EF4-FFF2-40B4-BE49-F238E27FC236}">
                <a16:creationId xmlns:a16="http://schemas.microsoft.com/office/drawing/2014/main" id="{540C248D-1466-8B9C-519A-C713CCEFAE31}"/>
              </a:ext>
            </a:extLst>
          </p:cNvPr>
          <p:cNvSpPr/>
          <p:nvPr/>
        </p:nvSpPr>
        <p:spPr>
          <a:xfrm>
            <a:off x="2019300" y="-38100"/>
            <a:ext cx="74295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32771" name="Rectangle 8">
            <a:extLst>
              <a:ext uri="{FF2B5EF4-FFF2-40B4-BE49-F238E27FC236}">
                <a16:creationId xmlns:a16="http://schemas.microsoft.com/office/drawing/2014/main" id="{CBAE00BD-1B04-384B-CC43-76E1AB6FC498}"/>
              </a:ext>
            </a:extLst>
          </p:cNvPr>
          <p:cNvSpPr>
            <a:spLocks noChangeArrowheads="1"/>
          </p:cNvSpPr>
          <p:nvPr/>
        </p:nvSpPr>
        <p:spPr bwMode="auto">
          <a:xfrm>
            <a:off x="2667000" y="238126"/>
            <a:ext cx="617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en-US" sz="2800">
                <a:solidFill>
                  <a:srgbClr val="FF0000"/>
                </a:solidFill>
                <a:latin typeface="Times New Roman" panose="02020603050405020304" pitchFamily="18" charset="0"/>
                <a:cs typeface="Times New Roman" panose="02020603050405020304" pitchFamily="18" charset="0"/>
              </a:rPr>
              <a:t>    </a:t>
            </a:r>
            <a:r>
              <a:rPr lang="it-IT" altLang="en-US" sz="2800" b="1">
                <a:solidFill>
                  <a:srgbClr val="FF0000"/>
                </a:solidFill>
                <a:latin typeface="Times New Roman" panose="02020603050405020304" pitchFamily="18" charset="0"/>
                <a:cs typeface="Times New Roman" panose="02020603050405020304" pitchFamily="18" charset="0"/>
              </a:rPr>
              <a:t>4.</a:t>
            </a:r>
            <a:r>
              <a:rPr lang="it-IT" altLang="en-US" sz="2800">
                <a:solidFill>
                  <a:srgbClr val="FF0000"/>
                </a:solidFill>
                <a:latin typeface="Times New Roman" panose="02020603050405020304" pitchFamily="18" charset="0"/>
                <a:cs typeface="Times New Roman" panose="02020603050405020304" pitchFamily="18" charset="0"/>
              </a:rPr>
              <a:t> </a:t>
            </a:r>
            <a:r>
              <a:rPr lang="it-IT" altLang="en-US" sz="2800" b="1">
                <a:solidFill>
                  <a:srgbClr val="FF0000"/>
                </a:solidFill>
                <a:latin typeface="Times New Roman" panose="02020603050405020304" pitchFamily="18" charset="0"/>
                <a:cs typeface="Times New Roman" panose="02020603050405020304" pitchFamily="18" charset="0"/>
              </a:rPr>
              <a:t>Kết quả thực hiện</a:t>
            </a:r>
            <a:r>
              <a:rPr lang="it-IT" altLang="en-US" sz="2800">
                <a:solidFill>
                  <a:srgbClr val="FF0000"/>
                </a:solidFill>
                <a:latin typeface="Times New Roman" panose="02020603050405020304" pitchFamily="18" charset="0"/>
                <a:cs typeface="Times New Roman" panose="02020603050405020304" pitchFamily="18" charset="0"/>
              </a:rPr>
              <a:t> </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8" name="Horizontal Scroll 7">
            <a:extLst>
              <a:ext uri="{FF2B5EF4-FFF2-40B4-BE49-F238E27FC236}">
                <a16:creationId xmlns:a16="http://schemas.microsoft.com/office/drawing/2014/main" id="{43846C2B-CCED-31DA-42C0-7E4DF9A3926D}"/>
              </a:ext>
            </a:extLst>
          </p:cNvPr>
          <p:cNvSpPr/>
          <p:nvPr/>
        </p:nvSpPr>
        <p:spPr>
          <a:xfrm>
            <a:off x="409433" y="1322698"/>
            <a:ext cx="11477767" cy="44196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n-US" sz="2600" dirty="0">
                <a:latin typeface="Times New Roman" pitchFamily="18" charset="0"/>
                <a:cs typeface="Times New Roman" pitchFamily="18" charset="0"/>
              </a:rPr>
              <a:t>     </a:t>
            </a:r>
            <a:r>
              <a:rPr lang="it-IT" sz="2800" dirty="0">
                <a:latin typeface="Times New Roman" pitchFamily="18" charset="0"/>
                <a:cs typeface="Times New Roman" pitchFamily="18" charset="0"/>
              </a:rPr>
              <a:t>Qua áp dụng những biện pháp nêu trên, ở lớp tôi đã có nhiều tiến bộ rõ rệt. Hoàn thành chương trình tiểu học đạt 100%; ý thức học tập nâng cao, thái độ học tập nghiêm túc; tự tin mạnh dạn hơn; tự tìm hiểu nội dung bài và học bài đầy đủ trước khi đến lớp; chất lượng được nâng dần qua các thời điểm. Các em tích cực tham gia mọi hoạt động của lớp, của trường và đạt kết quả cao hơn trước.</a:t>
            </a:r>
            <a:endParaRPr lang="en-US" sz="2800" dirty="0">
              <a:latin typeface="Times New Roman" pitchFamily="18" charset="0"/>
              <a:cs typeface="Times New Roman" pitchFamily="18" charset="0"/>
            </a:endParaRPr>
          </a:p>
        </p:txBody>
      </p:sp>
      <p:sp>
        <p:nvSpPr>
          <p:cNvPr id="10" name="Horizontal Scroll 9">
            <a:extLst>
              <a:ext uri="{FF2B5EF4-FFF2-40B4-BE49-F238E27FC236}">
                <a16:creationId xmlns:a16="http://schemas.microsoft.com/office/drawing/2014/main" id="{92EC02AC-343E-F4FF-6EF5-51DF5ADFB1E7}"/>
              </a:ext>
            </a:extLst>
          </p:cNvPr>
          <p:cNvSpPr/>
          <p:nvPr/>
        </p:nvSpPr>
        <p:spPr>
          <a:xfrm>
            <a:off x="369249" y="1329749"/>
            <a:ext cx="11477767" cy="44196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n-US" sz="2600" dirty="0">
                <a:latin typeface="Times New Roman" pitchFamily="18" charset="0"/>
                <a:cs typeface="Times New Roman" pitchFamily="18" charset="0"/>
              </a:rPr>
              <a:t>     </a:t>
            </a:r>
            <a:r>
              <a:rPr lang="it-IT" sz="2800" dirty="0">
                <a:latin typeface="Times New Roman" pitchFamily="18" charset="0"/>
                <a:cs typeface="Times New Roman" pitchFamily="18" charset="0"/>
              </a:rPr>
              <a:t>Những biện pháp xây dựng đã có tính khả thi, phù hợp với đặc điểm của học sinh lớp 5A, tại trường Tiểu học Mạc Cửu. Những tính mới của biện pháp có thể kể đến là giáo viên đã áp dụng phân loại đối tượng để có phương pháp giáo dục phù hợp với lớp mình chủ nhiệm.</a:t>
            </a:r>
            <a:endParaRPr lang="en-US" sz="2800" dirty="0">
              <a:latin typeface="Times New Roman" pitchFamily="18" charset="0"/>
              <a:cs typeface="Times New Roman" pitchFamily="18" charset="0"/>
            </a:endParaRPr>
          </a:p>
        </p:txBody>
      </p:sp>
      <p:pic>
        <p:nvPicPr>
          <p:cNvPr id="2" name="Picture 5" descr="POINSET2">
            <a:extLst>
              <a:ext uri="{FF2B5EF4-FFF2-40B4-BE49-F238E27FC236}">
                <a16:creationId xmlns:a16="http://schemas.microsoft.com/office/drawing/2014/main" id="{96A34178-B5D1-91BA-C8F9-499683909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6C1B48D-B336-ED20-A531-1788FFD68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026F0BA1-D35E-E670-26E1-C755D7D49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478AD3C4-34AC-2611-3123-A106FE7CD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orizontal Scroll 8">
            <a:extLst>
              <a:ext uri="{FF2B5EF4-FFF2-40B4-BE49-F238E27FC236}">
                <a16:creationId xmlns:a16="http://schemas.microsoft.com/office/drawing/2014/main" id="{7A1C4FCF-789D-B327-B474-94C8DA936B79}"/>
              </a:ext>
            </a:extLst>
          </p:cNvPr>
          <p:cNvSpPr/>
          <p:nvPr/>
        </p:nvSpPr>
        <p:spPr>
          <a:xfrm>
            <a:off x="2019300" y="-38100"/>
            <a:ext cx="74295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33795" name="Rectangle 8">
            <a:extLst>
              <a:ext uri="{FF2B5EF4-FFF2-40B4-BE49-F238E27FC236}">
                <a16:creationId xmlns:a16="http://schemas.microsoft.com/office/drawing/2014/main" id="{257AD33C-13F4-3867-F4D9-0FF64A1FF043}"/>
              </a:ext>
            </a:extLst>
          </p:cNvPr>
          <p:cNvSpPr>
            <a:spLocks noChangeArrowheads="1"/>
          </p:cNvSpPr>
          <p:nvPr/>
        </p:nvSpPr>
        <p:spPr bwMode="auto">
          <a:xfrm>
            <a:off x="2667000" y="238126"/>
            <a:ext cx="617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en-US" sz="2800">
                <a:solidFill>
                  <a:srgbClr val="FF0000"/>
                </a:solidFill>
                <a:latin typeface="Times New Roman" panose="02020603050405020304" pitchFamily="18" charset="0"/>
                <a:cs typeface="Times New Roman" panose="02020603050405020304" pitchFamily="18" charset="0"/>
              </a:rPr>
              <a:t>    </a:t>
            </a:r>
            <a:r>
              <a:rPr lang="it-IT" altLang="en-US" sz="2800" b="1">
                <a:solidFill>
                  <a:srgbClr val="FF0000"/>
                </a:solidFill>
                <a:latin typeface="Times New Roman" panose="02020603050405020304" pitchFamily="18" charset="0"/>
                <a:cs typeface="Times New Roman" panose="02020603050405020304" pitchFamily="18" charset="0"/>
              </a:rPr>
              <a:t>4.</a:t>
            </a:r>
            <a:r>
              <a:rPr lang="it-IT" altLang="en-US" sz="2800">
                <a:solidFill>
                  <a:srgbClr val="FF0000"/>
                </a:solidFill>
                <a:latin typeface="Times New Roman" panose="02020603050405020304" pitchFamily="18" charset="0"/>
                <a:cs typeface="Times New Roman" panose="02020603050405020304" pitchFamily="18" charset="0"/>
              </a:rPr>
              <a:t> </a:t>
            </a:r>
            <a:r>
              <a:rPr lang="it-IT" altLang="en-US" sz="2800" b="1">
                <a:solidFill>
                  <a:srgbClr val="FF0000"/>
                </a:solidFill>
                <a:latin typeface="Times New Roman" panose="02020603050405020304" pitchFamily="18" charset="0"/>
                <a:cs typeface="Times New Roman" panose="02020603050405020304" pitchFamily="18" charset="0"/>
              </a:rPr>
              <a:t>Kết quả thực hiện</a:t>
            </a:r>
            <a:r>
              <a:rPr lang="it-IT" altLang="en-US" sz="2800">
                <a:solidFill>
                  <a:srgbClr val="FF0000"/>
                </a:solidFill>
                <a:latin typeface="Times New Roman" panose="02020603050405020304" pitchFamily="18" charset="0"/>
                <a:cs typeface="Times New Roman" panose="02020603050405020304" pitchFamily="18" charset="0"/>
              </a:rPr>
              <a:t> </a:t>
            </a:r>
            <a:endParaRPr lang="en-US" altLang="en-US" sz="2800">
              <a:solidFill>
                <a:srgbClr val="FF0000"/>
              </a:solidFill>
              <a:latin typeface="Times New Roman" panose="02020603050405020304" pitchFamily="18" charset="0"/>
              <a:cs typeface="Times New Roman" panose="02020603050405020304" pitchFamily="18" charset="0"/>
            </a:endParaRPr>
          </a:p>
        </p:txBody>
      </p:sp>
      <p:pic>
        <p:nvPicPr>
          <p:cNvPr id="33800" name="Picture 8">
            <a:extLst>
              <a:ext uri="{FF2B5EF4-FFF2-40B4-BE49-F238E27FC236}">
                <a16:creationId xmlns:a16="http://schemas.microsoft.com/office/drawing/2014/main" id="{34F29AC2-78AA-5732-13FD-46959DF7C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8228"/>
            <a:ext cx="12191999" cy="574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5" descr="POINSET2">
            <a:extLst>
              <a:ext uri="{FF2B5EF4-FFF2-40B4-BE49-F238E27FC236}">
                <a16:creationId xmlns:a16="http://schemas.microsoft.com/office/drawing/2014/main" id="{BC7B3489-4C59-707D-7FBA-805839742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C6F21054-725B-CACA-C948-77BA2B45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CFF61F84-438B-247C-A8ED-7820AE903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979FDF56-A04D-F04F-F55F-D5B5B2477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orizontal Scroll 10">
            <a:extLst>
              <a:ext uri="{FF2B5EF4-FFF2-40B4-BE49-F238E27FC236}">
                <a16:creationId xmlns:a16="http://schemas.microsoft.com/office/drawing/2014/main" id="{DF97B36A-2EC1-135A-DD90-91DFF5BD28A9}"/>
              </a:ext>
            </a:extLst>
          </p:cNvPr>
          <p:cNvSpPr/>
          <p:nvPr/>
        </p:nvSpPr>
        <p:spPr>
          <a:xfrm>
            <a:off x="3815255" y="-47625"/>
            <a:ext cx="5633546"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7" name="AutoShape 4">
            <a:extLst>
              <a:ext uri="{FF2B5EF4-FFF2-40B4-BE49-F238E27FC236}">
                <a16:creationId xmlns:a16="http://schemas.microsoft.com/office/drawing/2014/main" id="{03B2B867-BF2F-6FDC-C03F-D02D80FF2A58}"/>
              </a:ext>
            </a:extLst>
          </p:cNvPr>
          <p:cNvSpPr>
            <a:spLocks noChangeArrowheads="1"/>
          </p:cNvSpPr>
          <p:nvPr/>
        </p:nvSpPr>
        <p:spPr bwMode="auto">
          <a:xfrm>
            <a:off x="4151586" y="150814"/>
            <a:ext cx="5068614" cy="649287"/>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eaLnBrk="1" hangingPunct="1">
              <a:defRPr/>
            </a:pPr>
            <a:r>
              <a:rPr lang="en-US" altLang="vi-VN" sz="2900" b="1" dirty="0" err="1">
                <a:solidFill>
                  <a:srgbClr val="FF0000"/>
                </a:solidFill>
                <a:latin typeface="Times New Roman" pitchFamily="18" charset="0"/>
                <a:cs typeface="Times New Roman" pitchFamily="18" charset="0"/>
              </a:rPr>
              <a:t>Thành</a:t>
            </a:r>
            <a:r>
              <a:rPr lang="en-US" altLang="vi-VN" sz="2900" b="1" dirty="0">
                <a:solidFill>
                  <a:srgbClr val="FF0000"/>
                </a:solidFill>
                <a:latin typeface="Times New Roman" pitchFamily="18" charset="0"/>
                <a:cs typeface="Times New Roman" pitchFamily="18" charset="0"/>
              </a:rPr>
              <a:t> </a:t>
            </a:r>
            <a:r>
              <a:rPr lang="en-US" altLang="vi-VN" sz="2900" b="1" dirty="0" err="1">
                <a:solidFill>
                  <a:srgbClr val="FF0000"/>
                </a:solidFill>
                <a:latin typeface="Times New Roman" pitchFamily="18" charset="0"/>
                <a:cs typeface="Times New Roman" pitchFamily="18" charset="0"/>
              </a:rPr>
              <a:t>tích</a:t>
            </a:r>
            <a:r>
              <a:rPr lang="en-US" altLang="vi-VN" sz="2900" b="1" dirty="0">
                <a:solidFill>
                  <a:srgbClr val="FF0000"/>
                </a:solidFill>
                <a:latin typeface="Times New Roman" pitchFamily="18" charset="0"/>
                <a:cs typeface="Times New Roman" pitchFamily="18" charset="0"/>
              </a:rPr>
              <a:t> </a:t>
            </a:r>
            <a:r>
              <a:rPr lang="en-US" altLang="vi-VN" sz="2900" b="1" dirty="0" err="1">
                <a:solidFill>
                  <a:srgbClr val="FF0000"/>
                </a:solidFill>
                <a:latin typeface="Times New Roman" pitchFamily="18" charset="0"/>
                <a:cs typeface="Times New Roman" pitchFamily="18" charset="0"/>
              </a:rPr>
              <a:t>của</a:t>
            </a:r>
            <a:r>
              <a:rPr lang="en-US" altLang="vi-VN" sz="2900" b="1" dirty="0">
                <a:solidFill>
                  <a:srgbClr val="FF0000"/>
                </a:solidFill>
                <a:latin typeface="Times New Roman" pitchFamily="18" charset="0"/>
                <a:cs typeface="Times New Roman" pitchFamily="18" charset="0"/>
              </a:rPr>
              <a:t> </a:t>
            </a:r>
            <a:r>
              <a:rPr lang="en-US" altLang="vi-VN" sz="2900" b="1" dirty="0" err="1">
                <a:solidFill>
                  <a:srgbClr val="FF0000"/>
                </a:solidFill>
                <a:latin typeface="Times New Roman" pitchFamily="18" charset="0"/>
                <a:cs typeface="Times New Roman" pitchFamily="18" charset="0"/>
              </a:rPr>
              <a:t>lớp</a:t>
            </a:r>
            <a:r>
              <a:rPr lang="en-US" altLang="vi-VN" sz="2900" b="1" dirty="0">
                <a:solidFill>
                  <a:srgbClr val="FF0000"/>
                </a:solidFill>
                <a:latin typeface="Times New Roman" pitchFamily="18" charset="0"/>
                <a:cs typeface="Times New Roman" pitchFamily="18" charset="0"/>
              </a:rPr>
              <a:t> </a:t>
            </a:r>
            <a:r>
              <a:rPr lang="en-US" altLang="vi-VN" sz="2900" b="1" dirty="0" err="1">
                <a:solidFill>
                  <a:srgbClr val="FF0000"/>
                </a:solidFill>
                <a:latin typeface="Times New Roman" pitchFamily="18" charset="0"/>
                <a:cs typeface="Times New Roman" pitchFamily="18" charset="0"/>
              </a:rPr>
              <a:t>đạt</a:t>
            </a:r>
            <a:r>
              <a:rPr lang="en-US" altLang="vi-VN" sz="2900" b="1" dirty="0">
                <a:solidFill>
                  <a:srgbClr val="FF0000"/>
                </a:solidFill>
                <a:latin typeface="Times New Roman" pitchFamily="18" charset="0"/>
                <a:cs typeface="Times New Roman" pitchFamily="18" charset="0"/>
              </a:rPr>
              <a:t> </a:t>
            </a:r>
            <a:r>
              <a:rPr lang="en-US" altLang="vi-VN" sz="2900" b="1" dirty="0" err="1">
                <a:solidFill>
                  <a:srgbClr val="FF0000"/>
                </a:solidFill>
                <a:latin typeface="Times New Roman" pitchFamily="18" charset="0"/>
                <a:cs typeface="Times New Roman" pitchFamily="18" charset="0"/>
              </a:rPr>
              <a:t>được</a:t>
            </a:r>
            <a:endParaRPr lang="vi-VN" altLang="vi-VN" sz="2900" dirty="0">
              <a:solidFill>
                <a:srgbClr val="FF0000"/>
              </a:solidFill>
              <a:latin typeface="Times New Roman" pitchFamily="18" charset="0"/>
              <a:cs typeface="Times New Roman" pitchFamily="18" charset="0"/>
            </a:endParaRPr>
          </a:p>
        </p:txBody>
      </p:sp>
      <p:pic>
        <p:nvPicPr>
          <p:cNvPr id="34823" name="Picture 6">
            <a:extLst>
              <a:ext uri="{FF2B5EF4-FFF2-40B4-BE49-F238E27FC236}">
                <a16:creationId xmlns:a16="http://schemas.microsoft.com/office/drawing/2014/main" id="{82BC3952-319D-1929-5A02-D10256820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989" y="1144424"/>
            <a:ext cx="4842641" cy="4816310"/>
          </a:xfrm>
          <a:prstGeom prst="rect">
            <a:avLst/>
          </a:prstGeom>
          <a:solidFill>
            <a:srgbClr val="FFFFFF">
              <a:shade val="85000"/>
            </a:srgbClr>
          </a:solidFill>
          <a:ln w="190500" cap="rnd">
            <a:solidFill>
              <a:srgbClr val="FFFF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4824" name="Picture 7">
            <a:extLst>
              <a:ext uri="{FF2B5EF4-FFF2-40B4-BE49-F238E27FC236}">
                <a16:creationId xmlns:a16="http://schemas.microsoft.com/office/drawing/2014/main" id="{7A0C487E-9488-5CFD-418B-195741572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759" y="1132135"/>
            <a:ext cx="5150069" cy="4816310"/>
          </a:xfrm>
          <a:prstGeom prst="rect">
            <a:avLst/>
          </a:prstGeom>
          <a:solidFill>
            <a:srgbClr val="FFFFFF">
              <a:shade val="85000"/>
            </a:srgbClr>
          </a:solidFill>
          <a:ln w="88900" cap="sq">
            <a:solidFill>
              <a:srgbClr val="00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ounded Rectangle 7">
            <a:extLst>
              <a:ext uri="{FF2B5EF4-FFF2-40B4-BE49-F238E27FC236}">
                <a16:creationId xmlns:a16="http://schemas.microsoft.com/office/drawing/2014/main" id="{8BB1B1E9-8F3E-C098-77D8-30BBE49BE387}"/>
              </a:ext>
            </a:extLst>
          </p:cNvPr>
          <p:cNvSpPr/>
          <p:nvPr/>
        </p:nvSpPr>
        <p:spPr>
          <a:xfrm>
            <a:off x="1240220" y="6146471"/>
            <a:ext cx="4477407" cy="6858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pt-BR" sz="2000" b="1" dirty="0">
                <a:solidFill>
                  <a:srgbClr val="0000FF"/>
                </a:solidFill>
                <a:latin typeface="Times New Roman" pitchFamily="18" charset="0"/>
                <a:cs typeface="Times New Roman" pitchFamily="18" charset="0"/>
              </a:rPr>
              <a:t>Kết quả HS khen thưởng cuối năm</a:t>
            </a:r>
            <a:endParaRPr lang="en-US" sz="2000" b="1" dirty="0">
              <a:solidFill>
                <a:srgbClr val="0000FF"/>
              </a:solidFill>
              <a:latin typeface="Times New Roman" pitchFamily="18" charset="0"/>
              <a:cs typeface="Times New Roman" pitchFamily="18" charset="0"/>
            </a:endParaRPr>
          </a:p>
        </p:txBody>
      </p:sp>
      <p:sp>
        <p:nvSpPr>
          <p:cNvPr id="9" name="Rounded Rectangle 8">
            <a:extLst>
              <a:ext uri="{FF2B5EF4-FFF2-40B4-BE49-F238E27FC236}">
                <a16:creationId xmlns:a16="http://schemas.microsoft.com/office/drawing/2014/main" id="{A1595B24-AFA2-167B-F90C-9340C6A949AD}"/>
              </a:ext>
            </a:extLst>
          </p:cNvPr>
          <p:cNvSpPr/>
          <p:nvPr/>
        </p:nvSpPr>
        <p:spPr>
          <a:xfrm>
            <a:off x="6632028" y="6140033"/>
            <a:ext cx="4562803" cy="6858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2000" b="1" dirty="0">
                <a:solidFill>
                  <a:srgbClr val="0000FF"/>
                </a:solidFill>
                <a:latin typeface="Times New Roman" pitchFamily="18" charset="0"/>
                <a:cs typeface="Times New Roman" pitchFamily="18" charset="0"/>
              </a:rPr>
              <a:t>Kết quả thi “Trạng Nguyên Tiếng Việt”</a:t>
            </a:r>
            <a:endParaRPr lang="en-US" sz="2000" b="1" dirty="0">
              <a:solidFill>
                <a:srgbClr val="0000FF"/>
              </a:solidFill>
              <a:latin typeface="Times New Roman" pitchFamily="18" charset="0"/>
              <a:cs typeface="Times New Roman" pitchFamily="18" charset="0"/>
            </a:endParaRPr>
          </a:p>
        </p:txBody>
      </p:sp>
      <p:pic>
        <p:nvPicPr>
          <p:cNvPr id="2" name="Picture 5" descr="POINSET2">
            <a:extLst>
              <a:ext uri="{FF2B5EF4-FFF2-40B4-BE49-F238E27FC236}">
                <a16:creationId xmlns:a16="http://schemas.microsoft.com/office/drawing/2014/main" id="{20BA781B-54A9-F16C-D8CA-EFBA4A27D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8EB93BBC-C942-F0C7-553D-28939FB93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B20AD263-34C8-1E7E-C17A-AB435EF3A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F5036CDA-3727-0ED3-87D3-E1E58A9F6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fade">
                                      <p:cBhvr>
                                        <p:cTn id="7" dur="500"/>
                                        <p:tgtEl>
                                          <p:spTgt spid="3482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4824"/>
                                        </p:tgtEl>
                                        <p:attrNameLst>
                                          <p:attrName>style.visibility</p:attrName>
                                        </p:attrNameLst>
                                      </p:cBhvr>
                                      <p:to>
                                        <p:strVal val="visible"/>
                                      </p:to>
                                    </p:set>
                                    <p:animEffect transition="in" filter="fade">
                                      <p:cBhvr>
                                        <p:cTn id="17" dur="500"/>
                                        <p:tgtEl>
                                          <p:spTgt spid="3482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76803" descr="PPT素材-03">
            <a:extLst>
              <a:ext uri="{FF2B5EF4-FFF2-40B4-BE49-F238E27FC236}">
                <a16:creationId xmlns:a16="http://schemas.microsoft.com/office/drawing/2014/main" id="{0F5DFB3C-944F-5DA5-0028-661FD585DB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797" y="228600"/>
            <a:ext cx="1321103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AAEE3153-BDA0-A473-5433-E75A9FAEC16F}"/>
              </a:ext>
            </a:extLst>
          </p:cNvPr>
          <p:cNvSpPr/>
          <p:nvPr/>
        </p:nvSpPr>
        <p:spPr>
          <a:xfrm>
            <a:off x="3201082" y="6173567"/>
            <a:ext cx="5953154" cy="6858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it-IT" sz="2400" b="1" dirty="0">
                <a:solidFill>
                  <a:srgbClr val="0000FF"/>
                </a:solidFill>
                <a:latin typeface="Times New Roman" pitchFamily="18" charset="0"/>
                <a:cs typeface="Times New Roman" pitchFamily="18" charset="0"/>
              </a:rPr>
              <a:t>Kết quả Giao lưu Câu lạc bộ Viết chữ đẹp</a:t>
            </a:r>
            <a:endParaRPr lang="en-US" sz="2400" b="1" dirty="0">
              <a:solidFill>
                <a:srgbClr val="0000FF"/>
              </a:solidFill>
            </a:endParaRPr>
          </a:p>
        </p:txBody>
      </p:sp>
      <p:pic>
        <p:nvPicPr>
          <p:cNvPr id="35846" name="Picture 2" descr="z3856289906108_8cf17d1bb78c2b194bbea3b26d2b1758">
            <a:extLst>
              <a:ext uri="{FF2B5EF4-FFF2-40B4-BE49-F238E27FC236}">
                <a16:creationId xmlns:a16="http://schemas.microsoft.com/office/drawing/2014/main" id="{FDB0B499-1626-2BE7-AE60-78C38B47A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139" y="985838"/>
            <a:ext cx="5487537" cy="5058823"/>
          </a:xfrm>
          <a:prstGeom prst="rect">
            <a:avLst/>
          </a:prstGeom>
          <a:ln w="88900" cap="sq" cmpd="thickThin">
            <a:solidFill>
              <a:srgbClr val="FF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Horizontal Scroll 8">
            <a:extLst>
              <a:ext uri="{FF2B5EF4-FFF2-40B4-BE49-F238E27FC236}">
                <a16:creationId xmlns:a16="http://schemas.microsoft.com/office/drawing/2014/main" id="{F1B72720-351B-79C8-EFFC-DEA240DD72FE}"/>
              </a:ext>
            </a:extLst>
          </p:cNvPr>
          <p:cNvSpPr/>
          <p:nvPr/>
        </p:nvSpPr>
        <p:spPr>
          <a:xfrm>
            <a:off x="2293938" y="-47625"/>
            <a:ext cx="74295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endParaRPr lang="en-US" sz="28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10" name="AutoShape 4">
            <a:extLst>
              <a:ext uri="{FF2B5EF4-FFF2-40B4-BE49-F238E27FC236}">
                <a16:creationId xmlns:a16="http://schemas.microsoft.com/office/drawing/2014/main" id="{7DE390DC-5ED6-8A5F-2424-0CE2519C4DF6}"/>
              </a:ext>
            </a:extLst>
          </p:cNvPr>
          <p:cNvSpPr>
            <a:spLocks noChangeArrowheads="1"/>
          </p:cNvSpPr>
          <p:nvPr/>
        </p:nvSpPr>
        <p:spPr bwMode="auto">
          <a:xfrm>
            <a:off x="2971800" y="150814"/>
            <a:ext cx="6248400" cy="649287"/>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eaLnBrk="1" hangingPunct="1">
              <a:defRPr/>
            </a:pPr>
            <a:r>
              <a:rPr lang="en-US" altLang="vi-VN" sz="2900" b="1" dirty="0" err="1">
                <a:solidFill>
                  <a:srgbClr val="FF0000"/>
                </a:solidFill>
                <a:latin typeface="Times New Roman" pitchFamily="18" charset="0"/>
                <a:cs typeface="Times New Roman" pitchFamily="18" charset="0"/>
              </a:rPr>
              <a:t>Thành</a:t>
            </a:r>
            <a:r>
              <a:rPr lang="en-US" altLang="vi-VN" sz="2900" b="1" dirty="0">
                <a:solidFill>
                  <a:srgbClr val="FF0000"/>
                </a:solidFill>
                <a:latin typeface="Times New Roman" pitchFamily="18" charset="0"/>
                <a:cs typeface="Times New Roman" pitchFamily="18" charset="0"/>
              </a:rPr>
              <a:t> </a:t>
            </a:r>
            <a:r>
              <a:rPr lang="en-US" altLang="vi-VN" sz="2900" b="1" dirty="0" err="1">
                <a:solidFill>
                  <a:srgbClr val="FF0000"/>
                </a:solidFill>
                <a:latin typeface="Times New Roman" pitchFamily="18" charset="0"/>
                <a:cs typeface="Times New Roman" pitchFamily="18" charset="0"/>
              </a:rPr>
              <a:t>tích</a:t>
            </a:r>
            <a:r>
              <a:rPr lang="en-US" altLang="vi-VN" sz="2900" b="1" dirty="0">
                <a:solidFill>
                  <a:srgbClr val="FF0000"/>
                </a:solidFill>
                <a:latin typeface="Times New Roman" pitchFamily="18" charset="0"/>
                <a:cs typeface="Times New Roman" pitchFamily="18" charset="0"/>
              </a:rPr>
              <a:t> </a:t>
            </a:r>
            <a:r>
              <a:rPr lang="en-US" altLang="vi-VN" sz="2900" b="1" dirty="0" err="1">
                <a:solidFill>
                  <a:srgbClr val="FF0000"/>
                </a:solidFill>
                <a:latin typeface="Times New Roman" pitchFamily="18" charset="0"/>
                <a:cs typeface="Times New Roman" pitchFamily="18" charset="0"/>
              </a:rPr>
              <a:t>của</a:t>
            </a:r>
            <a:r>
              <a:rPr lang="en-US" altLang="vi-VN" sz="2900" b="1" dirty="0">
                <a:solidFill>
                  <a:srgbClr val="FF0000"/>
                </a:solidFill>
                <a:latin typeface="Times New Roman" pitchFamily="18" charset="0"/>
                <a:cs typeface="Times New Roman" pitchFamily="18" charset="0"/>
              </a:rPr>
              <a:t> </a:t>
            </a:r>
            <a:r>
              <a:rPr lang="en-US" altLang="vi-VN" sz="2900" b="1" dirty="0" err="1">
                <a:solidFill>
                  <a:srgbClr val="FF0000"/>
                </a:solidFill>
                <a:latin typeface="Times New Roman" pitchFamily="18" charset="0"/>
                <a:cs typeface="Times New Roman" pitchFamily="18" charset="0"/>
              </a:rPr>
              <a:t>lớp</a:t>
            </a:r>
            <a:r>
              <a:rPr lang="en-US" altLang="vi-VN" sz="2900" b="1" dirty="0">
                <a:solidFill>
                  <a:srgbClr val="FF0000"/>
                </a:solidFill>
                <a:latin typeface="Times New Roman" pitchFamily="18" charset="0"/>
                <a:cs typeface="Times New Roman" pitchFamily="18" charset="0"/>
              </a:rPr>
              <a:t> </a:t>
            </a:r>
            <a:r>
              <a:rPr lang="en-US" altLang="vi-VN" sz="2900" b="1" dirty="0" err="1">
                <a:solidFill>
                  <a:srgbClr val="FF0000"/>
                </a:solidFill>
                <a:latin typeface="Times New Roman" pitchFamily="18" charset="0"/>
                <a:cs typeface="Times New Roman" pitchFamily="18" charset="0"/>
              </a:rPr>
              <a:t>đạt</a:t>
            </a:r>
            <a:r>
              <a:rPr lang="en-US" altLang="vi-VN" sz="2900" b="1" dirty="0">
                <a:solidFill>
                  <a:srgbClr val="FF0000"/>
                </a:solidFill>
                <a:latin typeface="Times New Roman" pitchFamily="18" charset="0"/>
                <a:cs typeface="Times New Roman" pitchFamily="18" charset="0"/>
              </a:rPr>
              <a:t> </a:t>
            </a:r>
            <a:r>
              <a:rPr lang="en-US" altLang="vi-VN" sz="2900" b="1" dirty="0" err="1">
                <a:solidFill>
                  <a:srgbClr val="FF0000"/>
                </a:solidFill>
                <a:latin typeface="Times New Roman" pitchFamily="18" charset="0"/>
                <a:cs typeface="Times New Roman" pitchFamily="18" charset="0"/>
              </a:rPr>
              <a:t>được</a:t>
            </a:r>
            <a:endParaRPr lang="vi-VN" altLang="vi-VN" sz="2900" dirty="0">
              <a:solidFill>
                <a:srgbClr val="FF0000"/>
              </a:solidFill>
              <a:latin typeface="Times New Roman" pitchFamily="18" charset="0"/>
              <a:cs typeface="Times New Roman" pitchFamily="18" charset="0"/>
            </a:endParaRPr>
          </a:p>
        </p:txBody>
      </p:sp>
      <p:pic>
        <p:nvPicPr>
          <p:cNvPr id="2" name="Picture 5" descr="POINSET2">
            <a:extLst>
              <a:ext uri="{FF2B5EF4-FFF2-40B4-BE49-F238E27FC236}">
                <a16:creationId xmlns:a16="http://schemas.microsoft.com/office/drawing/2014/main" id="{326CBD4A-49FE-7C5F-E736-8BE4A4FF9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14EB9EFA-5C8F-CEAB-1C9A-A06429D7A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FB820CC1-EE6C-930E-F7C5-63D58AC051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99A342CD-6F3E-83B3-B761-E2A565E43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a:extLst>
              <a:ext uri="{FF2B5EF4-FFF2-40B4-BE49-F238E27FC236}">
                <a16:creationId xmlns:a16="http://schemas.microsoft.com/office/drawing/2014/main" id="{C3CE1C3D-9390-CAC4-23F8-3CD0996ED713}"/>
              </a:ext>
            </a:extLst>
          </p:cNvPr>
          <p:cNvSpPr/>
          <p:nvPr/>
        </p:nvSpPr>
        <p:spPr>
          <a:xfrm>
            <a:off x="523163" y="1447800"/>
            <a:ext cx="11241207" cy="38100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it-IT" sz="2800" dirty="0"/>
              <a:t>   </a:t>
            </a:r>
            <a:r>
              <a:rPr lang="it-IT" sz="2800" dirty="0">
                <a:latin typeface="Times New Roman" pitchFamily="18" charset="0"/>
                <a:cs typeface="Times New Roman" pitchFamily="18" charset="0"/>
              </a:rPr>
              <a:t>Để góp phần nâng cao chất lượng trong công tác chủ nhiệm không chỉ giúp học sinh hình thành nhân cách, phẩm chất, đạo đức của học sinh mà còn giúp các em có những kĩ năng sống cần thiết trong học tập và sinh hoạt, giúp các em tiến bộ hơn trong học tập. </a:t>
            </a:r>
            <a:endParaRPr lang="en-US" sz="2600" dirty="0">
              <a:latin typeface="Times New Roman" pitchFamily="18" charset="0"/>
              <a:cs typeface="Times New Roman" pitchFamily="18" charset="0"/>
            </a:endParaRPr>
          </a:p>
        </p:txBody>
      </p:sp>
      <p:sp>
        <p:nvSpPr>
          <p:cNvPr id="11" name="Horizontal Scroll 10">
            <a:extLst>
              <a:ext uri="{FF2B5EF4-FFF2-40B4-BE49-F238E27FC236}">
                <a16:creationId xmlns:a16="http://schemas.microsoft.com/office/drawing/2014/main" id="{4C42DC9F-BF7A-2F26-5DFC-DE0AF018BE59}"/>
              </a:ext>
            </a:extLst>
          </p:cNvPr>
          <p:cNvSpPr/>
          <p:nvPr/>
        </p:nvSpPr>
        <p:spPr>
          <a:xfrm>
            <a:off x="3835400" y="-42863"/>
            <a:ext cx="41656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r>
              <a:rPr lang="it-IT" sz="3200" b="1" dirty="0">
                <a:solidFill>
                  <a:srgbClr val="FF0000"/>
                </a:solidFill>
                <a:latin typeface="Times New Roman" pitchFamily="18" charset="0"/>
                <a:cs typeface="Times New Roman" pitchFamily="18" charset="0"/>
              </a:rPr>
              <a:t>    5</a:t>
            </a:r>
            <a:r>
              <a:rPr lang="vi-VN" sz="3200" b="1" dirty="0">
                <a:solidFill>
                  <a:srgbClr val="FF0000"/>
                </a:solidFill>
                <a:latin typeface="Times New Roman" pitchFamily="18" charset="0"/>
                <a:cs typeface="Times New Roman" pitchFamily="18" charset="0"/>
              </a:rPr>
              <a:t>.</a:t>
            </a:r>
            <a:r>
              <a:rPr lang="vi-VN" sz="3200"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Kết luận</a:t>
            </a:r>
            <a:endParaRPr lang="en-US" sz="32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12" name="Horizontal Scroll 11">
            <a:extLst>
              <a:ext uri="{FF2B5EF4-FFF2-40B4-BE49-F238E27FC236}">
                <a16:creationId xmlns:a16="http://schemas.microsoft.com/office/drawing/2014/main" id="{9282ACA9-F98D-B9B3-C84E-02CA4E7038EE}"/>
              </a:ext>
            </a:extLst>
          </p:cNvPr>
          <p:cNvSpPr/>
          <p:nvPr/>
        </p:nvSpPr>
        <p:spPr>
          <a:xfrm>
            <a:off x="491318" y="1447800"/>
            <a:ext cx="11177516" cy="38100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it-IT" sz="3000" dirty="0">
                <a:latin typeface="Times New Roman" pitchFamily="18" charset="0"/>
                <a:cs typeface="Times New Roman" pitchFamily="18" charset="0"/>
              </a:rPr>
              <a:t>   Những biện pháp đã xây dựng có tính mới, tính đột phá, đổi mới được công tác chủ nhiệm lớp và giáo dục, giải quyết được vấn đề đặt ra, phù hợp với học sinh tiểu học</a:t>
            </a:r>
            <a:r>
              <a:rPr lang="it-IT"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3" name="Horizontal Scroll 12">
            <a:extLst>
              <a:ext uri="{FF2B5EF4-FFF2-40B4-BE49-F238E27FC236}">
                <a16:creationId xmlns:a16="http://schemas.microsoft.com/office/drawing/2014/main" id="{6BD02B62-CDA9-05F7-E229-6C03EF9EFD34}"/>
              </a:ext>
            </a:extLst>
          </p:cNvPr>
          <p:cNvSpPr/>
          <p:nvPr/>
        </p:nvSpPr>
        <p:spPr>
          <a:xfrm>
            <a:off x="459473" y="1371600"/>
            <a:ext cx="11241207" cy="39624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pt-BR" sz="2400" dirty="0">
                <a:latin typeface="Times New Roman" pitchFamily="18" charset="0"/>
                <a:cs typeface="Times New Roman" pitchFamily="18" charset="0"/>
              </a:rPr>
              <a:t>       </a:t>
            </a:r>
            <a:r>
              <a:rPr lang="it-IT" sz="2400" dirty="0">
                <a:latin typeface="Times New Roman" pitchFamily="18" charset="0"/>
                <a:cs typeface="Times New Roman" pitchFamily="18" charset="0"/>
              </a:rPr>
              <a:t>Có thể nói, để vừa đảm bảo tốt việc truyền thụ kiến thức văn hóa ở nhiều môn học, vừa phải làm tốt công tác chủ nhiệm, đó là điều không dễ dàng, trong ngày một ngày hai mà làm được, nên đòi hỏi người giáo viên chủ nhiệm phải thật sự quan tâm, thấu hiểu học sinh, phải biết lắng nghe, biết chia sẻ, để giúp các em tự tin phát huy hết khả năng của mình, có như vậy mới đạt hiệu quả cao trong công tác chủ nhiệm lớp.</a:t>
            </a:r>
            <a:endParaRPr lang="en-US" sz="2400" dirty="0">
              <a:latin typeface="Times New Roman" pitchFamily="18" charset="0"/>
              <a:cs typeface="Times New Roman" pitchFamily="18" charset="0"/>
            </a:endParaRPr>
          </a:p>
        </p:txBody>
      </p:sp>
      <p:sp>
        <p:nvSpPr>
          <p:cNvPr id="15" name="Horizontal Scroll 14">
            <a:extLst>
              <a:ext uri="{FF2B5EF4-FFF2-40B4-BE49-F238E27FC236}">
                <a16:creationId xmlns:a16="http://schemas.microsoft.com/office/drawing/2014/main" id="{6F4AD889-EA07-0A56-E8D2-C734769862AB}"/>
              </a:ext>
            </a:extLst>
          </p:cNvPr>
          <p:cNvSpPr/>
          <p:nvPr/>
        </p:nvSpPr>
        <p:spPr>
          <a:xfrm>
            <a:off x="491319" y="1371600"/>
            <a:ext cx="11209362" cy="39624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pt-BR" sz="2400" dirty="0">
                <a:latin typeface="Times New Roman" pitchFamily="18" charset="0"/>
                <a:cs typeface="Times New Roman" pitchFamily="18" charset="0"/>
              </a:rPr>
              <a:t>       </a:t>
            </a:r>
            <a:r>
              <a:rPr lang="it-IT" sz="2800" dirty="0">
                <a:latin typeface="Times New Roman" pitchFamily="18" charset="0"/>
                <a:cs typeface="Times New Roman" pitchFamily="18" charset="0"/>
              </a:rPr>
              <a:t>Biện pháp nêu trên đã được triển khai thực hiện ở lớp 5A trường Tiểu học Mạc Cửu đã đạt được kết quả rất rõ rệt. Tôi nhận thấy có thể nhân rộng áp dụng biện pháp này ở tất cả các lớp trong trường tiểu học.</a:t>
            </a:r>
            <a:endParaRPr lang="en-US" sz="2800" dirty="0">
              <a:latin typeface="Times New Roman" pitchFamily="18" charset="0"/>
              <a:cs typeface="Times New Roman" pitchFamily="18" charset="0"/>
            </a:endParaRPr>
          </a:p>
        </p:txBody>
      </p:sp>
      <p:sp>
        <p:nvSpPr>
          <p:cNvPr id="16" name="Horizontal Scroll 15">
            <a:extLst>
              <a:ext uri="{FF2B5EF4-FFF2-40B4-BE49-F238E27FC236}">
                <a16:creationId xmlns:a16="http://schemas.microsoft.com/office/drawing/2014/main" id="{D42A5315-51D3-C3E2-3580-E3B2E72D6111}"/>
              </a:ext>
            </a:extLst>
          </p:cNvPr>
          <p:cNvSpPr/>
          <p:nvPr/>
        </p:nvSpPr>
        <p:spPr>
          <a:xfrm>
            <a:off x="491319" y="1371600"/>
            <a:ext cx="11177517" cy="39624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pt-BR" sz="2400" dirty="0">
                <a:latin typeface="Times New Roman" pitchFamily="18" charset="0"/>
                <a:cs typeface="Times New Roman" pitchFamily="18" charset="0"/>
              </a:rPr>
              <a:t>       </a:t>
            </a:r>
            <a:r>
              <a:rPr lang="it-IT" sz="2800" dirty="0">
                <a:latin typeface="Times New Roman" pitchFamily="18" charset="0"/>
                <a:cs typeface="Times New Roman" pitchFamily="18" charset="0"/>
              </a:rPr>
              <a:t>Tóm lại, dù với đối tượng học sinh nào, bản thân giáo viên phải lưu ý dùng phương pháp tác động đến tình cảm, động viên khích lệ kịp thời, phối hợp với phụ huynh để giáo dục các em những chủ nhân tương lai, trở thành người vừa có tài, vừa có đức là vấn đề then chốt.</a:t>
            </a:r>
            <a:endParaRPr lang="en-US" sz="2800" dirty="0">
              <a:latin typeface="Times New Roman" pitchFamily="18" charset="0"/>
              <a:cs typeface="Times New Roman" pitchFamily="18" charset="0"/>
            </a:endParaRPr>
          </a:p>
        </p:txBody>
      </p:sp>
      <p:pic>
        <p:nvPicPr>
          <p:cNvPr id="2" name="Picture 5" descr="POINSET2">
            <a:extLst>
              <a:ext uri="{FF2B5EF4-FFF2-40B4-BE49-F238E27FC236}">
                <a16:creationId xmlns:a16="http://schemas.microsoft.com/office/drawing/2014/main" id="{1560815F-CAFA-37FD-8746-B2A7F2640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4230815D-8062-4093-3719-77174500F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FFDD640B-C368-A17C-FD74-5D1D100AA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3D947B88-798C-540F-8CF3-C23C3EB15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grpId="1"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1"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1"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2" grpId="0" animBg="1"/>
      <p:bldP spid="12" grpId="1" animBg="1"/>
      <p:bldP spid="13" grpId="0" animBg="1"/>
      <p:bldP spid="13" grpId="1" animBg="1"/>
      <p:bldP spid="15" grpId="0" animBg="1"/>
      <p:bldP spid="15" grpId="1"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blumen-pflanzen085">
            <a:extLst>
              <a:ext uri="{FF2B5EF4-FFF2-40B4-BE49-F238E27FC236}">
                <a16:creationId xmlns:a16="http://schemas.microsoft.com/office/drawing/2014/main" id="{6BD11966-A244-50C2-8778-51E750EF1A0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370" y="50800"/>
            <a:ext cx="1676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7" descr="cyworld0138">
            <a:extLst>
              <a:ext uri="{FF2B5EF4-FFF2-40B4-BE49-F238E27FC236}">
                <a16:creationId xmlns:a16="http://schemas.microsoft.com/office/drawing/2014/main" id="{F27F7446-B2FE-39E5-7A18-CC32ECC266F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16481" y="3794760"/>
            <a:ext cx="11001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descr="photo-1">
            <a:extLst>
              <a:ext uri="{FF2B5EF4-FFF2-40B4-BE49-F238E27FC236}">
                <a16:creationId xmlns:a16="http://schemas.microsoft.com/office/drawing/2014/main" id="{668C6BBF-3183-B527-7C5E-792B309D3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6248400"/>
            <a:ext cx="1135888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descr="HOLLY4">
            <a:extLst>
              <a:ext uri="{FF2B5EF4-FFF2-40B4-BE49-F238E27FC236}">
                <a16:creationId xmlns:a16="http://schemas.microsoft.com/office/drawing/2014/main" id="{094BC20B-23E5-1B38-09B8-C076A6A21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317750" y="3295650"/>
            <a:ext cx="5486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descr="photo-1">
            <a:extLst>
              <a:ext uri="{FF2B5EF4-FFF2-40B4-BE49-F238E27FC236}">
                <a16:creationId xmlns:a16="http://schemas.microsoft.com/office/drawing/2014/main" id="{FF411406-077D-258C-D8D3-0E9446E3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001776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1" descr="HOLLY4">
            <a:extLst>
              <a:ext uri="{FF2B5EF4-FFF2-40B4-BE49-F238E27FC236}">
                <a16:creationId xmlns:a16="http://schemas.microsoft.com/office/drawing/2014/main" id="{DA687401-4608-2C52-B68B-E3887B49A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333706" y="2001044"/>
            <a:ext cx="46497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DEA1554-236A-0F3F-5FD0-BC932C329730}"/>
              </a:ext>
            </a:extLst>
          </p:cNvPr>
          <p:cNvSpPr/>
          <p:nvPr/>
        </p:nvSpPr>
        <p:spPr>
          <a:xfrm>
            <a:off x="1075982" y="711200"/>
            <a:ext cx="10157168" cy="5635841"/>
          </a:xfrm>
          <a:prstGeom prst="rect">
            <a:avLst/>
          </a:prstGeom>
          <a:noFill/>
        </p:spPr>
        <p:txBody>
          <a:bodyPr wrap="none" lIns="91440" tIns="45720" rIns="91440" bIns="45720">
            <a:prstTxWarp prst="textArchUpPour">
              <a:avLst/>
            </a:prstTxWarp>
            <a:spAutoFit/>
          </a:bodyPr>
          <a:lstStyle/>
          <a:p>
            <a:pPr algn="ct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Chúc</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quý</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thầy</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cô</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mạnh</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khỏe</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hạnh</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phúc</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a:t>
            </a:r>
          </a:p>
          <a:p>
            <a:pPr algn="ct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Chúc</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hội</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thi</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thành</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công</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tốt</a:t>
            </a:r>
            <a:r>
              <a:rPr lang="en-US" sz="5400" kern="10" dirty="0">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 </a:t>
            </a:r>
            <a:r>
              <a:rPr lang="en-US" sz="5400" kern="10" dirty="0" err="1">
                <a:ln>
                  <a:solidFill>
                    <a:srgbClr val="FF0000"/>
                  </a:solidFill>
                </a:ln>
                <a:solidFill>
                  <a:srgbClr val="0000FF"/>
                </a:solidFill>
                <a:effectLst>
                  <a:outerShdw blurRad="50800" dist="38100" dir="13500000" algn="br" rotWithShape="0">
                    <a:prstClr val="black">
                      <a:alpha val="40000"/>
                    </a:prstClr>
                  </a:outerShdw>
                </a:effectLst>
                <a:latin typeface="Times New Roman" panose="02020603050405020304" pitchFamily="18" charset="0"/>
                <a:cs typeface="Times New Roman" panose="02020603050405020304" pitchFamily="18" charset="0"/>
              </a:rPr>
              <a:t>đẹp</a:t>
            </a:r>
            <a:endParaRPr lang="en-US" sz="5400" dirty="0">
              <a:ln>
                <a:solidFill>
                  <a:srgbClr val="FF0000"/>
                </a:solidFill>
              </a:ln>
              <a:solidFill>
                <a:srgbClr val="0000FF"/>
              </a:solidFill>
              <a:effectLst>
                <a:outerShdw blurRad="50800" dist="38100" dir="13500000" algn="br" rotWithShape="0">
                  <a:prstClr val="black">
                    <a:alpha val="40000"/>
                  </a:prstClr>
                </a:outerShdw>
              </a:effectLst>
            </a:endParaRPr>
          </a:p>
        </p:txBody>
      </p:sp>
      <p:pic>
        <p:nvPicPr>
          <p:cNvPr id="6" name="Picture 13" descr="blumen-pflanzen108">
            <a:extLst>
              <a:ext uri="{FF2B5EF4-FFF2-40B4-BE49-F238E27FC236}">
                <a16:creationId xmlns:a16="http://schemas.microsoft.com/office/drawing/2014/main" id="{16ACFD55-DB4B-7089-A432-7B6B4EE33F4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78872" y="2511324"/>
            <a:ext cx="471805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7">
            <a:extLst>
              <a:ext uri="{FF2B5EF4-FFF2-40B4-BE49-F238E27FC236}">
                <a16:creationId xmlns:a16="http://schemas.microsoft.com/office/drawing/2014/main" id="{67720620-B16A-5901-D151-47010284DBE0}"/>
              </a:ext>
            </a:extLst>
          </p:cNvPr>
          <p:cNvSpPr>
            <a:spLocks noChangeArrowheads="1"/>
          </p:cNvSpPr>
          <p:nvPr/>
        </p:nvSpPr>
        <p:spPr bwMode="auto">
          <a:xfrm>
            <a:off x="2438400" y="25400"/>
            <a:ext cx="7621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a:solidFill>
                  <a:srgbClr val="FF0000"/>
                </a:solidFill>
                <a:latin typeface="Times New Roman" panose="02020603050405020304" pitchFamily="18" charset="0"/>
                <a:cs typeface="Times New Roman" panose="02020603050405020304" pitchFamily="18" charset="0"/>
              </a:rPr>
              <a:t>1. Sơ lược về đơn vị công tác và bản thân</a:t>
            </a:r>
            <a:endParaRPr lang="en-US" altLang="en-US" sz="3200" b="1" u="sng">
              <a:solidFill>
                <a:srgbClr val="FF0000"/>
              </a:solidFill>
              <a:latin typeface="Times New Roman" panose="02020603050405020304" pitchFamily="18" charset="0"/>
              <a:cs typeface="Times New Roman" panose="02020603050405020304" pitchFamily="18" charset="0"/>
            </a:endParaRPr>
          </a:p>
        </p:txBody>
      </p:sp>
      <p:pic>
        <p:nvPicPr>
          <p:cNvPr id="6149" name="Picture 3" descr="A picture containing ground, people, building, group&#10;&#10;Description automatically generated">
            <a:extLst>
              <a:ext uri="{FF2B5EF4-FFF2-40B4-BE49-F238E27FC236}">
                <a16:creationId xmlns:a16="http://schemas.microsoft.com/office/drawing/2014/main" id="{17CF15DB-3CEC-1CEB-DD84-D8A2634FE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480" y="975360"/>
            <a:ext cx="10139680" cy="5637739"/>
          </a:xfrm>
          <a:prstGeom prst="rect">
            <a:avLst/>
          </a:prstGeom>
          <a:ln w="228600" cap="sq" cmpd="thickThin">
            <a:solidFill>
              <a:srgbClr val="33CC33"/>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Picture 5" descr="POINSET2">
            <a:extLst>
              <a:ext uri="{FF2B5EF4-FFF2-40B4-BE49-F238E27FC236}">
                <a16:creationId xmlns:a16="http://schemas.microsoft.com/office/drawing/2014/main" id="{BEB3C869-B417-4D22-D3F1-E966D7939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F2280356-A90A-4A10-6800-DC7BFF05E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9935BF66-E486-D445-C7D3-62C95CDC1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05A844C6-47A0-DF4E-5CD1-0FDFD7F43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7">
            <a:extLst>
              <a:ext uri="{FF2B5EF4-FFF2-40B4-BE49-F238E27FC236}">
                <a16:creationId xmlns:a16="http://schemas.microsoft.com/office/drawing/2014/main" id="{4B1B6C80-EEFD-5391-9C54-732EF75F9427}"/>
              </a:ext>
            </a:extLst>
          </p:cNvPr>
          <p:cNvSpPr>
            <a:spLocks noChangeArrowheads="1"/>
          </p:cNvSpPr>
          <p:nvPr/>
        </p:nvSpPr>
        <p:spPr bwMode="auto">
          <a:xfrm>
            <a:off x="2589213" y="25400"/>
            <a:ext cx="7346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a:solidFill>
                  <a:srgbClr val="FF0000"/>
                </a:solidFill>
                <a:latin typeface="Times New Roman" panose="02020603050405020304" pitchFamily="18" charset="0"/>
                <a:cs typeface="Times New Roman" panose="02020603050405020304" pitchFamily="18" charset="0"/>
              </a:rPr>
              <a:t>1. Sơ lược về đơn vị công tác và bản thân</a:t>
            </a:r>
            <a:endParaRPr lang="en-US" altLang="en-US" sz="3200" b="1" u="sng">
              <a:solidFill>
                <a:srgbClr val="FF0000"/>
              </a:solidFill>
              <a:latin typeface="Times New Roman" panose="02020603050405020304" pitchFamily="18" charset="0"/>
              <a:cs typeface="Times New Roman" panose="02020603050405020304" pitchFamily="18" charset="0"/>
            </a:endParaRPr>
          </a:p>
        </p:txBody>
      </p:sp>
      <p:pic>
        <p:nvPicPr>
          <p:cNvPr id="14" name="Picture 5">
            <a:extLst>
              <a:ext uri="{FF2B5EF4-FFF2-40B4-BE49-F238E27FC236}">
                <a16:creationId xmlns:a16="http://schemas.microsoft.com/office/drawing/2014/main" id="{E8A98880-FB0F-84AC-DDA5-BF12FAD79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82319"/>
            <a:ext cx="10495280" cy="5734654"/>
          </a:xfrm>
          <a:prstGeom prst="rect">
            <a:avLst/>
          </a:prstGeom>
          <a:solidFill>
            <a:srgbClr val="FFFFFF">
              <a:shade val="85000"/>
            </a:srgbClr>
          </a:solidFill>
          <a:ln w="190500" cap="rnd">
            <a:solidFill>
              <a:srgbClr val="FFFF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67226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orizontal Scroll 10">
            <a:extLst>
              <a:ext uri="{FF2B5EF4-FFF2-40B4-BE49-F238E27FC236}">
                <a16:creationId xmlns:a16="http://schemas.microsoft.com/office/drawing/2014/main" id="{9875D722-889A-AD30-54CF-927574B65C5A}"/>
              </a:ext>
            </a:extLst>
          </p:cNvPr>
          <p:cNvSpPr/>
          <p:nvPr/>
        </p:nvSpPr>
        <p:spPr>
          <a:xfrm>
            <a:off x="2074460" y="25400"/>
            <a:ext cx="6359856"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nl-NL" sz="3200" b="1" dirty="0">
                <a:solidFill>
                  <a:srgbClr val="FF0000"/>
                </a:solidFill>
                <a:latin typeface="Times New Roman" pitchFamily="18" charset="0"/>
                <a:cs typeface="Times New Roman" pitchFamily="18" charset="0"/>
              </a:rPr>
              <a:t>2. Lí do chọn biện pháp</a:t>
            </a:r>
            <a:endParaRPr lang="en-US" sz="3200" dirty="0">
              <a:solidFill>
                <a:srgbClr val="FF0000"/>
              </a:solidFill>
              <a:latin typeface="Times New Roman" pitchFamily="18" charset="0"/>
              <a:cs typeface="Times New Roman" pitchFamily="18" charset="0"/>
            </a:endParaRPr>
          </a:p>
        </p:txBody>
      </p:sp>
      <p:sp>
        <p:nvSpPr>
          <p:cNvPr id="13" name="Horizontal Scroll 12">
            <a:extLst>
              <a:ext uri="{FF2B5EF4-FFF2-40B4-BE49-F238E27FC236}">
                <a16:creationId xmlns:a16="http://schemas.microsoft.com/office/drawing/2014/main" id="{FE4CAFBB-F448-64E7-055E-C93459520A26}"/>
              </a:ext>
            </a:extLst>
          </p:cNvPr>
          <p:cNvSpPr/>
          <p:nvPr/>
        </p:nvSpPr>
        <p:spPr>
          <a:xfrm>
            <a:off x="2579426" y="1058863"/>
            <a:ext cx="4394579" cy="1033462"/>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r>
              <a:rPr lang="nl-NL" sz="3200" b="1" dirty="0">
                <a:solidFill>
                  <a:srgbClr val="FF0000"/>
                </a:solidFill>
                <a:latin typeface="Times New Roman" pitchFamily="18" charset="0"/>
                <a:cs typeface="Times New Roman" pitchFamily="18" charset="0"/>
              </a:rPr>
              <a:t>2.1. Đặt vấn đề</a:t>
            </a:r>
            <a:endParaRPr lang="en-US" sz="3200" dirty="0">
              <a:solidFill>
                <a:srgbClr val="FF0000"/>
              </a:solidFill>
              <a:latin typeface="Times New Roman" pitchFamily="18" charset="0"/>
              <a:cs typeface="Times New Roman" pitchFamily="18" charset="0"/>
            </a:endParaRPr>
          </a:p>
        </p:txBody>
      </p:sp>
      <p:pic>
        <p:nvPicPr>
          <p:cNvPr id="2" name="Picture 5" descr="POINSET2">
            <a:extLst>
              <a:ext uri="{FF2B5EF4-FFF2-40B4-BE49-F238E27FC236}">
                <a16:creationId xmlns:a16="http://schemas.microsoft.com/office/drawing/2014/main" id="{D77A3A47-9A10-8248-933A-9B44BC294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3E66A9E-EAEF-1688-0130-4AD339672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39F46DCC-756B-BF86-9A60-B5F2BFB26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AB136885-E506-363B-F270-3CF90167A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OINSET2">
            <a:extLst>
              <a:ext uri="{FF2B5EF4-FFF2-40B4-BE49-F238E27FC236}">
                <a16:creationId xmlns:a16="http://schemas.microsoft.com/office/drawing/2014/main" id="{A7642257-2A6F-89DE-0D95-822CEDB9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35FDAEF7-3A56-937D-25F0-643B34146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8"/>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INSET2">
            <a:extLst>
              <a:ext uri="{FF2B5EF4-FFF2-40B4-BE49-F238E27FC236}">
                <a16:creationId xmlns:a16="http://schemas.microsoft.com/office/drawing/2014/main" id="{D843E76C-6117-88EE-0549-9F4A510D5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2"/>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OINSET2">
            <a:extLst>
              <a:ext uri="{FF2B5EF4-FFF2-40B4-BE49-F238E27FC236}">
                <a16:creationId xmlns:a16="http://schemas.microsoft.com/office/drawing/2014/main" id="{FD88F91D-53E1-13AC-7DA0-B85B94EE1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OINSET2">
            <a:extLst>
              <a:ext uri="{FF2B5EF4-FFF2-40B4-BE49-F238E27FC236}">
                <a16:creationId xmlns:a16="http://schemas.microsoft.com/office/drawing/2014/main" id="{61E3927A-D35B-73A2-6C84-D9748C7CF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8" y="5547819"/>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orizontal Scroll 11">
            <a:extLst>
              <a:ext uri="{FF2B5EF4-FFF2-40B4-BE49-F238E27FC236}">
                <a16:creationId xmlns:a16="http://schemas.microsoft.com/office/drawing/2014/main" id="{43C4CA74-657E-DB25-6B39-BC4377E4B83D}"/>
              </a:ext>
            </a:extLst>
          </p:cNvPr>
          <p:cNvSpPr/>
          <p:nvPr/>
        </p:nvSpPr>
        <p:spPr>
          <a:xfrm>
            <a:off x="545912" y="1844644"/>
            <a:ext cx="11192983" cy="4208493"/>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pt-BR" sz="2800" dirty="0">
                <a:latin typeface="Times New Roman" pitchFamily="18" charset="0"/>
                <a:cs typeface="Times New Roman" pitchFamily="18" charset="0"/>
              </a:rPr>
              <a:t>        </a:t>
            </a:r>
          </a:p>
          <a:p>
            <a:pPr algn="just">
              <a:defRPr/>
            </a:pPr>
            <a:r>
              <a:rPr lang="pt-BR" sz="2800" dirty="0">
                <a:latin typeface="Times New Roman" pitchFamily="18" charset="0"/>
                <a:cs typeface="Times New Roman" pitchFamily="18" charset="0"/>
              </a:rPr>
              <a:t>        </a:t>
            </a:r>
            <a:r>
              <a:rPr lang="vi-VN" sz="2800" dirty="0" err="1">
                <a:latin typeface="Times New Roman" panose="02020603050405020304" pitchFamily="18" charset="0"/>
                <a:cs typeface="Times New Roman" panose="02020603050405020304" pitchFamily="18" charset="0"/>
              </a:rPr>
              <a:t>Vì</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vậy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vấn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đề</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đặt</a:t>
            </a:r>
            <a:r>
              <a:rPr lang="vi-VN" sz="2800" dirty="0">
                <a:latin typeface="Times New Roman" panose="02020603050405020304" pitchFamily="18" charset="0"/>
                <a:cs typeface="Times New Roman" panose="02020603050405020304" pitchFamily="18" charset="0"/>
              </a:rPr>
              <a:t> ra </a:t>
            </a:r>
            <a:r>
              <a:rPr lang="vi-VN" sz="2800" dirty="0" err="1">
                <a:latin typeface="Times New Roman" panose="02020603050405020304" pitchFamily="18" charset="0"/>
                <a:cs typeface="Times New Roman" panose="02020603050405020304" pitchFamily="18" charset="0"/>
              </a:rPr>
              <a:t>là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phải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làm</a:t>
            </a:r>
            <a:r>
              <a:rPr lang="vi-VN" sz="2800" dirty="0">
                <a:latin typeface="Times New Roman" panose="02020603050405020304" pitchFamily="18" charset="0"/>
                <a:cs typeface="Times New Roman" panose="02020603050405020304" pitchFamily="18" charset="0"/>
              </a:rPr>
              <a:t> cho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sinh </a:t>
            </a:r>
            <a:r>
              <a:rPr lang="vi-VN" sz="2800" dirty="0" err="1">
                <a:latin typeface="Times New Roman" panose="02020603050405020304" pitchFamily="18" charset="0"/>
                <a:cs typeface="Times New Roman" panose="02020603050405020304" pitchFamily="18" charset="0"/>
              </a:rPr>
              <a:t>có</a:t>
            </a:r>
            <a:r>
              <a:rPr lang="vi-VN" sz="2800" dirty="0">
                <a:latin typeface="Times New Roman" panose="02020603050405020304" pitchFamily="18" charset="0"/>
                <a:cs typeface="Times New Roman" panose="02020603050405020304" pitchFamily="18" charset="0"/>
              </a:rPr>
              <a:t> ý </a:t>
            </a:r>
            <a:r>
              <a:rPr lang="vi-VN" sz="2800" dirty="0" err="1">
                <a:latin typeface="Times New Roman" panose="02020603050405020304" pitchFamily="18" charset="0"/>
                <a:cs typeface="Times New Roman" panose="02020603050405020304" pitchFamily="18" charset="0"/>
              </a:rPr>
              <a:t>thức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sự</a:t>
            </a:r>
            <a:r>
              <a:rPr lang="vi-VN" sz="2800" dirty="0">
                <a:latin typeface="Times New Roman" panose="02020603050405020304" pitchFamily="18" charset="0"/>
                <a:cs typeface="Times New Roman" panose="02020603050405020304" pitchFamily="18" charset="0"/>
              </a:rPr>
              <a:t> ham </a:t>
            </a:r>
            <a:r>
              <a:rPr lang="vi-VN" sz="2800" dirty="0" err="1">
                <a:latin typeface="Times New Roman" panose="02020603050405020304" pitchFamily="18" charset="0"/>
                <a:cs typeface="Times New Roman" panose="02020603050405020304" pitchFamily="18" charset="0"/>
              </a:rPr>
              <a:t>muốn</a:t>
            </a:r>
            <a:r>
              <a:rPr lang="vi-VN" sz="2800" dirty="0">
                <a:latin typeface="Times New Roman" panose="02020603050405020304" pitchFamily="18" charset="0"/>
                <a:cs typeface="Times New Roman" panose="02020603050405020304" pitchFamily="18" charset="0"/>
              </a:rPr>
              <a:t> trong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từ</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đó</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có</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một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số</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thói</a:t>
            </a:r>
            <a:r>
              <a:rPr lang="vi-VN" sz="2800" dirty="0">
                <a:latin typeface="Times New Roman" panose="02020603050405020304" pitchFamily="18" charset="0"/>
                <a:cs typeface="Times New Roman" panose="02020603050405020304" pitchFamily="18" charset="0"/>
              </a:rPr>
              <a:t> quen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như: H</a:t>
            </a:r>
            <a:r>
              <a:rPr lang="en-US" sz="2800" dirty="0" err="1">
                <a:latin typeface="Times New Roman" panose="02020603050405020304" pitchFamily="18" charset="0"/>
                <a:cs typeface="Times New Roman" panose="02020603050405020304" pitchFamily="18" charset="0"/>
              </a:rPr>
              <a:t>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vận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dụng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kiến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thức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đã</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vào</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cuộc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sống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hàng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ngày</a:t>
            </a:r>
            <a:r>
              <a:rPr lang="vi-VN" sz="2800" dirty="0">
                <a:latin typeface="Times New Roman" panose="02020603050405020304" pitchFamily="18" charset="0"/>
                <a:cs typeface="Times New Roman" panose="02020603050405020304" pitchFamily="18" charset="0"/>
              </a:rPr>
              <a:t>…</a:t>
            </a:r>
            <a:r>
              <a:rPr lang="vi-VN" sz="2800" dirty="0" err="1">
                <a:latin typeface="Times New Roman" panose="02020603050405020304" pitchFamily="18" charset="0"/>
                <a:cs typeface="Times New Roman" panose="02020603050405020304" pitchFamily="18" charset="0"/>
              </a:rPr>
              <a:t>Đó</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những</a:t>
            </a:r>
            <a:r>
              <a:rPr lang="vi-VN" sz="2800" dirty="0">
                <a:latin typeface="Times New Roman" panose="02020603050405020304" pitchFamily="18" charset="0"/>
                <a:cs typeface="Times New Roman" panose="02020603050405020304" pitchFamily="18" charset="0"/>
              </a:rPr>
              <a:t> trăn </a:t>
            </a:r>
            <a:r>
              <a:rPr lang="vi-VN" sz="2800" dirty="0" err="1">
                <a:latin typeface="Times New Roman" panose="02020603050405020304" pitchFamily="18" charset="0"/>
                <a:cs typeface="Times New Roman" panose="02020603050405020304" pitchFamily="18" charset="0"/>
              </a:rPr>
              <a:t>trở</a:t>
            </a:r>
            <a:r>
              <a:rPr lang="vi-VN" sz="2800" dirty="0">
                <a:latin typeface="Times New Roman" panose="02020603050405020304" pitchFamily="18" charset="0"/>
                <a:cs typeface="Times New Roman" panose="02020603050405020304" pitchFamily="18" charset="0"/>
              </a:rPr>
              <a:t> luôn thôi </a:t>
            </a:r>
            <a:r>
              <a:rPr lang="vi-VN" sz="2800" dirty="0" err="1">
                <a:latin typeface="Times New Roman" panose="02020603050405020304" pitchFamily="18" charset="0"/>
                <a:cs typeface="Times New Roman" panose="02020603050405020304" pitchFamily="18" charset="0"/>
              </a:rPr>
              <a:t>thúc</a:t>
            </a:r>
            <a:r>
              <a:rPr lang="vi-VN" sz="2800" dirty="0">
                <a:latin typeface="Times New Roman" panose="02020603050405020304" pitchFamily="18" charset="0"/>
                <a:cs typeface="Times New Roman" panose="02020603050405020304" pitchFamily="18" charset="0"/>
              </a:rPr>
              <a:t> tôi </a:t>
            </a:r>
            <a:r>
              <a:rPr lang="vi-VN" sz="2800" dirty="0" err="1">
                <a:latin typeface="Times New Roman" panose="02020603050405020304" pitchFamily="18" charset="0"/>
                <a:cs typeface="Times New Roman" panose="02020603050405020304" pitchFamily="18" charset="0"/>
              </a:rPr>
              <a:t>phải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tìm</a:t>
            </a:r>
            <a:r>
              <a:rPr lang="vi-VN" sz="2800" dirty="0">
                <a:latin typeface="Times New Roman" panose="02020603050405020304" pitchFamily="18" charset="0"/>
                <a:cs typeface="Times New Roman" panose="02020603050405020304" pitchFamily="18" charset="0"/>
              </a:rPr>
              <a:t> ra </a:t>
            </a:r>
            <a:r>
              <a:rPr lang="vi-VN" sz="2800" dirty="0" err="1">
                <a:latin typeface="Times New Roman" panose="02020603050405020304" pitchFamily="18" charset="0"/>
                <a:cs typeface="Times New Roman" panose="02020603050405020304" pitchFamily="18" charset="0"/>
              </a:rPr>
              <a:t>hướng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giải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quyết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nâng cao </a:t>
            </a:r>
            <a:r>
              <a:rPr lang="vi-VN" sz="2800" dirty="0" err="1">
                <a:latin typeface="Times New Roman" panose="02020603050405020304" pitchFamily="18" charset="0"/>
                <a:cs typeface="Times New Roman" panose="02020603050405020304" pitchFamily="18" charset="0"/>
              </a:rPr>
              <a:t>chất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lượng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của</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lớp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mình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chủ</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nhiệm</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defRPr/>
            </a:pPr>
            <a:endParaRPr lang="en-US" sz="2800" dirty="0">
              <a:latin typeface="Times New Roman" panose="02020603050405020304" pitchFamily="18" charset="0"/>
              <a:cs typeface="Times New Roman" panose="02020603050405020304" pitchFamily="18" charset="0"/>
            </a:endParaRPr>
          </a:p>
        </p:txBody>
      </p:sp>
      <p:sp>
        <p:nvSpPr>
          <p:cNvPr id="14" name="Horizontal Scroll 12">
            <a:extLst>
              <a:ext uri="{FF2B5EF4-FFF2-40B4-BE49-F238E27FC236}">
                <a16:creationId xmlns:a16="http://schemas.microsoft.com/office/drawing/2014/main" id="{21140379-2480-EAAA-9A97-0076D3E6EF16}"/>
              </a:ext>
            </a:extLst>
          </p:cNvPr>
          <p:cNvSpPr/>
          <p:nvPr/>
        </p:nvSpPr>
        <p:spPr>
          <a:xfrm>
            <a:off x="541061" y="1939063"/>
            <a:ext cx="11177516" cy="4019653"/>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pt-BR" sz="2800" dirty="0">
                <a:latin typeface="Times New Roman" pitchFamily="18" charset="0"/>
                <a:cs typeface="Times New Roman" pitchFamily="18" charset="0"/>
              </a:rPr>
              <a:t>       </a:t>
            </a:r>
            <a:r>
              <a:rPr lang="vi-VN" sz="2800" dirty="0">
                <a:latin typeface="Times New Roman" panose="02020603050405020304" pitchFamily="18" charset="0"/>
                <a:cs typeface="Times New Roman" panose="02020603050405020304" pitchFamily="18" charset="0"/>
              </a:rPr>
              <a:t>Năm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2021-2022, sau khi </a:t>
            </a:r>
            <a:r>
              <a:rPr lang="vi-VN" sz="2800" dirty="0" err="1">
                <a:latin typeface="Times New Roman" panose="02020603050405020304" pitchFamily="18" charset="0"/>
                <a:cs typeface="Times New Roman" panose="02020603050405020304" pitchFamily="18" charset="0"/>
              </a:rPr>
              <a:t>tình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hình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dịch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bệnh</a:t>
            </a:r>
            <a:r>
              <a:rPr lang="vi-VN" sz="2800" dirty="0">
                <a:latin typeface="Times New Roman" panose="02020603050405020304" pitchFamily="18" charset="0"/>
                <a:cs typeface="Times New Roman" panose="02020603050405020304" pitchFamily="18" charset="0"/>
              </a:rPr>
              <a:t> covid-19 </a:t>
            </a:r>
            <a:r>
              <a:rPr lang="vi-VN" sz="2800" dirty="0" err="1">
                <a:latin typeface="Times New Roman" panose="02020603050405020304" pitchFamily="18" charset="0"/>
                <a:cs typeface="Times New Roman" panose="02020603050405020304" pitchFamily="18" charset="0"/>
              </a:rPr>
              <a:t>đã</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ổn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định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em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sinh </a:t>
            </a:r>
            <a:r>
              <a:rPr lang="vi-VN" sz="2800" dirty="0" err="1">
                <a:latin typeface="Times New Roman" panose="02020603050405020304" pitchFamily="18" charset="0"/>
                <a:cs typeface="Times New Roman" panose="02020603050405020304" pitchFamily="18" charset="0"/>
              </a:rPr>
              <a:t>lớp</a:t>
            </a:r>
            <a:r>
              <a:rPr lang="vi-VN" sz="2800" dirty="0">
                <a:latin typeface="Times New Roman" panose="02020603050405020304" pitchFamily="18" charset="0"/>
                <a:cs typeface="Times New Roman" panose="02020603050405020304" pitchFamily="18" charset="0"/>
              </a:rPr>
              <a:t> 5A do tôi </a:t>
            </a:r>
            <a:r>
              <a:rPr lang="vi-VN" sz="2800" dirty="0" err="1">
                <a:latin typeface="Times New Roman" panose="02020603050405020304" pitchFamily="18" charset="0"/>
                <a:cs typeface="Times New Roman" panose="02020603050405020304" pitchFamily="18" charset="0"/>
              </a:rPr>
              <a:t>chủ</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nhiệm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trở</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lại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trường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với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nhiều</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điều</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kiện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khác</a:t>
            </a:r>
            <a:r>
              <a:rPr lang="vi-VN" sz="2800" dirty="0">
                <a:latin typeface="Times New Roman" panose="02020603050405020304" pitchFamily="18" charset="0"/>
                <a:cs typeface="Times New Roman" panose="02020603050405020304" pitchFamily="18" charset="0"/>
              </a:rPr>
              <a:t> nhau. </a:t>
            </a:r>
            <a:r>
              <a:rPr lang="vi-VN" sz="2800" dirty="0" err="1">
                <a:latin typeface="Times New Roman" panose="02020603050405020304" pitchFamily="18" charset="0"/>
                <a:cs typeface="Times New Roman" panose="02020603050405020304" pitchFamily="18" charset="0"/>
              </a:rPr>
              <a:t>Số</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sinh </a:t>
            </a:r>
            <a:r>
              <a:rPr lang="vi-VN" sz="2800" dirty="0" err="1">
                <a:latin typeface="Times New Roman" panose="02020603050405020304" pitchFamily="18" charset="0"/>
                <a:cs typeface="Times New Roman" panose="02020603050405020304" pitchFamily="18" charset="0"/>
              </a:rPr>
              <a:t>giữ</a:t>
            </a:r>
            <a:r>
              <a:rPr lang="vi-VN" sz="2800" dirty="0">
                <a:latin typeface="Times New Roman" panose="02020603050405020304" pitchFamily="18" charset="0"/>
                <a:cs typeface="Times New Roman" panose="02020603050405020304" pitchFamily="18" charset="0"/>
              </a:rPr>
              <a:t> nguyên, </a:t>
            </a:r>
            <a:r>
              <a:rPr lang="vi-VN" sz="2800" dirty="0" err="1">
                <a:latin typeface="Times New Roman" panose="02020603050405020304" pitchFamily="18" charset="0"/>
                <a:cs typeface="Times New Roman" panose="02020603050405020304" pitchFamily="18" charset="0"/>
              </a:rPr>
              <a:t>những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thuận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lợi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tiếp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tục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học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tốt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thì</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ít</a:t>
            </a:r>
            <a:r>
              <a:rPr lang="vi-VN" sz="2800" dirty="0">
                <a:latin typeface="Times New Roman" panose="02020603050405020304" pitchFamily="18" charset="0"/>
                <a:cs typeface="Times New Roman" panose="02020603050405020304" pitchFamily="18" charset="0"/>
              </a:rPr>
              <a:t>, nhưng </a:t>
            </a:r>
            <a:r>
              <a:rPr lang="vi-VN" sz="2800" dirty="0" err="1">
                <a:latin typeface="Times New Roman" panose="02020603050405020304" pitchFamily="18" charset="0"/>
                <a:cs typeface="Times New Roman" panose="02020603050405020304" pitchFamily="18" charset="0"/>
              </a:rPr>
              <a:t>số</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khó</a:t>
            </a:r>
            <a:r>
              <a:rPr lang="vi-VN" sz="2800" dirty="0">
                <a:latin typeface="Times New Roman" panose="02020603050405020304" pitchFamily="18" charset="0"/>
                <a:cs typeface="Times New Roman" panose="02020603050405020304" pitchFamily="18" charset="0"/>
              </a:rPr>
              <a:t> khăn </a:t>
            </a:r>
            <a:r>
              <a:rPr lang="vi-VN" sz="2800" dirty="0" err="1">
                <a:latin typeface="Times New Roman" panose="02020603050405020304" pitchFamily="18" charset="0"/>
                <a:cs typeface="Times New Roman" panose="02020603050405020304" pitchFamily="18" charset="0"/>
              </a:rPr>
              <a:t>thì</a:t>
            </a:r>
            <a:r>
              <a:rPr lang="vi-VN" sz="2800" dirty="0">
                <a:latin typeface="Times New Roman" panose="02020603050405020304" pitchFamily="18" charset="0"/>
                <a:cs typeface="Times New Roman" panose="02020603050405020304" pitchFamily="18" charset="0"/>
              </a:rPr>
              <a:t> tăng lên </a:t>
            </a:r>
            <a:r>
              <a:rPr lang="vi-VN" sz="2800" dirty="0" err="1">
                <a:latin typeface="Times New Roman" panose="02020603050405020304" pitchFamily="18" charset="0"/>
                <a:cs typeface="Times New Roman" panose="02020603050405020304" pitchFamily="18" charset="0"/>
              </a:rPr>
              <a:t>đáng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kể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làm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ảnh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hưởng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đến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sự</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tiến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bộ</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của</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cả</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lớp</a:t>
            </a:r>
            <a:r>
              <a:rPr lang="vi-VN" sz="2800" dirty="0">
                <a:latin typeface="Times New Roman" panose="02020603050405020304" pitchFamily="18" charset="0"/>
                <a:cs typeface="Times New Roman" panose="02020603050405020304" pitchFamily="18" charset="0"/>
              </a:rPr>
              <a:t>.</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76803" descr="PPT素材-03">
            <a:extLst>
              <a:ext uri="{FF2B5EF4-FFF2-40B4-BE49-F238E27FC236}">
                <a16:creationId xmlns:a16="http://schemas.microsoft.com/office/drawing/2014/main" id="{34129DFE-DB70-6B79-BA9C-1712348257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320" y="0"/>
            <a:ext cx="14203680" cy="705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2">
            <a:extLst>
              <a:ext uri="{FF2B5EF4-FFF2-40B4-BE49-F238E27FC236}">
                <a16:creationId xmlns:a16="http://schemas.microsoft.com/office/drawing/2014/main" id="{5C9B0F15-A445-23DE-14BD-62893699796B}"/>
              </a:ext>
            </a:extLst>
          </p:cNvPr>
          <p:cNvSpPr>
            <a:spLocks noChangeArrowheads="1"/>
          </p:cNvSpPr>
          <p:nvPr/>
        </p:nvSpPr>
        <p:spPr bwMode="auto">
          <a:xfrm>
            <a:off x="1546225" y="0"/>
            <a:ext cx="935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FF0000"/>
                </a:solidFill>
                <a:latin typeface="Times New Roman" panose="02020603050405020304" pitchFamily="18" charset="0"/>
                <a:cs typeface="Times New Roman" panose="02020603050405020304" pitchFamily="18" charset="0"/>
              </a:rPr>
              <a:t>2.2. Thực trạng về công tác chủ nhiệm lớp</a:t>
            </a:r>
            <a:endParaRPr lang="en-US" altLang="en-US" sz="3200">
              <a:solidFill>
                <a:srgbClr val="FF0000"/>
              </a:solidFill>
              <a:latin typeface="Times New Roman" panose="02020603050405020304" pitchFamily="18" charset="0"/>
              <a:cs typeface="Times New Roman" panose="02020603050405020304" pitchFamily="18" charset="0"/>
            </a:endParaRPr>
          </a:p>
        </p:txBody>
      </p:sp>
      <p:sp>
        <p:nvSpPr>
          <p:cNvPr id="15" name="Rounded Rectangle 7">
            <a:extLst>
              <a:ext uri="{FF2B5EF4-FFF2-40B4-BE49-F238E27FC236}">
                <a16:creationId xmlns:a16="http://schemas.microsoft.com/office/drawing/2014/main" id="{AA3EC90C-10B1-63F5-1503-C3242284B376}"/>
              </a:ext>
            </a:extLst>
          </p:cNvPr>
          <p:cNvSpPr/>
          <p:nvPr/>
        </p:nvSpPr>
        <p:spPr>
          <a:xfrm>
            <a:off x="785504" y="2792044"/>
            <a:ext cx="1371599" cy="2035912"/>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chemeClr val="tx1"/>
                </a:solidFill>
                <a:latin typeface="Times New Roman" pitchFamily="18" charset="0"/>
                <a:cs typeface="Times New Roman" pitchFamily="18" charset="0"/>
              </a:rPr>
              <a:t>Thuận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lợi</a:t>
            </a:r>
            <a:endParaRPr lang="en-US" sz="2400" b="1" dirty="0">
              <a:solidFill>
                <a:schemeClr val="tx1"/>
              </a:solidFill>
              <a:latin typeface="Times New Roman" pitchFamily="18" charset="0"/>
              <a:cs typeface="Times New Roman" pitchFamily="18" charset="0"/>
            </a:endParaRPr>
          </a:p>
        </p:txBody>
      </p:sp>
      <p:sp>
        <p:nvSpPr>
          <p:cNvPr id="6" name="Rounded Rectangle 5">
            <a:extLst>
              <a:ext uri="{FF2B5EF4-FFF2-40B4-BE49-F238E27FC236}">
                <a16:creationId xmlns:a16="http://schemas.microsoft.com/office/drawing/2014/main" id="{8F688F29-F199-901E-CE29-D3ACA0C6960A}"/>
              </a:ext>
            </a:extLst>
          </p:cNvPr>
          <p:cNvSpPr/>
          <p:nvPr/>
        </p:nvSpPr>
        <p:spPr>
          <a:xfrm>
            <a:off x="3578753" y="968991"/>
            <a:ext cx="7680650" cy="218895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just">
              <a:defRPr/>
            </a:pPr>
            <a:r>
              <a:rPr lang="nl-NL" sz="2800" dirty="0">
                <a:latin typeface="Times New Roman" pitchFamily="18" charset="0"/>
                <a:cs typeface="Times New Roman" pitchFamily="18" charset="0"/>
              </a:rPr>
              <a:t>      </a:t>
            </a:r>
            <a:r>
              <a:rPr lang="nl-NL" sz="2800" b="1" dirty="0">
                <a:solidFill>
                  <a:srgbClr val="0000FF"/>
                </a:solidFill>
                <a:latin typeface="Times New Roman" pitchFamily="18" charset="0"/>
                <a:cs typeface="Times New Roman" pitchFamily="18" charset="0"/>
              </a:rPr>
              <a:t>Được sự quan tâm của lãnh đạo nhà trường, của Ban đại diện cha mẹ học sinh luôn động viên, khuyến khích hỗ trợ những em có hoàn cảnh khó khăn giúp các em đủ điều kiện đến trường</a:t>
            </a:r>
            <a:r>
              <a:rPr lang="nl-NL" sz="2800" dirty="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7" name="Rounded Rectangle 6">
            <a:extLst>
              <a:ext uri="{FF2B5EF4-FFF2-40B4-BE49-F238E27FC236}">
                <a16:creationId xmlns:a16="http://schemas.microsoft.com/office/drawing/2014/main" id="{8B55FE51-8A99-6B7B-B3E8-4CC2C78690A3}"/>
              </a:ext>
            </a:extLst>
          </p:cNvPr>
          <p:cNvSpPr/>
          <p:nvPr/>
        </p:nvSpPr>
        <p:spPr>
          <a:xfrm>
            <a:off x="3553353" y="3247415"/>
            <a:ext cx="7680650" cy="1422400"/>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just">
              <a:defRPr/>
            </a:pPr>
            <a:r>
              <a:rPr lang="nl-NL" sz="2800" b="1" dirty="0">
                <a:solidFill>
                  <a:srgbClr val="0000FF"/>
                </a:solidFill>
                <a:latin typeface="Times New Roman" pitchFamily="18" charset="0"/>
                <a:cs typeface="Times New Roman" pitchFamily="18" charset="0"/>
              </a:rPr>
              <a:t>     Đa số các em ngoan, biết vâng lời, có ý thức học tập và chấp hành tốt nội quy của lớp, của trường. </a:t>
            </a:r>
            <a:endParaRPr lang="en-US" sz="2800" b="1" dirty="0">
              <a:solidFill>
                <a:srgbClr val="0000FF"/>
              </a:solidFill>
              <a:latin typeface="Times New Roman" pitchFamily="18" charset="0"/>
              <a:cs typeface="Times New Roman" pitchFamily="18" charset="0"/>
            </a:endParaRPr>
          </a:p>
        </p:txBody>
      </p:sp>
      <p:sp>
        <p:nvSpPr>
          <p:cNvPr id="8" name="Rounded Rectangle 7">
            <a:extLst>
              <a:ext uri="{FF2B5EF4-FFF2-40B4-BE49-F238E27FC236}">
                <a16:creationId xmlns:a16="http://schemas.microsoft.com/office/drawing/2014/main" id="{49CCC3C4-E0F6-4F6E-7876-4FCBFA10DAB8}"/>
              </a:ext>
            </a:extLst>
          </p:cNvPr>
          <p:cNvSpPr/>
          <p:nvPr/>
        </p:nvSpPr>
        <p:spPr>
          <a:xfrm>
            <a:off x="3480179" y="4793703"/>
            <a:ext cx="7761669" cy="193418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just">
              <a:defRPr/>
            </a:pPr>
            <a:r>
              <a:rPr lang="nl-NL" sz="2800" dirty="0">
                <a:latin typeface="Times New Roman" pitchFamily="18" charset="0"/>
                <a:cs typeface="Times New Roman" pitchFamily="18" charset="0"/>
              </a:rPr>
              <a:t>    </a:t>
            </a:r>
            <a:r>
              <a:rPr lang="nl-NL" sz="2800" b="1" dirty="0">
                <a:solidFill>
                  <a:srgbClr val="0000FF"/>
                </a:solidFill>
                <a:latin typeface="Times New Roman" pitchFamily="18" charset="0"/>
                <a:cs typeface="Times New Roman" pitchFamily="18" charset="0"/>
              </a:rPr>
              <a:t>Công nghệ thông tin phát triển, nên liên lạc giữa gia đình, nhà trường và giáo viên chủ nhiệm rất thuận tiện, thông qua liên lạc điện tử hoặc zalo. </a:t>
            </a:r>
            <a:endParaRPr lang="en-US" sz="2800" b="1" dirty="0">
              <a:solidFill>
                <a:srgbClr val="0000FF"/>
              </a:solidFill>
              <a:latin typeface="Times New Roman" pitchFamily="18" charset="0"/>
              <a:cs typeface="Times New Roman" pitchFamily="18" charset="0"/>
            </a:endParaRPr>
          </a:p>
        </p:txBody>
      </p:sp>
      <p:cxnSp>
        <p:nvCxnSpPr>
          <p:cNvPr id="10" name="Straight Arrow Connector 9">
            <a:extLst>
              <a:ext uri="{FF2B5EF4-FFF2-40B4-BE49-F238E27FC236}">
                <a16:creationId xmlns:a16="http://schemas.microsoft.com/office/drawing/2014/main" id="{8474C5E3-D4AA-59EE-A64B-557A0D64F094}"/>
              </a:ext>
            </a:extLst>
          </p:cNvPr>
          <p:cNvCxnSpPr>
            <a:cxnSpLocks/>
            <a:stCxn id="15" idx="3"/>
            <a:endCxn id="6" idx="1"/>
          </p:cNvCxnSpPr>
          <p:nvPr/>
        </p:nvCxnSpPr>
        <p:spPr>
          <a:xfrm flipV="1">
            <a:off x="2157103" y="2063467"/>
            <a:ext cx="1421650" cy="174653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B1AFF601-E9B3-8420-CB36-C9214719F1FB}"/>
              </a:ext>
            </a:extLst>
          </p:cNvPr>
          <p:cNvCxnSpPr>
            <a:cxnSpLocks/>
            <a:stCxn id="15" idx="3"/>
            <a:endCxn id="7" idx="1"/>
          </p:cNvCxnSpPr>
          <p:nvPr/>
        </p:nvCxnSpPr>
        <p:spPr>
          <a:xfrm>
            <a:off x="2157103" y="3810000"/>
            <a:ext cx="1396250" cy="14861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A4B8B8D5-0A77-7CF3-568F-46697852C7E4}"/>
              </a:ext>
            </a:extLst>
          </p:cNvPr>
          <p:cNvCxnSpPr>
            <a:cxnSpLocks/>
            <a:stCxn id="15" idx="3"/>
            <a:endCxn id="8" idx="1"/>
          </p:cNvCxnSpPr>
          <p:nvPr/>
        </p:nvCxnSpPr>
        <p:spPr>
          <a:xfrm>
            <a:off x="2157103" y="3810000"/>
            <a:ext cx="1323076" cy="195079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76803" descr="PPT素材-03">
            <a:extLst>
              <a:ext uri="{FF2B5EF4-FFF2-40B4-BE49-F238E27FC236}">
                <a16:creationId xmlns:a16="http://schemas.microsoft.com/office/drawing/2014/main" id="{086E92FF-23EF-5710-A6B9-9E21A09B9B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5839" y="76200"/>
            <a:ext cx="14039452" cy="686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7">
            <a:extLst>
              <a:ext uri="{FF2B5EF4-FFF2-40B4-BE49-F238E27FC236}">
                <a16:creationId xmlns:a16="http://schemas.microsoft.com/office/drawing/2014/main" id="{663CF409-B327-B356-F735-D3A83CE0472D}"/>
              </a:ext>
            </a:extLst>
          </p:cNvPr>
          <p:cNvSpPr/>
          <p:nvPr/>
        </p:nvSpPr>
        <p:spPr>
          <a:xfrm>
            <a:off x="792152" y="2719657"/>
            <a:ext cx="1371599" cy="2035912"/>
          </a:xfrm>
          <a:prstGeom prst="roundRect">
            <a:avLst/>
          </a:prstGeom>
          <a:solidFill>
            <a:srgbClr val="81B5EF"/>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chemeClr val="tx1"/>
                </a:solidFill>
                <a:latin typeface="Times New Roman" pitchFamily="18" charset="0"/>
                <a:cs typeface="Times New Roman" pitchFamily="18" charset="0"/>
              </a:rPr>
              <a:t>Khó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khăn</a:t>
            </a:r>
            <a:endParaRPr lang="en-US" sz="2400" b="1" dirty="0">
              <a:solidFill>
                <a:schemeClr val="tx1"/>
              </a:solidFill>
              <a:latin typeface="Times New Roman" pitchFamily="18" charset="0"/>
              <a:cs typeface="Times New Roman" pitchFamily="18" charset="0"/>
            </a:endParaRPr>
          </a:p>
        </p:txBody>
      </p:sp>
      <p:sp>
        <p:nvSpPr>
          <p:cNvPr id="6" name="Rounded Rectangle 5">
            <a:extLst>
              <a:ext uri="{FF2B5EF4-FFF2-40B4-BE49-F238E27FC236}">
                <a16:creationId xmlns:a16="http://schemas.microsoft.com/office/drawing/2014/main" id="{A16C6B15-1122-5A84-3F97-8B0A965CB34B}"/>
              </a:ext>
            </a:extLst>
          </p:cNvPr>
          <p:cNvSpPr/>
          <p:nvPr/>
        </p:nvSpPr>
        <p:spPr>
          <a:xfrm>
            <a:off x="3463973" y="1115696"/>
            <a:ext cx="7975579" cy="112236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just">
              <a:defRPr/>
            </a:pPr>
            <a:r>
              <a:rPr lang="en-US" sz="2800" b="1" dirty="0">
                <a:solidFill>
                  <a:srgbClr val="0000FF"/>
                </a:solidFill>
                <a:latin typeface="Times New Roman" pitchFamily="18" charset="0"/>
                <a:cs typeface="Times New Roman" pitchFamily="18" charset="0"/>
              </a:rPr>
              <a:t>Do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chưa</a:t>
            </a:r>
            <a:r>
              <a:rPr lang="en-US" sz="2800" b="1" dirty="0">
                <a:solidFill>
                  <a:srgbClr val="0000FF"/>
                </a:solidFill>
                <a:latin typeface="Times New Roman" pitchFamily="18" charset="0"/>
                <a:cs typeface="Times New Roman" pitchFamily="18" charset="0"/>
              </a:rPr>
              <a:t> lo </a:t>
            </a:r>
            <a:r>
              <a:rPr lang="en-US" sz="2800" b="1" dirty="0" err="1">
                <a:solidFill>
                  <a:srgbClr val="0000FF"/>
                </a:solidFill>
                <a:latin typeface="Times New Roman" pitchFamily="18" charset="0"/>
                <a:cs typeface="Times New Roman" pitchFamily="18" charset="0"/>
              </a:rPr>
              <a:t>đầy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đủ</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sinh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lớp</a:t>
            </a:r>
            <a:r>
              <a:rPr lang="en-US" sz="2800" b="1" dirty="0">
                <a:solidFill>
                  <a:srgbClr val="0000FF"/>
                </a:solidFill>
                <a:latin typeface="Times New Roman" pitchFamily="18" charset="0"/>
                <a:cs typeface="Times New Roman" pitchFamily="18" charset="0"/>
              </a:rPr>
              <a:t>.</a:t>
            </a:r>
          </a:p>
        </p:txBody>
      </p:sp>
      <p:sp>
        <p:nvSpPr>
          <p:cNvPr id="7" name="Rounded Rectangle 6">
            <a:extLst>
              <a:ext uri="{FF2B5EF4-FFF2-40B4-BE49-F238E27FC236}">
                <a16:creationId xmlns:a16="http://schemas.microsoft.com/office/drawing/2014/main" id="{8029ACCC-55C7-7E3E-6C40-453754FC1109}"/>
              </a:ext>
            </a:extLst>
          </p:cNvPr>
          <p:cNvSpPr/>
          <p:nvPr/>
        </p:nvSpPr>
        <p:spPr>
          <a:xfrm>
            <a:off x="3452179" y="2367281"/>
            <a:ext cx="7961974" cy="1071563"/>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eaLnBrk="1" hangingPunct="1">
              <a:defRPr/>
            </a:pPr>
            <a:r>
              <a:rPr lang="en-US" sz="2800" dirty="0">
                <a:latin typeface="Times New Roman" pitchFamily="18" charset="0"/>
                <a:cs typeface="Times New Roman" pitchFamily="18" charset="0"/>
              </a:rPr>
              <a:t> </a:t>
            </a:r>
            <a:r>
              <a:rPr lang="en-US" sz="2800" b="1" dirty="0">
                <a:solidFill>
                  <a:srgbClr val="0000FF"/>
                </a:solidFill>
                <a:latin typeface="Times New Roman" pitchFamily="18" charset="0"/>
                <a:cs typeface="Times New Roman" pitchFamily="18" charset="0"/>
              </a:rPr>
              <a:t>Do </a:t>
            </a:r>
            <a:r>
              <a:rPr lang="en-US" sz="2800" b="1" dirty="0" err="1">
                <a:solidFill>
                  <a:srgbClr val="0000FF"/>
                </a:solidFill>
                <a:latin typeface="Times New Roman" pitchFamily="18" charset="0"/>
                <a:cs typeface="Times New Roman" pitchFamily="18" charset="0"/>
              </a:rPr>
              <a:t>học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sinh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toán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đồng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dẫn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quả</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tập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chưa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cao</a:t>
            </a:r>
            <a:r>
              <a:rPr lang="en-US" sz="2800" b="1" dirty="0">
                <a:solidFill>
                  <a:srgbClr val="0000FF"/>
                </a:solidFill>
                <a:latin typeface="Times New Roman" pitchFamily="18" charset="0"/>
                <a:cs typeface="Times New Roman"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394DD79F-F1E6-388A-F2BC-B837D496BFA2}"/>
              </a:ext>
            </a:extLst>
          </p:cNvPr>
          <p:cNvSpPr/>
          <p:nvPr/>
        </p:nvSpPr>
        <p:spPr>
          <a:xfrm>
            <a:off x="3452178" y="3551238"/>
            <a:ext cx="7975580" cy="1458331"/>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just">
              <a:defRPr/>
            </a:pPr>
            <a:r>
              <a:rPr lang="en-US" sz="2800" b="1" dirty="0">
                <a:solidFill>
                  <a:srgbClr val="0000FF"/>
                </a:solidFill>
                <a:latin typeface="Times New Roman" pitchFamily="18" charset="0"/>
                <a:cs typeface="Times New Roman" pitchFamily="18" charset="0"/>
              </a:rPr>
              <a:t>  Do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sinh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chỉ</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phẩm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chưa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tốt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ảnh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hưởng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quả</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tập</a:t>
            </a:r>
            <a:r>
              <a:rPr lang="en-US" sz="2800" b="1" dirty="0">
                <a:solidFill>
                  <a:srgbClr val="0000FF"/>
                </a:solidFill>
                <a:latin typeface="Times New Roman" pitchFamily="18" charset="0"/>
                <a:cs typeface="Times New Roman" pitchFamily="18" charset="0"/>
              </a:rPr>
              <a:t>.</a:t>
            </a:r>
          </a:p>
        </p:txBody>
      </p:sp>
      <p:sp>
        <p:nvSpPr>
          <p:cNvPr id="9" name="Rounded Rectangle 8">
            <a:extLst>
              <a:ext uri="{FF2B5EF4-FFF2-40B4-BE49-F238E27FC236}">
                <a16:creationId xmlns:a16="http://schemas.microsoft.com/office/drawing/2014/main" id="{8447C6AA-B1DF-6AAD-F560-B7A1902DDD0F}"/>
              </a:ext>
            </a:extLst>
          </p:cNvPr>
          <p:cNvSpPr/>
          <p:nvPr/>
        </p:nvSpPr>
        <p:spPr>
          <a:xfrm>
            <a:off x="3412131" y="5132706"/>
            <a:ext cx="8023449" cy="124777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just" eaLnBrk="1" hangingPunct="1">
              <a:defRPr/>
            </a:pPr>
            <a:r>
              <a:rPr lang="en-US" sz="2800" b="1" dirty="0">
                <a:solidFill>
                  <a:srgbClr val="0000FF"/>
                </a:solidFill>
                <a:latin typeface="Times New Roman" pitchFamily="18" charset="0"/>
                <a:cs typeface="Times New Roman" pitchFamily="18" charset="0"/>
              </a:rPr>
              <a:t>    Do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chưa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tự</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học</a:t>
            </a:r>
            <a:r>
              <a:rPr lang="en-US" sz="2800" b="1" dirty="0">
                <a:solidFill>
                  <a:srgbClr val="0000FF"/>
                </a:solidFill>
                <a:latin typeface="Times New Roman" pitchFamily="18" charset="0"/>
                <a:cs typeface="Times New Roman" pitchFamily="18" charset="0"/>
              </a:rPr>
              <a:t> ở </a:t>
            </a:r>
            <a:r>
              <a:rPr lang="en-US" sz="2800" b="1" dirty="0" err="1">
                <a:solidFill>
                  <a:srgbClr val="0000FF"/>
                </a:solidFill>
                <a:latin typeface="Times New Roman" pitchFamily="18" charset="0"/>
                <a:cs typeface="Times New Roman" pitchFamily="18" charset="0"/>
              </a:rPr>
              <a:t>nhà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chuẩn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bị</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đầy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đủ</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tiếp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kiến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đến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lớp</a:t>
            </a:r>
            <a:r>
              <a:rPr lang="pt-B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35BADDAC-F793-22DA-F83B-0191348D963E}"/>
              </a:ext>
            </a:extLst>
          </p:cNvPr>
          <p:cNvCxnSpPr>
            <a:cxnSpLocks/>
            <a:stCxn id="15" idx="3"/>
            <a:endCxn id="6" idx="1"/>
          </p:cNvCxnSpPr>
          <p:nvPr/>
        </p:nvCxnSpPr>
        <p:spPr>
          <a:xfrm flipV="1">
            <a:off x="2163751" y="1676878"/>
            <a:ext cx="1300222" cy="20607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7FFD8B2C-BDB4-A9BB-4E6E-7774E853E420}"/>
              </a:ext>
            </a:extLst>
          </p:cNvPr>
          <p:cNvCxnSpPr>
            <a:cxnSpLocks/>
            <a:stCxn id="15" idx="3"/>
            <a:endCxn id="7" idx="1"/>
          </p:cNvCxnSpPr>
          <p:nvPr/>
        </p:nvCxnSpPr>
        <p:spPr>
          <a:xfrm flipV="1">
            <a:off x="2163751" y="2903063"/>
            <a:ext cx="1288428" cy="83455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BC25469B-1A0B-9BC6-6048-75DFEE19ED41}"/>
              </a:ext>
            </a:extLst>
          </p:cNvPr>
          <p:cNvCxnSpPr>
            <a:cxnSpLocks/>
            <a:stCxn id="15" idx="3"/>
            <a:endCxn id="8" idx="1"/>
          </p:cNvCxnSpPr>
          <p:nvPr/>
        </p:nvCxnSpPr>
        <p:spPr>
          <a:xfrm>
            <a:off x="2163751" y="3737613"/>
            <a:ext cx="1288427" cy="54279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9485D6BE-DACA-B07E-1989-1F04189A0076}"/>
              </a:ext>
            </a:extLst>
          </p:cNvPr>
          <p:cNvCxnSpPr>
            <a:cxnSpLocks/>
            <a:stCxn id="15" idx="3"/>
            <a:endCxn id="9" idx="1"/>
          </p:cNvCxnSpPr>
          <p:nvPr/>
        </p:nvCxnSpPr>
        <p:spPr>
          <a:xfrm>
            <a:off x="2163751" y="3737613"/>
            <a:ext cx="1248380" cy="201898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278" name="Rectangle 12">
            <a:extLst>
              <a:ext uri="{FF2B5EF4-FFF2-40B4-BE49-F238E27FC236}">
                <a16:creationId xmlns:a16="http://schemas.microsoft.com/office/drawing/2014/main" id="{F05A4D86-256F-662B-8E2D-E82583B30F6D}"/>
              </a:ext>
            </a:extLst>
          </p:cNvPr>
          <p:cNvSpPr>
            <a:spLocks noChangeArrowheads="1"/>
          </p:cNvSpPr>
          <p:nvPr/>
        </p:nvSpPr>
        <p:spPr bwMode="auto">
          <a:xfrm>
            <a:off x="1546225" y="76200"/>
            <a:ext cx="935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FF0000"/>
                </a:solidFill>
                <a:latin typeface="Times New Roman" panose="02020603050405020304" pitchFamily="18" charset="0"/>
                <a:cs typeface="Times New Roman" panose="02020603050405020304" pitchFamily="18" charset="0"/>
              </a:rPr>
              <a:t>2.2. Thực trạng về công tác chủ nhiệm lớp</a:t>
            </a:r>
            <a:endParaRPr lang="en-US" altLang="en-US" sz="32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a:extLst>
              <a:ext uri="{FF2B5EF4-FFF2-40B4-BE49-F238E27FC236}">
                <a16:creationId xmlns:a16="http://schemas.microsoft.com/office/drawing/2014/main" id="{C9EBB241-0CB2-49AE-A58B-699CDFF68142}"/>
              </a:ext>
            </a:extLst>
          </p:cNvPr>
          <p:cNvSpPr/>
          <p:nvPr/>
        </p:nvSpPr>
        <p:spPr>
          <a:xfrm>
            <a:off x="536811" y="1259921"/>
            <a:ext cx="11177516" cy="39624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en-US" sz="2600" dirty="0">
              <a:latin typeface="Times New Roman" pitchFamily="18" charset="0"/>
              <a:cs typeface="Times New Roman" pitchFamily="18" charset="0"/>
            </a:endParaRPr>
          </a:p>
          <a:p>
            <a:pPr algn="just">
              <a:defRPr/>
            </a:pPr>
            <a:r>
              <a:rPr lang="en-US" sz="2600" dirty="0">
                <a:latin typeface="Times New Roman" pitchFamily="18" charset="0"/>
                <a:cs typeface="Times New Roman" pitchFamily="18" charset="0"/>
              </a:rPr>
              <a:t>      T</a:t>
            </a:r>
            <a:r>
              <a:rPr lang="pt-BR" sz="2800" dirty="0">
                <a:latin typeface="Times New Roman" pitchFamily="18" charset="0"/>
                <a:cs typeface="Times New Roman" pitchFamily="18" charset="0"/>
              </a:rPr>
              <a:t>rong thực tế, ở lớp tôi chủ nhiệm vẫn còn một số em học tập chưa tốt như: đọc, viết chậm, giải toán có lời văn chưa nhanh và chưa chính xác; một số em thực hiện về năng lực như: tự phục vụ, tự quản chưa tốt; về phẩm chất: một số em chưa mạnh dạn, tự tin trong học tập. </a:t>
            </a:r>
            <a:endParaRPr lang="en-US" sz="2800" dirty="0">
              <a:latin typeface="Times New Roman" pitchFamily="18" charset="0"/>
              <a:cs typeface="Times New Roman" pitchFamily="18" charset="0"/>
            </a:endParaRPr>
          </a:p>
          <a:p>
            <a:pPr>
              <a:defRPr/>
            </a:pPr>
            <a:endParaRPr lang="en-US" sz="2600" dirty="0">
              <a:latin typeface="Times New Roman" pitchFamily="18" charset="0"/>
              <a:cs typeface="Times New Roman" pitchFamily="18" charset="0"/>
            </a:endParaRPr>
          </a:p>
        </p:txBody>
      </p:sp>
      <p:sp>
        <p:nvSpPr>
          <p:cNvPr id="11" name="Horizontal Scroll 10">
            <a:extLst>
              <a:ext uri="{FF2B5EF4-FFF2-40B4-BE49-F238E27FC236}">
                <a16:creationId xmlns:a16="http://schemas.microsoft.com/office/drawing/2014/main" id="{E6334CB3-C96C-8989-2C33-CB708504B18A}"/>
              </a:ext>
            </a:extLst>
          </p:cNvPr>
          <p:cNvSpPr/>
          <p:nvPr/>
        </p:nvSpPr>
        <p:spPr>
          <a:xfrm>
            <a:off x="3835400" y="-42863"/>
            <a:ext cx="4165600" cy="1033463"/>
          </a:xfrm>
          <a:prstGeom prst="horizontalScroll">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3200" b="1" dirty="0"/>
          </a:p>
          <a:p>
            <a:pPr>
              <a:defRPr/>
            </a:pPr>
            <a:r>
              <a:rPr lang="en-US" sz="3200" b="1" dirty="0">
                <a:solidFill>
                  <a:srgbClr val="FF0000"/>
                </a:solidFill>
                <a:latin typeface="Times New Roman" pitchFamily="18" charset="0"/>
                <a:cs typeface="Times New Roman" pitchFamily="18" charset="0"/>
              </a:rPr>
              <a:t>2.3. </a:t>
            </a:r>
            <a:r>
              <a:rPr lang="en-US" sz="3200" b="1" dirty="0" err="1">
                <a:solidFill>
                  <a:srgbClr val="FF0000"/>
                </a:solidFill>
                <a:latin typeface="Times New Roman" pitchFamily="18" charset="0"/>
                <a:cs typeface="Times New Roman" pitchFamily="18" charset="0"/>
              </a:rPr>
              <a:t>Tính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cấp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thiết</a:t>
            </a:r>
            <a:endParaRPr lang="en-US" sz="3200" dirty="0">
              <a:solidFill>
                <a:srgbClr val="FF0000"/>
              </a:solidFill>
              <a:latin typeface="Times New Roman" pitchFamily="18" charset="0"/>
              <a:cs typeface="Times New Roman" pitchFamily="18" charset="0"/>
            </a:endParaRPr>
          </a:p>
          <a:p>
            <a:pPr>
              <a:defRPr/>
            </a:pPr>
            <a:endParaRPr lang="en-US" sz="3200" dirty="0">
              <a:solidFill>
                <a:srgbClr val="FF0000"/>
              </a:solidFill>
              <a:latin typeface="Times New Roman" pitchFamily="18" charset="0"/>
              <a:cs typeface="Times New Roman" pitchFamily="18" charset="0"/>
            </a:endParaRPr>
          </a:p>
        </p:txBody>
      </p:sp>
      <p:sp>
        <p:nvSpPr>
          <p:cNvPr id="14" name="Horizontal Scroll 13">
            <a:extLst>
              <a:ext uri="{FF2B5EF4-FFF2-40B4-BE49-F238E27FC236}">
                <a16:creationId xmlns:a16="http://schemas.microsoft.com/office/drawing/2014/main" id="{04A4C1C0-354D-5EE6-A0BA-393B99C8AF4E}"/>
              </a:ext>
            </a:extLst>
          </p:cNvPr>
          <p:cNvSpPr/>
          <p:nvPr/>
        </p:nvSpPr>
        <p:spPr>
          <a:xfrm>
            <a:off x="570480" y="1632952"/>
            <a:ext cx="11177516" cy="366776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pt-BR" sz="2800" dirty="0">
                <a:latin typeface="Times New Roman" pitchFamily="18" charset="0"/>
                <a:cs typeface="Times New Roman" pitchFamily="18" charset="0"/>
              </a:rPr>
              <a:t>      Bên cạnh đó, vẫn còn một số gia đình có hoàn cảnh khó khăn chưa trang bị đầy đủ quần áo, sách vở, dụng cụ học tập đã ảnh hưởng trực tiếp đến kết quả học tập của các em. </a:t>
            </a:r>
            <a:endParaRPr lang="en-US" sz="2800" dirty="0">
              <a:latin typeface="Times New Roman" pitchFamily="18" charset="0"/>
              <a:cs typeface="Times New Roman" pitchFamily="18" charset="0"/>
            </a:endParaRPr>
          </a:p>
        </p:txBody>
      </p:sp>
      <p:sp>
        <p:nvSpPr>
          <p:cNvPr id="12" name="Horizontal Scroll 11">
            <a:extLst>
              <a:ext uri="{FF2B5EF4-FFF2-40B4-BE49-F238E27FC236}">
                <a16:creationId xmlns:a16="http://schemas.microsoft.com/office/drawing/2014/main" id="{F7BD0B2E-71F6-363D-30FD-6E139055C6E4}"/>
              </a:ext>
            </a:extLst>
          </p:cNvPr>
          <p:cNvSpPr/>
          <p:nvPr/>
        </p:nvSpPr>
        <p:spPr>
          <a:xfrm>
            <a:off x="545912" y="1235044"/>
            <a:ext cx="11192983" cy="5029200"/>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pt-BR" sz="2800" dirty="0">
                <a:latin typeface="Times New Roman" pitchFamily="18" charset="0"/>
                <a:cs typeface="Times New Roman" pitchFamily="18" charset="0"/>
              </a:rPr>
              <a:t>        Cha mẹ, gia đình học sinh phần lớn cũng tham gia thường xuyên hướng dẫn, nhắc nhở các em học ở nhà. Nhưng vẫn còn một số phụ huynh chưa thật sự quan tâm đến việc học của con em mình dẫn đến các em thường xuyên không thuộc bài, không làm thêm bài tập ở nhà, chưa chuẩn bị đầy đủ dụng cụ học tập, sách vở cho ngày học tiếp theo, từ đó các em chậm tiến bộ và không nắm vững nội dung bài làm ảnh hưởng đến chất lượng học tập của học sinh.</a:t>
            </a:r>
            <a:endParaRPr lang="en-US" sz="2800" dirty="0">
              <a:latin typeface="Times New Roman" pitchFamily="18" charset="0"/>
              <a:cs typeface="Times New Roman" pitchFamily="18" charset="0"/>
            </a:endParaRPr>
          </a:p>
        </p:txBody>
      </p:sp>
      <p:sp>
        <p:nvSpPr>
          <p:cNvPr id="13" name="Horizontal Scroll 12">
            <a:extLst>
              <a:ext uri="{FF2B5EF4-FFF2-40B4-BE49-F238E27FC236}">
                <a16:creationId xmlns:a16="http://schemas.microsoft.com/office/drawing/2014/main" id="{E3529294-F36B-0DB2-646C-CB3198722EDC}"/>
              </a:ext>
            </a:extLst>
          </p:cNvPr>
          <p:cNvSpPr/>
          <p:nvPr/>
        </p:nvSpPr>
        <p:spPr>
          <a:xfrm>
            <a:off x="507242" y="1388691"/>
            <a:ext cx="11177516" cy="4019653"/>
          </a:xfrm>
          <a:prstGeom prst="horizontalScroll">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r>
              <a:rPr lang="pt-BR" sz="2800" dirty="0">
                <a:latin typeface="Times New Roman" pitchFamily="18" charset="0"/>
                <a:cs typeface="Times New Roman" pitchFamily="18" charset="0"/>
              </a:rPr>
              <a:t>       Xuất phát từ những khó khăn trên, tôi đã đề ra: “Biện pháp hỗ trợ học sinh khó khăn trong học tập góp phần nâng cao chất lượng ở lớp 5A, trường Tiểu học Mạc Cửu”.</a:t>
            </a:r>
            <a:endParaRPr lang="en-US" sz="2800" dirty="0">
              <a:latin typeface="Times New Roman" pitchFamily="18" charset="0"/>
              <a:cs typeface="Times New Roman" pitchFamily="18" charset="0"/>
            </a:endParaRPr>
          </a:p>
        </p:txBody>
      </p:sp>
      <p:pic>
        <p:nvPicPr>
          <p:cNvPr id="2" name="Picture 5" descr="POINSET2">
            <a:extLst>
              <a:ext uri="{FF2B5EF4-FFF2-40B4-BE49-F238E27FC236}">
                <a16:creationId xmlns:a16="http://schemas.microsoft.com/office/drawing/2014/main" id="{6481B3C3-944A-1E4A-6B7C-461E41119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81816" y="551597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OINSET2">
            <a:extLst>
              <a:ext uri="{FF2B5EF4-FFF2-40B4-BE49-F238E27FC236}">
                <a16:creationId xmlns:a16="http://schemas.microsoft.com/office/drawing/2014/main" id="{B83F536F-2E06-334C-DD08-497EE6159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879087" y="2731"/>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OINSET2">
            <a:extLst>
              <a:ext uri="{FF2B5EF4-FFF2-40B4-BE49-F238E27FC236}">
                <a16:creationId xmlns:a16="http://schemas.microsoft.com/office/drawing/2014/main" id="{90AF920D-D85D-D124-4A2F-E65C6B3B6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10185"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OINSET2">
            <a:extLst>
              <a:ext uri="{FF2B5EF4-FFF2-40B4-BE49-F238E27FC236}">
                <a16:creationId xmlns:a16="http://schemas.microsoft.com/office/drawing/2014/main" id="{3C567BF9-2183-49BD-286C-2CCA771BA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459" y="5547817"/>
            <a:ext cx="1315644" cy="131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grpId="1"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1"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4" grpId="0" animBg="1"/>
      <p:bldP spid="14" grpId="1" animBg="1"/>
      <p:bldP spid="12" grpId="0" animBg="1"/>
      <p:bldP spid="12" grpId="1" animBg="1"/>
      <p:bldP spid="1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1623</TotalTime>
  <Words>2781</Words>
  <Application>Microsoft Office PowerPoint</Application>
  <PresentationFormat>Widescreen</PresentationFormat>
  <Paragraphs>220</Paragraphs>
  <Slides>35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等线</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Thanh Thoảng Trịnh</dc:creator>
  <cp:lastModifiedBy>Admin</cp:lastModifiedBy>
  <cp:revision>142</cp:revision>
  <dcterms:created xsi:type="dcterms:W3CDTF">2022-11-11T14:47:23Z</dcterms:created>
  <dcterms:modified xsi:type="dcterms:W3CDTF">2023-11-04T17:04:13Z</dcterms:modified>
</cp:coreProperties>
</file>