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26" r:id="rId7"/>
    <p:sldMasterId id="2147483732" r:id="rId8"/>
    <p:sldMasterId id="2147483744" r:id="rId9"/>
  </p:sldMasterIdLst>
  <p:notesMasterIdLst>
    <p:notesMasterId r:id="rId31"/>
  </p:notesMasterIdLst>
  <p:sldIdLst>
    <p:sldId id="257" r:id="rId10"/>
    <p:sldId id="259" r:id="rId11"/>
    <p:sldId id="358" r:id="rId12"/>
    <p:sldId id="357" r:id="rId13"/>
    <p:sldId id="538" r:id="rId14"/>
    <p:sldId id="559" r:id="rId15"/>
    <p:sldId id="539" r:id="rId16"/>
    <p:sldId id="540" r:id="rId17"/>
    <p:sldId id="543" r:id="rId18"/>
    <p:sldId id="544" r:id="rId19"/>
    <p:sldId id="545" r:id="rId20"/>
    <p:sldId id="560" r:id="rId21"/>
    <p:sldId id="541" r:id="rId22"/>
    <p:sldId id="562" r:id="rId23"/>
    <p:sldId id="542" r:id="rId24"/>
    <p:sldId id="275" r:id="rId25"/>
    <p:sldId id="563" r:id="rId26"/>
    <p:sldId id="548" r:id="rId27"/>
    <p:sldId id="549" r:id="rId28"/>
    <p:sldId id="566" r:id="rId29"/>
    <p:sldId id="55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3399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36" autoAdjust="0"/>
  </p:normalViewPr>
  <p:slideViewPr>
    <p:cSldViewPr snapToGrid="0">
      <p:cViewPr varScale="1">
        <p:scale>
          <a:sx n="67" d="100"/>
          <a:sy n="67"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05/03/2025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2</a:t>
            </a:fld>
            <a:endParaRPr lang="en-US"/>
          </a:p>
        </p:txBody>
      </p:sp>
    </p:spTree>
    <p:extLst>
      <p:ext uri="{BB962C8B-B14F-4D97-AF65-F5344CB8AC3E}">
        <p14:creationId xmlns:p14="http://schemas.microsoft.com/office/powerpoint/2010/main" val="420145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3</a:t>
            </a:fld>
            <a:endParaRPr lang="en-US"/>
          </a:p>
        </p:txBody>
      </p:sp>
    </p:spTree>
    <p:extLst>
      <p:ext uri="{BB962C8B-B14F-4D97-AF65-F5344CB8AC3E}">
        <p14:creationId xmlns:p14="http://schemas.microsoft.com/office/powerpoint/2010/main" val="377248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E153BC13-567C-4282-A8EB-6F6D62FFB5B4}" type="slidenum">
              <a:rPr lang="vi-VN" smtClean="0"/>
              <a:t>6</a:t>
            </a:fld>
            <a:endParaRPr lang="vi-VN"/>
          </a:p>
        </p:txBody>
      </p:sp>
    </p:spTree>
    <p:extLst>
      <p:ext uri="{BB962C8B-B14F-4D97-AF65-F5344CB8AC3E}">
        <p14:creationId xmlns:p14="http://schemas.microsoft.com/office/powerpoint/2010/main" val="112401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34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2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6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8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5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9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3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05/03/2025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B121-1B27-563E-C9FA-C8C331D33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8EF103B-3465-C0D8-404C-70E03F24C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52C23B96-D74C-511F-37E9-74B80910B5C6}"/>
              </a:ext>
            </a:extLst>
          </p:cNvPr>
          <p:cNvSpPr>
            <a:spLocks noGrp="1"/>
          </p:cNvSpPr>
          <p:nvPr>
            <p:ph type="dt" sz="half" idx="10"/>
          </p:nvPr>
        </p:nvSpPr>
        <p:spPr/>
        <p:txBody>
          <a:bodyPr/>
          <a:lstStyle/>
          <a:p>
            <a:fld id="{353757CD-C141-BD4B-8201-22759146F7B3}" type="datetimeFigureOut">
              <a:t>05/03/2025</a:t>
            </a:fld>
            <a:endParaRPr lang="en-VN"/>
          </a:p>
        </p:txBody>
      </p:sp>
      <p:sp>
        <p:nvSpPr>
          <p:cNvPr id="5" name="Footer Placeholder 4">
            <a:extLst>
              <a:ext uri="{FF2B5EF4-FFF2-40B4-BE49-F238E27FC236}">
                <a16:creationId xmlns:a16="http://schemas.microsoft.com/office/drawing/2014/main" id="{FC9AF03C-B692-BFBB-2262-DD4F9362D67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47A421F-2CD7-5093-788C-9F04966B19A6}"/>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9526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54BB-6C01-5336-0C35-8559D84F79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ADAB001-9856-17DA-08EB-E6BC17F56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B0BE304-416A-8DF5-2786-F7767E09158A}"/>
              </a:ext>
            </a:extLst>
          </p:cNvPr>
          <p:cNvSpPr>
            <a:spLocks noGrp="1"/>
          </p:cNvSpPr>
          <p:nvPr>
            <p:ph type="dt" sz="half" idx="10"/>
          </p:nvPr>
        </p:nvSpPr>
        <p:spPr/>
        <p:txBody>
          <a:bodyPr/>
          <a:lstStyle/>
          <a:p>
            <a:fld id="{353757CD-C141-BD4B-8201-22759146F7B3}" type="datetimeFigureOut">
              <a:t>05/03/2025</a:t>
            </a:fld>
            <a:endParaRPr lang="en-VN"/>
          </a:p>
        </p:txBody>
      </p:sp>
      <p:sp>
        <p:nvSpPr>
          <p:cNvPr id="5" name="Footer Placeholder 4">
            <a:extLst>
              <a:ext uri="{FF2B5EF4-FFF2-40B4-BE49-F238E27FC236}">
                <a16:creationId xmlns:a16="http://schemas.microsoft.com/office/drawing/2014/main" id="{2FD0C97E-DFEC-0C2C-2AC9-8155A594C80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64E7ED-518C-6F51-41F0-A559EA3415B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52147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0E76-1B59-CF8E-9CE1-35C3CA9CA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D6393D2-9B75-DE4F-21BB-BB2C0C1242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33273-A948-3661-CC1C-D4F24C598080}"/>
              </a:ext>
            </a:extLst>
          </p:cNvPr>
          <p:cNvSpPr>
            <a:spLocks noGrp="1"/>
          </p:cNvSpPr>
          <p:nvPr>
            <p:ph type="dt" sz="half" idx="10"/>
          </p:nvPr>
        </p:nvSpPr>
        <p:spPr/>
        <p:txBody>
          <a:bodyPr/>
          <a:lstStyle/>
          <a:p>
            <a:fld id="{353757CD-C141-BD4B-8201-22759146F7B3}" type="datetimeFigureOut">
              <a:t>05/03/2025</a:t>
            </a:fld>
            <a:endParaRPr lang="en-VN"/>
          </a:p>
        </p:txBody>
      </p:sp>
      <p:sp>
        <p:nvSpPr>
          <p:cNvPr id="5" name="Footer Placeholder 4">
            <a:extLst>
              <a:ext uri="{FF2B5EF4-FFF2-40B4-BE49-F238E27FC236}">
                <a16:creationId xmlns:a16="http://schemas.microsoft.com/office/drawing/2014/main" id="{13A7FBF9-B81E-BABE-3B4E-C87337D4D6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5E2728-8023-45A7-2F6E-75BBB7B8063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354232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A70D-B159-1E45-5CF6-E945D5A5372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6F37CF7-03ED-282C-D40B-6179E2D30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84975D3-563C-A7F8-BF60-05D4AE99E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93F5F27-A385-8C9D-6E30-1763FA3A196A}"/>
              </a:ext>
            </a:extLst>
          </p:cNvPr>
          <p:cNvSpPr>
            <a:spLocks noGrp="1"/>
          </p:cNvSpPr>
          <p:nvPr>
            <p:ph type="dt" sz="half" idx="10"/>
          </p:nvPr>
        </p:nvSpPr>
        <p:spPr/>
        <p:txBody>
          <a:bodyPr/>
          <a:lstStyle/>
          <a:p>
            <a:fld id="{353757CD-C141-BD4B-8201-22759146F7B3}" type="datetimeFigureOut">
              <a:t>05/03/2025</a:t>
            </a:fld>
            <a:endParaRPr lang="en-VN"/>
          </a:p>
        </p:txBody>
      </p:sp>
      <p:sp>
        <p:nvSpPr>
          <p:cNvPr id="6" name="Footer Placeholder 5">
            <a:extLst>
              <a:ext uri="{FF2B5EF4-FFF2-40B4-BE49-F238E27FC236}">
                <a16:creationId xmlns:a16="http://schemas.microsoft.com/office/drawing/2014/main" id="{4EF6EA3B-8B2B-E992-4E1A-A8F1138857D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AF7831E-3B40-B7C3-0067-7419E041DD34}"/>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97575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8A09-B75F-817D-A8E6-4B037A50DFE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D1255F3-6C4D-48FD-09D2-40F68834D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3309A-D0A4-01FA-BEE6-FBC46414F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60AE99F-6776-BBF8-15C1-5C5352040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5B67D-06F7-22FB-DCC8-A439EE900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2BE70FD-09FF-C830-AE60-F676DF1159EC}"/>
              </a:ext>
            </a:extLst>
          </p:cNvPr>
          <p:cNvSpPr>
            <a:spLocks noGrp="1"/>
          </p:cNvSpPr>
          <p:nvPr>
            <p:ph type="dt" sz="half" idx="10"/>
          </p:nvPr>
        </p:nvSpPr>
        <p:spPr/>
        <p:txBody>
          <a:bodyPr/>
          <a:lstStyle/>
          <a:p>
            <a:fld id="{353757CD-C141-BD4B-8201-22759146F7B3}" type="datetimeFigureOut">
              <a:t>05/03/2025</a:t>
            </a:fld>
            <a:endParaRPr lang="en-VN"/>
          </a:p>
        </p:txBody>
      </p:sp>
      <p:sp>
        <p:nvSpPr>
          <p:cNvPr id="8" name="Footer Placeholder 7">
            <a:extLst>
              <a:ext uri="{FF2B5EF4-FFF2-40B4-BE49-F238E27FC236}">
                <a16:creationId xmlns:a16="http://schemas.microsoft.com/office/drawing/2014/main" id="{F56DCAED-DEB1-542E-0342-F8F3E5AE200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5F7A48E-9BEA-49CE-EDC6-07896E85357F}"/>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2197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6A41-FFAD-AF4B-62F7-2A024223BB3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34715EE-C509-D7C8-EAA8-78E792400854}"/>
              </a:ext>
            </a:extLst>
          </p:cNvPr>
          <p:cNvSpPr>
            <a:spLocks noGrp="1"/>
          </p:cNvSpPr>
          <p:nvPr>
            <p:ph type="dt" sz="half" idx="10"/>
          </p:nvPr>
        </p:nvSpPr>
        <p:spPr/>
        <p:txBody>
          <a:bodyPr/>
          <a:lstStyle/>
          <a:p>
            <a:fld id="{353757CD-C141-BD4B-8201-22759146F7B3}" type="datetimeFigureOut">
              <a:t>05/03/2025</a:t>
            </a:fld>
            <a:endParaRPr lang="en-VN"/>
          </a:p>
        </p:txBody>
      </p:sp>
      <p:sp>
        <p:nvSpPr>
          <p:cNvPr id="4" name="Footer Placeholder 3">
            <a:extLst>
              <a:ext uri="{FF2B5EF4-FFF2-40B4-BE49-F238E27FC236}">
                <a16:creationId xmlns:a16="http://schemas.microsoft.com/office/drawing/2014/main" id="{7F8C75BD-262C-2C70-CA91-02502E2196B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7FA6F87-14DD-54E6-BCDC-295374A00395}"/>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33616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42FC7-3741-0CA2-643D-96CB2068CD10}"/>
              </a:ext>
            </a:extLst>
          </p:cNvPr>
          <p:cNvSpPr>
            <a:spLocks noGrp="1"/>
          </p:cNvSpPr>
          <p:nvPr>
            <p:ph type="dt" sz="half" idx="10"/>
          </p:nvPr>
        </p:nvSpPr>
        <p:spPr/>
        <p:txBody>
          <a:bodyPr/>
          <a:lstStyle/>
          <a:p>
            <a:fld id="{353757CD-C141-BD4B-8201-22759146F7B3}" type="datetimeFigureOut">
              <a:t>05/03/2025</a:t>
            </a:fld>
            <a:endParaRPr lang="en-VN"/>
          </a:p>
        </p:txBody>
      </p:sp>
      <p:sp>
        <p:nvSpPr>
          <p:cNvPr id="3" name="Footer Placeholder 2">
            <a:extLst>
              <a:ext uri="{FF2B5EF4-FFF2-40B4-BE49-F238E27FC236}">
                <a16:creationId xmlns:a16="http://schemas.microsoft.com/office/drawing/2014/main" id="{3B2C5F9E-0D5A-C5FA-9C0B-00D34E00EB1E}"/>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719F67B-73C8-5982-5F99-000BC1A58F0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5536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F04B-09C1-E635-2B1D-5E3C1C09F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9E66A44-077D-2DAD-4B1F-69BD71E5D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25B9DF1-E54E-F9CF-EC83-65D01D4D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D6257-43A6-5EBE-780B-0752E584D34D}"/>
              </a:ext>
            </a:extLst>
          </p:cNvPr>
          <p:cNvSpPr>
            <a:spLocks noGrp="1"/>
          </p:cNvSpPr>
          <p:nvPr>
            <p:ph type="dt" sz="half" idx="10"/>
          </p:nvPr>
        </p:nvSpPr>
        <p:spPr/>
        <p:txBody>
          <a:bodyPr/>
          <a:lstStyle/>
          <a:p>
            <a:fld id="{353757CD-C141-BD4B-8201-22759146F7B3}" type="datetimeFigureOut">
              <a:t>05/03/2025</a:t>
            </a:fld>
            <a:endParaRPr lang="en-VN"/>
          </a:p>
        </p:txBody>
      </p:sp>
      <p:sp>
        <p:nvSpPr>
          <p:cNvPr id="6" name="Footer Placeholder 5">
            <a:extLst>
              <a:ext uri="{FF2B5EF4-FFF2-40B4-BE49-F238E27FC236}">
                <a16:creationId xmlns:a16="http://schemas.microsoft.com/office/drawing/2014/main" id="{69D66B9C-65EF-0579-2FE5-24C0552ABF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0D8D1C2-DDE0-D47F-D1F2-A750082F11F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85037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A8F1-2C23-C9A0-AFE9-8878B43B3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F346853-2B03-DA25-74C6-2F4087F35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5FC16E3-45A3-CE8F-356F-2FA9CDA6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FACF7-34C8-B56A-09FB-404B072E34A7}"/>
              </a:ext>
            </a:extLst>
          </p:cNvPr>
          <p:cNvSpPr>
            <a:spLocks noGrp="1"/>
          </p:cNvSpPr>
          <p:nvPr>
            <p:ph type="dt" sz="half" idx="10"/>
          </p:nvPr>
        </p:nvSpPr>
        <p:spPr/>
        <p:txBody>
          <a:bodyPr/>
          <a:lstStyle/>
          <a:p>
            <a:fld id="{353757CD-C141-BD4B-8201-22759146F7B3}" type="datetimeFigureOut">
              <a:t>05/03/2025</a:t>
            </a:fld>
            <a:endParaRPr lang="en-VN"/>
          </a:p>
        </p:txBody>
      </p:sp>
      <p:sp>
        <p:nvSpPr>
          <p:cNvPr id="6" name="Footer Placeholder 5">
            <a:extLst>
              <a:ext uri="{FF2B5EF4-FFF2-40B4-BE49-F238E27FC236}">
                <a16:creationId xmlns:a16="http://schemas.microsoft.com/office/drawing/2014/main" id="{D94AEC1B-3307-DA9D-BEF6-8751E7AE94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33B5AFA-BC46-74B0-D998-09F9C254AD08}"/>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438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B90-0546-DC91-71DC-3272EF741B7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611E777-01E4-D8AC-D770-8421DA051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ECB97B-0276-16F9-94FF-3EBD4AB9D455}"/>
              </a:ext>
            </a:extLst>
          </p:cNvPr>
          <p:cNvSpPr>
            <a:spLocks noGrp="1"/>
          </p:cNvSpPr>
          <p:nvPr>
            <p:ph type="dt" sz="half" idx="10"/>
          </p:nvPr>
        </p:nvSpPr>
        <p:spPr/>
        <p:txBody>
          <a:bodyPr/>
          <a:lstStyle/>
          <a:p>
            <a:fld id="{353757CD-C141-BD4B-8201-22759146F7B3}" type="datetimeFigureOut">
              <a:t>05/03/2025</a:t>
            </a:fld>
            <a:endParaRPr lang="en-VN"/>
          </a:p>
        </p:txBody>
      </p:sp>
      <p:sp>
        <p:nvSpPr>
          <p:cNvPr id="5" name="Footer Placeholder 4">
            <a:extLst>
              <a:ext uri="{FF2B5EF4-FFF2-40B4-BE49-F238E27FC236}">
                <a16:creationId xmlns:a16="http://schemas.microsoft.com/office/drawing/2014/main" id="{F1D01956-6845-09B3-10FA-B51E0EAEF07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29B6C8-882B-1451-0DF2-582CBC280B33}"/>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7199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89E0F-4C26-E060-DB4C-37B0D2C956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3F1A36A-9D30-60DF-D832-D23436E77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958589C-8EB8-AF65-A8EA-539EB723BF5F}"/>
              </a:ext>
            </a:extLst>
          </p:cNvPr>
          <p:cNvSpPr>
            <a:spLocks noGrp="1"/>
          </p:cNvSpPr>
          <p:nvPr>
            <p:ph type="dt" sz="half" idx="10"/>
          </p:nvPr>
        </p:nvSpPr>
        <p:spPr/>
        <p:txBody>
          <a:bodyPr/>
          <a:lstStyle/>
          <a:p>
            <a:fld id="{353757CD-C141-BD4B-8201-22759146F7B3}" type="datetimeFigureOut">
              <a:t>05/03/2025</a:t>
            </a:fld>
            <a:endParaRPr lang="en-VN"/>
          </a:p>
        </p:txBody>
      </p:sp>
      <p:sp>
        <p:nvSpPr>
          <p:cNvPr id="5" name="Footer Placeholder 4">
            <a:extLst>
              <a:ext uri="{FF2B5EF4-FFF2-40B4-BE49-F238E27FC236}">
                <a16:creationId xmlns:a16="http://schemas.microsoft.com/office/drawing/2014/main" id="{F4A182CA-3F3B-230F-304F-6DEB5E11EA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752FE86-E3CB-E5AC-BE98-7DCDDEDA87BD}"/>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75693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70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84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3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34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084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52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061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69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28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502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547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970A-0E67-C472-BB53-F2A088EE5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F1820E5-9D49-4BF1-D822-911C97BD80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9915548-7860-7FA0-B215-2D59216BD16A}"/>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5" name="Footer Placeholder 4">
            <a:extLst>
              <a:ext uri="{FF2B5EF4-FFF2-40B4-BE49-F238E27FC236}">
                <a16:creationId xmlns:a16="http://schemas.microsoft.com/office/drawing/2014/main" id="{B92690FC-D621-5CE4-3398-62F4162084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CCD82E5-0EA9-A0E1-95A5-5B8D2ACF5B68}"/>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203950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BCDD-3097-C83C-2D51-26B07D078A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10B1B59-1B65-63D5-6EED-56F3DA20FE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E08EEE-0722-9999-891F-5B54549E748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5" name="Footer Placeholder 4">
            <a:extLst>
              <a:ext uri="{FF2B5EF4-FFF2-40B4-BE49-F238E27FC236}">
                <a16:creationId xmlns:a16="http://schemas.microsoft.com/office/drawing/2014/main" id="{16EB8208-BF50-61CD-A9B4-060811D977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7B78F63-74A7-3A88-9A74-A5615AEB4616}"/>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0821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B0CD-C0B8-993B-DC45-67E48F185E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5C16B29-A066-8F26-3EC8-6186F965DA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4081F-C6A0-EE11-B8F3-88B6CE04653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5" name="Footer Placeholder 4">
            <a:extLst>
              <a:ext uri="{FF2B5EF4-FFF2-40B4-BE49-F238E27FC236}">
                <a16:creationId xmlns:a16="http://schemas.microsoft.com/office/drawing/2014/main" id="{6203D160-041C-8898-7807-F33E25FA38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D715A5-D86F-BB54-8CE7-46D88724518E}"/>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72585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CA8D-2E84-6C76-B413-A0B3E750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39A1B36-B59A-BE7D-311B-B0791B5438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ECBF684-0E5B-6DEC-B428-A21D74C24C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D61AB5-0C45-4535-DC8E-5713C35352AB}"/>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6" name="Footer Placeholder 5">
            <a:extLst>
              <a:ext uri="{FF2B5EF4-FFF2-40B4-BE49-F238E27FC236}">
                <a16:creationId xmlns:a16="http://schemas.microsoft.com/office/drawing/2014/main" id="{6C98C3B5-6C8F-0B33-FCC8-EC0A2BD8BA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BB18ADA-3512-A659-7D5D-7F1386E23AA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218224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4E43-4893-0455-C013-BBF7B543AC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BBF594-D127-CB3D-77A3-409B3E71E7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561B1-B610-F95F-BB9F-A4D38513E1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B991FE2-9F33-DE86-F25A-4E8D2DA4C7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AF56FD-CF5B-F29F-4B1C-65993E5301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577CCD2-3B31-A6BF-B8BD-A6F92C2E198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8" name="Footer Placeholder 7">
            <a:extLst>
              <a:ext uri="{FF2B5EF4-FFF2-40B4-BE49-F238E27FC236}">
                <a16:creationId xmlns:a16="http://schemas.microsoft.com/office/drawing/2014/main" id="{5641397B-9FAF-B863-9878-21FC10101E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72DCA91-E215-8C3F-DE44-CDBDF210B334}"/>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4406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D297-4249-74E3-74ED-FCE475A66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4413374-7E4C-51C1-DB19-4346588493D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4" name="Footer Placeholder 3">
            <a:extLst>
              <a:ext uri="{FF2B5EF4-FFF2-40B4-BE49-F238E27FC236}">
                <a16:creationId xmlns:a16="http://schemas.microsoft.com/office/drawing/2014/main" id="{2174DC62-4729-B8D4-642D-D13205A946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8F5B5A3-6506-D6E5-AC49-E8C8045C243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051614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BDE56-685D-FCFE-912A-6EB586348691}"/>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3" name="Footer Placeholder 2">
            <a:extLst>
              <a:ext uri="{FF2B5EF4-FFF2-40B4-BE49-F238E27FC236}">
                <a16:creationId xmlns:a16="http://schemas.microsoft.com/office/drawing/2014/main" id="{57EE5739-E2B0-26BE-5094-1A87B58E06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83A9E0C-F64C-1467-B1D4-58DEEBB9112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51115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F16A-D0E7-7D8E-C936-D09FB914A9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B3C1F8-6B98-65C9-DEE6-88B769CB89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BDA166-EA50-32C2-0601-54C83C5233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6E693-7839-057F-E1FB-D3813CE9AE7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6" name="Footer Placeholder 5">
            <a:extLst>
              <a:ext uri="{FF2B5EF4-FFF2-40B4-BE49-F238E27FC236}">
                <a16:creationId xmlns:a16="http://schemas.microsoft.com/office/drawing/2014/main" id="{F8488190-A05C-DF58-A756-FA7628354A5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5FCBDCA-A7D6-F587-D1C5-E9B310BB8E9C}"/>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929840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179C-8268-F80C-7B4D-F6DC0A98BB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32326F-815E-6515-0305-76D4A2C114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BF23EB3-609C-D38B-30D7-BE139D9799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8892B-AE31-D856-40F3-04EC41D3B426}"/>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6" name="Footer Placeholder 5">
            <a:extLst>
              <a:ext uri="{FF2B5EF4-FFF2-40B4-BE49-F238E27FC236}">
                <a16:creationId xmlns:a16="http://schemas.microsoft.com/office/drawing/2014/main" id="{1A73D4DF-3EF9-3F66-67C8-4427349062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47641A-6015-E637-5E99-F85406A3476F}"/>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20074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E8B-7E07-4A4E-C16A-CFBF7B907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122DAE0-559D-2A16-6C53-00C6439234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2EDC85-A2C6-812C-3326-C28D309AA12C}"/>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5" name="Footer Placeholder 4">
            <a:extLst>
              <a:ext uri="{FF2B5EF4-FFF2-40B4-BE49-F238E27FC236}">
                <a16:creationId xmlns:a16="http://schemas.microsoft.com/office/drawing/2014/main" id="{09617AD4-7215-13FD-B7DA-B661E6A4A9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27C08E-FD88-CC26-A9D3-6B66F4779249}"/>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629304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BCBE-FD52-96D5-0AB1-366C067450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AE164E-B25B-4365-47F2-6991E5F2E09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3B8E0B-A7A5-FABA-BDF9-7920F4B39D32}"/>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05/03/2025</a:t>
            </a:fld>
            <a:endParaRPr lang="vi-VN"/>
          </a:p>
        </p:txBody>
      </p:sp>
      <p:sp>
        <p:nvSpPr>
          <p:cNvPr id="5" name="Footer Placeholder 4">
            <a:extLst>
              <a:ext uri="{FF2B5EF4-FFF2-40B4-BE49-F238E27FC236}">
                <a16:creationId xmlns:a16="http://schemas.microsoft.com/office/drawing/2014/main" id="{8565B884-22A2-6744-41DB-EF4595FD0F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EDE856E-29FA-DC7A-8A56-C238CC0C4D5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55979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16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93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6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22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71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6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3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1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15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3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050637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591518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116415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52273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1503418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86323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72048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09902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39816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34383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05/03/2025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756667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7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46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54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4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05/03/2025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9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05/03/2025</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8.xml"/><Relationship Id="rId7" Type="http://schemas.openxmlformats.org/officeDocument/2006/relationships/tags" Target="../tags/tag1.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63.xml"/><Relationship Id="rId7" Type="http://schemas.openxmlformats.org/officeDocument/2006/relationships/tags" Target="../tags/tag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79.xml"/><Relationship Id="rId7" Type="http://schemas.openxmlformats.org/officeDocument/2006/relationships/tags" Target="../tags/tag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9.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05/03/2025</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
        <p:nvSpPr>
          <p:cNvPr id="7" name="TextBox 3">
            <a:extLst>
              <a:ext uri="{FF2B5EF4-FFF2-40B4-BE49-F238E27FC236}">
                <a16:creationId xmlns:a16="http://schemas.microsoft.com/office/drawing/2014/main" id="{F9034237-DA06-4066-849E-00A115FF4EA1}"/>
              </a:ext>
            </a:extLst>
          </p:cNvPr>
          <p:cNvSpPr txBox="1"/>
          <p:nvPr userDrawn="1"/>
        </p:nvSpPr>
        <p:spPr>
          <a:xfrm>
            <a:off x="3237090" y="7624936"/>
            <a:ext cx="6228184" cy="7540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6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93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D76FD-0D15-3765-5374-4B3BA851E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2389C24-0A99-67BE-B463-56B92A6C2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3DD9D13-52F0-5430-6252-1B90934CF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57CD-C141-BD4B-8201-22759146F7B3}" type="datetimeFigureOut">
              <a:t>05/03/2025</a:t>
            </a:fld>
            <a:endParaRPr lang="en-VN"/>
          </a:p>
        </p:txBody>
      </p:sp>
      <p:sp>
        <p:nvSpPr>
          <p:cNvPr id="5" name="Footer Placeholder 4">
            <a:extLst>
              <a:ext uri="{FF2B5EF4-FFF2-40B4-BE49-F238E27FC236}">
                <a16:creationId xmlns:a16="http://schemas.microsoft.com/office/drawing/2014/main" id="{3DAD19B0-4152-E01B-4CD1-1DB733741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8CCA02A-C78A-D739-4417-29440C7F1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50320-3C04-F74C-B7E5-9B5A3302E2A6}" type="slidenum">
              <a:t>‹#›</a:t>
            </a:fld>
            <a:endParaRPr lang="en-VN"/>
          </a:p>
        </p:txBody>
      </p:sp>
    </p:spTree>
    <p:extLst>
      <p:ext uri="{BB962C8B-B14F-4D97-AF65-F5344CB8AC3E}">
        <p14:creationId xmlns:p14="http://schemas.microsoft.com/office/powerpoint/2010/main" val="2693372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05/03/2025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0338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4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96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27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2515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167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2.xml"/><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svg"/><Relationship Id="rId7" Type="http://schemas.openxmlformats.org/officeDocument/2006/relationships/image" Target="../media/image45.png"/><Relationship Id="rId2" Type="http://schemas.openxmlformats.org/officeDocument/2006/relationships/image" Target="../media/image42.gif"/><Relationship Id="rId1" Type="http://schemas.openxmlformats.org/officeDocument/2006/relationships/slideLayout" Target="../slideLayouts/slideLayout7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30.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8.png"/><Relationship Id="rId2" Type="http://schemas.openxmlformats.org/officeDocument/2006/relationships/image" Target="../media/image42.gif"/><Relationship Id="rId1" Type="http://schemas.openxmlformats.org/officeDocument/2006/relationships/slideLayout" Target="../slideLayouts/slideLayout77.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jpeg"/><Relationship Id="rId1" Type="http://schemas.openxmlformats.org/officeDocument/2006/relationships/slideLayout" Target="../slideLayouts/slideLayout40.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audio" Target="../media/audio1.wav"/><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1.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873202" y="7163"/>
            <a:ext cx="4318798" cy="1937154"/>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7645400" y="150743"/>
            <a:ext cx="4546600" cy="1754326"/>
          </a:xfrm>
          <a:prstGeom prst="rect">
            <a:avLst/>
          </a:prstGeom>
          <a:noFill/>
        </p:spPr>
        <p:txBody>
          <a:bodyPr wrap="square" rtlCol="0">
            <a:spAutoFit/>
          </a:bodyPr>
          <a:lstStyle/>
          <a:p>
            <a:pPr algn="ctr"/>
            <a:r>
              <a:rPr lang="en-US" sz="3600" dirty="0" err="1">
                <a:solidFill>
                  <a:schemeClr val="bg1"/>
                </a:solidFill>
                <a:latin typeface="UTM Futura Extra" panose="02040603050506020204" pitchFamily="18" charset="0"/>
              </a:rPr>
              <a:t>Hình</a:t>
            </a:r>
            <a:r>
              <a:rPr lang="en-US" sz="3600" dirty="0">
                <a:solidFill>
                  <a:schemeClr val="bg1"/>
                </a:solidFill>
                <a:latin typeface="UTM Futura Extra" panose="02040603050506020204" pitchFamily="18" charset="0"/>
              </a:rPr>
              <a:t> 1: </a:t>
            </a:r>
          </a:p>
          <a:p>
            <a:pPr algn="ctr"/>
            <a:r>
              <a:rPr lang="en-US" sz="3600" dirty="0" err="1">
                <a:solidFill>
                  <a:schemeClr val="bg1"/>
                </a:solidFill>
                <a:latin typeface="UTM Futura Extra" panose="02040603050506020204" pitchFamily="18" charset="0"/>
              </a:rPr>
              <a:t>Cột</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cờ</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Lũng</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Cú</a:t>
            </a:r>
            <a:r>
              <a:rPr lang="en-US" sz="3600" dirty="0">
                <a:solidFill>
                  <a:schemeClr val="bg1"/>
                </a:solidFill>
                <a:latin typeface="UTM Futura Extra" panose="02040603050506020204" pitchFamily="18" charset="0"/>
              </a:rPr>
              <a:t> (Hà Giang)</a:t>
            </a:r>
          </a:p>
        </p:txBody>
      </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10570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0" y="-28538"/>
            <a:ext cx="12275346" cy="68865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DC76ED3-67EE-75D0-984C-EB83B8051877}"/>
              </a:ext>
            </a:extLst>
          </p:cNvPr>
          <p:cNvSpPr txBox="1"/>
          <p:nvPr/>
        </p:nvSpPr>
        <p:spPr>
          <a:xfrm>
            <a:off x="239151" y="457292"/>
            <a:ext cx="5036234" cy="5509200"/>
          </a:xfrm>
          <a:prstGeom prst="rect">
            <a:avLst/>
          </a:prstGeom>
          <a:noFill/>
        </p:spPr>
        <p:txBody>
          <a:bodyPr wrap="square">
            <a:spAutoFit/>
          </a:bodyPr>
          <a:lstStyle/>
          <a:p>
            <a:pPr algn="just">
              <a:spcBef>
                <a:spcPct val="0"/>
              </a:spcBef>
            </a:pPr>
            <a:r>
              <a:rPr lang="vi-VN" altLang="en-US" sz="3200" b="1" dirty="0">
                <a:solidFill>
                  <a:srgbClr val="0000FF"/>
                </a:solidFill>
                <a:latin typeface="+mj-lt"/>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280" y="0"/>
            <a:ext cx="66060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68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123321" y="0"/>
            <a:ext cx="12418484" cy="6858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DC76ED3-67EE-75D0-984C-EB83B8051877}"/>
              </a:ext>
            </a:extLst>
          </p:cNvPr>
          <p:cNvSpPr txBox="1"/>
          <p:nvPr/>
        </p:nvSpPr>
        <p:spPr>
          <a:xfrm>
            <a:off x="220394" y="181957"/>
            <a:ext cx="4984652" cy="6494085"/>
          </a:xfrm>
          <a:prstGeom prst="rect">
            <a:avLst/>
          </a:prstGeom>
          <a:noFill/>
        </p:spPr>
        <p:txBody>
          <a:bodyPr wrap="square">
            <a:spAutoFit/>
          </a:bodyPr>
          <a:lstStyle/>
          <a:p>
            <a:pPr lvl="0" algn="just">
              <a:spcBef>
                <a:spcPct val="0"/>
              </a:spcBef>
            </a:pPr>
            <a:r>
              <a:rPr lang="vi-VN" altLang="en-US" sz="3200" b="1" dirty="0">
                <a:solidFill>
                  <a:srgbClr val="0000FF"/>
                </a:solidFill>
                <a:latin typeface="+mj-lt"/>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a:t>
            </a:r>
            <a:r>
              <a:rPr lang="en-US" altLang="en-US" sz="3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Q</a:t>
            </a:r>
            <a:r>
              <a:rPr lang="vi-VN" altLang="en-US" sz="3200" b="1" dirty="0">
                <a:solidFill>
                  <a:srgbClr val="0000FF"/>
                </a:solidFill>
                <a:latin typeface="+mj-lt"/>
                <a:ea typeface="Cambria" panose="02040503050406030204" pitchFamily="18" charset="0"/>
                <a:cs typeface="Times New Roman" panose="02020603050405020304" pitchFamily="18" charset="0"/>
              </a:rPr>
              <a:t>uốc gia.</a:t>
            </a:r>
          </a:p>
        </p:txBody>
      </p:sp>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555" y="-1"/>
            <a:ext cx="6757608"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61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down)">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49EFC2E-8FF5-384A-F31D-1ECBA7FD3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08" y="90153"/>
            <a:ext cx="1159177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58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52431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Việt Nam nằm ở khu vực Đông Nam Á, thuộc châu Á.</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Trên đất liền, nước ta có chung đường biên giới với Trung Quốc, Lào, Cam-pu-chia và tiếp giáp với biển.</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Vùng biển nước ta thuộc Biển Đông, giáp với vùng biển của nhiều quốc gia.</a:t>
            </a:r>
            <a:endParaRPr lang="en-US"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2592726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0" y="1406794"/>
            <a:ext cx="12192000" cy="5548188"/>
          </a:xfrm>
          <a:prstGeom prst="rect">
            <a:avLst/>
          </a:prstGeom>
        </p:spPr>
      </p:pic>
      <p:sp>
        <p:nvSpPr>
          <p:cNvPr id="6" name="TextBox 5">
            <a:extLst>
              <a:ext uri="{FF2B5EF4-FFF2-40B4-BE49-F238E27FC236}">
                <a16:creationId xmlns:a16="http://schemas.microsoft.com/office/drawing/2014/main" id="{C223D335-46FB-1134-F7B6-43142784610C}"/>
              </a:ext>
            </a:extLst>
          </p:cNvPr>
          <p:cNvSpPr txBox="1"/>
          <p:nvPr/>
        </p:nvSpPr>
        <p:spPr>
          <a:xfrm>
            <a:off x="154746" y="338813"/>
            <a:ext cx="11704320" cy="1354217"/>
          </a:xfrm>
          <a:prstGeom prst="rect">
            <a:avLst/>
          </a:prstGeom>
          <a:noFill/>
        </p:spPr>
        <p:txBody>
          <a:bodyPr wrap="square" rtlCol="0">
            <a:spAutoFit/>
          </a:bodyPr>
          <a:lstStyle/>
          <a:p>
            <a:pPr algn="just"/>
            <a:r>
              <a:rPr lang="vi-VN" sz="3200" b="1">
                <a:latin typeface="Times New Roman" panose="02020603050405020304" pitchFamily="18" charset="0"/>
                <a:cs typeface="Times New Roman" panose="02020603050405020304" pitchFamily="18" charset="0"/>
              </a:rPr>
              <a:t>  * Ảnh </a:t>
            </a:r>
            <a:r>
              <a:rPr lang="vi-VN" sz="3200" b="1" dirty="0">
                <a:latin typeface="Times New Roman" panose="02020603050405020304" pitchFamily="18" charset="0"/>
                <a:cs typeface="Times New Roman" panose="02020603050405020304" pitchFamily="18" charset="0"/>
              </a:rPr>
              <a:t>hưởng của vị trí địa lí đối với tự nhiên và hoạt động sản xuất</a:t>
            </a:r>
          </a:p>
          <a:p>
            <a:endParaRPr lang="en-US" dirty="0"/>
          </a:p>
        </p:txBody>
      </p:sp>
    </p:spTree>
    <p:extLst>
      <p:ext uri="{BB962C8B-B14F-4D97-AF65-F5344CB8AC3E}">
        <p14:creationId xmlns:p14="http://schemas.microsoft.com/office/powerpoint/2010/main" val="390130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24731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3000" b="1" dirty="0">
                <a:solidFill>
                  <a:srgbClr val="FF0000"/>
                </a:solidFill>
                <a:latin typeface="Cambria" panose="02040503050406030204" pitchFamily="18" charset="0"/>
                <a:ea typeface="Cambria" panose="02040503050406030204" pitchFamily="18" charset="0"/>
              </a:rPr>
              <a:t> Ảnh hưởng của vị trí địa lí đối với tự nhiên và hoạt động sản xuất</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Thuận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lợi</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000" dirty="0">
                <a:latin typeface="Cambria" panose="02040503050406030204" pitchFamily="18" charset="0"/>
                <a:ea typeface="Cambria" panose="02040503050406030204" pitchFamily="18" charset="0"/>
              </a:rPr>
              <a:t>Thiên nhiên mang tính chất nhiệt đới ẩm gió mùa.</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Thích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triển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nuôi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đới</a:t>
            </a:r>
            <a:r>
              <a:rPr lang="en-US" sz="30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P</a:t>
            </a:r>
            <a:r>
              <a:rPr lang="vi-VN" sz="3000" dirty="0">
                <a:latin typeface="Cambria" panose="02040503050406030204" pitchFamily="18" charset="0"/>
                <a:ea typeface="Cambria" panose="02040503050406030204" pitchFamily="18" charset="0"/>
              </a:rPr>
              <a:t>hát triển giao thông vận tải biển; hoạt động xuất khẩu, nhập khẩu</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thiên</a:t>
            </a:r>
            <a:r>
              <a:rPr lang="en-US" sz="3000" dirty="0">
                <a:latin typeface="Cambria" panose="02040503050406030204" pitchFamily="18" charset="0"/>
                <a:ea typeface="Cambria" panose="02040503050406030204" pitchFamily="18" charset="0"/>
              </a:rPr>
              <a:t> tai </a:t>
            </a:r>
            <a:r>
              <a:rPr lang="en-US" sz="3000" dirty="0" err="1">
                <a:latin typeface="Cambria" panose="02040503050406030204" pitchFamily="18" charset="0"/>
                <a:ea typeface="Cambria" panose="02040503050406030204" pitchFamily="18" charset="0"/>
              </a:rPr>
              <a:t>đặc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bão</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648421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2" name="Picture 1">
            <a:hlinkClick r:id="" action="ppaction://noaction"/>
            <a:extLst>
              <a:ext uri="{FF2B5EF4-FFF2-40B4-BE49-F238E27FC236}">
                <a16:creationId xmlns:a16="http://schemas.microsoft.com/office/drawing/2014/main" id="{856349C2-8FB3-FF17-B2F7-85E976FAE69A}"/>
              </a:ext>
            </a:extLst>
          </p:cNvPr>
          <p:cNvPicPr>
            <a:picLocks noChangeAspect="1"/>
          </p:cNvPicPr>
          <p:nvPr/>
        </p:nvPicPr>
        <p:blipFill>
          <a:blip r:embed="rId4"/>
          <a:srcRect/>
          <a:stretch/>
        </p:blipFill>
        <p:spPr>
          <a:xfrm>
            <a:off x="384007" y="2637143"/>
            <a:ext cx="2287941" cy="4220857"/>
          </a:xfrm>
          <a:prstGeom prst="rect">
            <a:avLst/>
          </a:prstGeom>
        </p:spPr>
      </p:pic>
      <p:grpSp>
        <p:nvGrpSpPr>
          <p:cNvPr id="3" name="Group 2">
            <a:extLst>
              <a:ext uri="{FF2B5EF4-FFF2-40B4-BE49-F238E27FC236}">
                <a16:creationId xmlns:a16="http://schemas.microsoft.com/office/drawing/2014/main" id="{9A41F013-7CD8-A17B-014A-258621845D4E}"/>
              </a:ext>
            </a:extLst>
          </p:cNvPr>
          <p:cNvGrpSpPr/>
          <p:nvPr/>
        </p:nvGrpSpPr>
        <p:grpSpPr>
          <a:xfrm>
            <a:off x="2174283" y="874922"/>
            <a:ext cx="7836525" cy="4884539"/>
            <a:chOff x="7478183" y="13672784"/>
            <a:chExt cx="11450968" cy="4884539"/>
          </a:xfrm>
        </p:grpSpPr>
        <p:sp>
          <p:nvSpPr>
            <p:cNvPr id="4" name="TextBox 3">
              <a:extLst>
                <a:ext uri="{FF2B5EF4-FFF2-40B4-BE49-F238E27FC236}">
                  <a16:creationId xmlns:a16="http://schemas.microsoft.com/office/drawing/2014/main" id="{6E1755EC-6D9A-2749-2BD2-27DBC518DE88}"/>
                </a:ext>
              </a:extLst>
            </p:cNvPr>
            <p:cNvSpPr txBox="1"/>
            <p:nvPr/>
          </p:nvSpPr>
          <p:spPr>
            <a:xfrm>
              <a:off x="7478183" y="13672784"/>
              <a:ext cx="11450968"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ĐƠN VỊ HÀNH CHÍNH</a:t>
              </a:r>
            </a:p>
          </p:txBody>
        </p:sp>
        <p:sp>
          <p:nvSpPr>
            <p:cNvPr id="5" name="TextBox 4">
              <a:extLst>
                <a:ext uri="{FF2B5EF4-FFF2-40B4-BE49-F238E27FC236}">
                  <a16:creationId xmlns:a16="http://schemas.microsoft.com/office/drawing/2014/main" id="{278C8DF5-541E-90D0-716C-7AE933D7FF65}"/>
                </a:ext>
              </a:extLst>
            </p:cNvPr>
            <p:cNvSpPr txBox="1"/>
            <p:nvPr/>
          </p:nvSpPr>
          <p:spPr>
            <a:xfrm>
              <a:off x="7714712" y="13683745"/>
              <a:ext cx="11033946"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LÃNH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THỔ VÀ </a:t>
              </a:r>
              <a:r>
                <a:rPr lang="en-US" sz="88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iCiel Pony" panose="02000000000000000000" pitchFamily="2" charset="-93"/>
                </a:rPr>
                <a:t>ĐƠN</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 </a:t>
              </a:r>
              <a:r>
                <a:rPr kumimoji="0" lang="en-US" sz="88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HÀNH </a:t>
              </a:r>
              <a:r>
                <a:rPr kumimoji="0" lang="en-US" sz="88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CHÍNH</a:t>
              </a:r>
            </a:p>
          </p:txBody>
        </p:sp>
      </p:grpSp>
      <p:pic>
        <p:nvPicPr>
          <p:cNvPr id="10" name="Graphic 9">
            <a:extLst>
              <a:ext uri="{FF2B5EF4-FFF2-40B4-BE49-F238E27FC236}">
                <a16:creationId xmlns:a16="http://schemas.microsoft.com/office/drawing/2014/main" id="{53E4DE63-36EC-1654-9E77-AF2CA6A63FE9}"/>
              </a:ext>
            </a:extLst>
          </p:cNvPr>
          <p:cNvPicPr>
            <a:picLocks noChangeAspect="1"/>
          </p:cNvPicPr>
          <p:nvPr/>
        </p:nvPicPr>
        <p:blipFill>
          <a:blip r:embed="rId5">
            <a:extLst>
              <a:ext uri="{96DAC541-7B7A-43D3-8B79-37D633B846F1}">
                <asvg:svgBlip xmlns:asvg="http://schemas.microsoft.com/office/drawing/2016/SVG/main" r:embed="rId5"/>
              </a:ext>
            </a:extLst>
          </a:blip>
          <a:stretch>
            <a:fillRect/>
          </a:stretch>
        </p:blipFill>
        <p:spPr>
          <a:xfrm>
            <a:off x="9249734" y="3550722"/>
            <a:ext cx="3054639" cy="3307278"/>
          </a:xfrm>
          <a:prstGeom prst="rect">
            <a:avLst/>
          </a:prstGeom>
        </p:spPr>
      </p:pic>
    </p:spTree>
    <p:extLst>
      <p:ext uri="{BB962C8B-B14F-4D97-AF65-F5344CB8AC3E}">
        <p14:creationId xmlns:p14="http://schemas.microsoft.com/office/powerpoint/2010/main" val="29939555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24297E-365C-B3BF-BD68-991A83317F22}"/>
              </a:ext>
            </a:extLst>
          </p:cNvPr>
          <p:cNvSpPr txBox="1"/>
          <p:nvPr/>
        </p:nvSpPr>
        <p:spPr>
          <a:xfrm>
            <a:off x="315631" y="54735"/>
            <a:ext cx="6609170" cy="8740854"/>
          </a:xfrm>
          <a:prstGeom prst="rect">
            <a:avLst/>
          </a:prstGeom>
          <a:noFill/>
        </p:spPr>
        <p:txBody>
          <a:bodyPr wrap="square" rtlCol="0">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Đọc thông tin và quan sát hình 3, </a:t>
            </a:r>
            <a:r>
              <a:rPr lang="vi-VN" sz="3200" dirty="0">
                <a:solidFill>
                  <a:srgbClr val="000000"/>
                </a:solidFill>
                <a:latin typeface="Times New Roman" panose="02020603050405020304" pitchFamily="18" charset="0"/>
                <a:cs typeface="Times New Roman" panose="02020603050405020304" pitchFamily="18" charset="0"/>
              </a:rPr>
              <a:t>hoàn thành PBT.</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 Hình dạng lãnh thổ phần đất liền của Việt Nam: ............................................</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 Số lượng đơn vị hành chính:..............</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a:t>
            </a:r>
          </a:p>
          <a:p>
            <a:pPr algn="just"/>
            <a:r>
              <a:rPr lang="vi-VN" sz="3200" dirty="0">
                <a:solidFill>
                  <a:srgbClr val="000000"/>
                </a:solidFill>
                <a:latin typeface="Times New Roman" panose="02020603050405020304" pitchFamily="18" charset="0"/>
                <a:cs typeface="Times New Roman" panose="02020603050405020304" pitchFamily="18" charset="0"/>
              </a:rPr>
              <a:t>- Tên một số tỉnh, thành phố trực thuộc Trung ương: .........................................</a:t>
            </a:r>
          </a:p>
          <a:p>
            <a:pPr algn="just"/>
            <a:r>
              <a:rPr lang="vi-VN" sz="3200" dirty="0">
                <a:solidFill>
                  <a:srgbClr val="000000"/>
                </a:solidFill>
                <a:latin typeface="Times New Roman" panose="02020603050405020304" pitchFamily="18" charset="0"/>
                <a:cs typeface="Times New Roman" panose="02020603050405020304" pitchFamily="18" charset="0"/>
              </a:rPr>
              <a:t>.............................................................</a:t>
            </a:r>
          </a:p>
          <a:p>
            <a:pPr algn="just"/>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endParaRPr lang="vi-VN" sz="3200" dirty="0">
              <a:solidFill>
                <a:srgbClr val="000000"/>
              </a:solidFill>
              <a:latin typeface="Times New Roman" panose="02020603050405020304" pitchFamily="18" charset="0"/>
              <a:cs typeface="Times New Roman" panose="02020603050405020304" pitchFamily="18" charset="0"/>
            </a:endParaRPr>
          </a:p>
          <a:p>
            <a:pPr algn="just"/>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endParaRPr lang="vi-VN" sz="3200" dirty="0">
              <a:solidFill>
                <a:srgbClr val="000000"/>
              </a:solidFill>
              <a:latin typeface="Times New Roman" panose="02020603050405020304" pitchFamily="18" charset="0"/>
              <a:cs typeface="Times New Roman" panose="02020603050405020304" pitchFamily="18" charset="0"/>
            </a:endParaRPr>
          </a:p>
          <a:p>
            <a:pPr algn="just"/>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endParaRPr lang="vi-VN" sz="3200" dirty="0">
              <a:solidFill>
                <a:srgbClr val="000000"/>
              </a:solidFill>
              <a:latin typeface="Times New Roman" panose="02020603050405020304" pitchFamily="18" charset="0"/>
              <a:cs typeface="Times New Roman" panose="02020603050405020304" pitchFamily="18" charset="0"/>
            </a:endParaRPr>
          </a:p>
          <a:p>
            <a:pPr algn="just"/>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endParaRPr lang="vi-VN" sz="3200" b="0" i="0" dirty="0">
              <a:solidFill>
                <a:srgbClr val="000000"/>
              </a:solidFill>
              <a:effectLst/>
              <a:latin typeface="Times New Roman" panose="02020603050405020304" pitchFamily="18" charset="0"/>
              <a:cs typeface="Times New Roman" panose="02020603050405020304" pitchFamily="18" charset="0"/>
            </a:endParaRPr>
          </a:p>
          <a:p>
            <a:endParaRPr lang="en-US" dirty="0"/>
          </a:p>
        </p:txBody>
      </p:sp>
      <p:sp>
        <p:nvSpPr>
          <p:cNvPr id="5" name="Horizontal Scroll 4"/>
          <p:cNvSpPr/>
          <p:nvPr/>
        </p:nvSpPr>
        <p:spPr>
          <a:xfrm>
            <a:off x="875763" y="4425162"/>
            <a:ext cx="5859888" cy="15692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i="1">
                <a:solidFill>
                  <a:srgbClr val="FF0000"/>
                </a:solidFill>
                <a:latin typeface="+mj-lt"/>
              </a:rPr>
              <a:t>HĐ nhóm 2</a:t>
            </a:r>
          </a:p>
        </p:txBody>
      </p:sp>
      <p:pic>
        <p:nvPicPr>
          <p:cNvPr id="8" name="Picture 7">
            <a:extLst>
              <a:ext uri="{FF2B5EF4-FFF2-40B4-BE49-F238E27FC236}">
                <a16:creationId xmlns:a16="http://schemas.microsoft.com/office/drawing/2014/main" id="{FA2DAFCD-CACE-E778-7AC3-19C027090D43}"/>
              </a:ext>
            </a:extLst>
          </p:cNvPr>
          <p:cNvPicPr>
            <a:picLocks noChangeAspect="1"/>
          </p:cNvPicPr>
          <p:nvPr/>
        </p:nvPicPr>
        <p:blipFill>
          <a:blip r:embed="rId2"/>
          <a:stretch>
            <a:fillRect/>
          </a:stretch>
        </p:blipFill>
        <p:spPr>
          <a:xfrm>
            <a:off x="6924801" y="54735"/>
            <a:ext cx="5249913" cy="6293922"/>
          </a:xfrm>
          <a:prstGeom prst="rect">
            <a:avLst/>
          </a:prstGeom>
        </p:spPr>
      </p:pic>
      <p:sp>
        <p:nvSpPr>
          <p:cNvPr id="9" name="TextBox 8">
            <a:extLst>
              <a:ext uri="{FF2B5EF4-FFF2-40B4-BE49-F238E27FC236}">
                <a16:creationId xmlns:a16="http://schemas.microsoft.com/office/drawing/2014/main" id="{450D1CAA-8FA7-47B8-9546-1277010DCCF5}"/>
              </a:ext>
            </a:extLst>
          </p:cNvPr>
          <p:cNvSpPr txBox="1"/>
          <p:nvPr/>
        </p:nvSpPr>
        <p:spPr>
          <a:xfrm>
            <a:off x="7227031" y="641832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Tree>
    <p:extLst>
      <p:ext uri="{BB962C8B-B14F-4D97-AF65-F5344CB8AC3E}">
        <p14:creationId xmlns:p14="http://schemas.microsoft.com/office/powerpoint/2010/main" val="298726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3"/>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4">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id="{ECAF20DC-F11F-2740-0A54-0C18E265B0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816" y="0"/>
            <a:ext cx="7734300" cy="6858000"/>
          </a:xfrm>
          <a:prstGeom prst="rect">
            <a:avLst/>
          </a:prstGeom>
        </p:spPr>
      </p:pic>
      <p:pic>
        <p:nvPicPr>
          <p:cNvPr id="8" name="Picture 7">
            <a:extLst>
              <a:ext uri="{FF2B5EF4-FFF2-40B4-BE49-F238E27FC236}">
                <a16:creationId xmlns:a16="http://schemas.microsoft.com/office/drawing/2014/main" id="{C3AC13AA-AB6B-D957-F99F-A0A027B4FA1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id="{DBC5028D-42BF-6F5B-FA51-4832D7A19B2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extLst>
      <p:ext uri="{BB962C8B-B14F-4D97-AF65-F5344CB8AC3E}">
        <p14:creationId xmlns:p14="http://schemas.microsoft.com/office/powerpoint/2010/main" val="406081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3"/>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4">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id="{F9938CAC-DDEE-66A5-E9FA-C345BDF877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213" y="0"/>
            <a:ext cx="6614900" cy="6959150"/>
          </a:xfrm>
          <a:prstGeom prst="rect">
            <a:avLst/>
          </a:prstGeom>
        </p:spPr>
      </p:pic>
    </p:spTree>
    <p:extLst>
      <p:ext uri="{BB962C8B-B14F-4D97-AF65-F5344CB8AC3E}">
        <p14:creationId xmlns:p14="http://schemas.microsoft.com/office/powerpoint/2010/main" val="157737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C1A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id="{72C874FF-D1F2-700E-19A9-26F3474F84AE}"/>
              </a:ext>
            </a:extLst>
          </p:cNvPr>
          <p:cNvPicPr>
            <a:picLocks noChangeAspect="1"/>
          </p:cNvPicPr>
          <p:nvPr/>
        </p:nvPicPr>
        <p:blipFill>
          <a:blip r:embed="rId5">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id="{76A70EA1-4038-7ED6-8A8F-0D1B3EDDA9BB}"/>
              </a:ext>
            </a:extLst>
          </p:cNvPr>
          <p:cNvPicPr>
            <a:picLocks noChangeAspect="1"/>
          </p:cNvPicPr>
          <p:nvPr/>
        </p:nvPicPr>
        <p:blipFill>
          <a:blip r:embed="rId6" cstate="hqprint">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id="{91734A78-FAB5-9448-1A90-0346171081F7}"/>
              </a:ext>
            </a:extLst>
          </p:cNvPr>
          <p:cNvPicPr>
            <a:picLocks noChangeAspect="1"/>
          </p:cNvPicPr>
          <p:nvPr/>
        </p:nvPicPr>
        <p:blipFill>
          <a:blip r:embed="rId7"/>
          <a:stretch>
            <a:fillRect/>
          </a:stretch>
        </p:blipFill>
        <p:spPr>
          <a:xfrm>
            <a:off x="2325211" y="0"/>
            <a:ext cx="9522777" cy="1591194"/>
          </a:xfrm>
          <a:prstGeom prst="rect">
            <a:avLst/>
          </a:prstGeom>
        </p:spPr>
      </p:pic>
    </p:spTree>
    <p:extLst>
      <p:ext uri="{BB962C8B-B14F-4D97-AF65-F5344CB8AC3E}">
        <p14:creationId xmlns:p14="http://schemas.microsoft.com/office/powerpoint/2010/main" val="438588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3C84B0A-DADD-DB4F-7574-66973703514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81714291-3ACE-7A10-6E40-B81D4C643633}"/>
              </a:ext>
            </a:extLst>
          </p:cNvPr>
          <p:cNvSpPr txBox="1"/>
          <p:nvPr/>
        </p:nvSpPr>
        <p:spPr>
          <a:xfrm>
            <a:off x="5800578" y="322224"/>
            <a:ext cx="6114757" cy="2585323"/>
          </a:xfrm>
          <a:prstGeom prst="rect">
            <a:avLst/>
          </a:prstGeom>
          <a:noFill/>
        </p:spPr>
        <p:txBody>
          <a:bodyPr wrap="square" rtlCol="0">
            <a:spAutoFit/>
          </a:bodyPr>
          <a:lstStyle/>
          <a:p>
            <a:pPr algn="just"/>
            <a:r>
              <a:rPr lang="vi-VN" sz="3600">
                <a:solidFill>
                  <a:schemeClr val="accent1"/>
                </a:solidFill>
                <a:latin typeface="Times New Roman" panose="02020603050405020304" pitchFamily="18" charset="0"/>
                <a:cs typeface="Times New Roman" panose="02020603050405020304" pitchFamily="18" charset="0"/>
              </a:rPr>
              <a:t>- </a:t>
            </a:r>
            <a:r>
              <a:rPr lang="vi-VN" sz="3600" dirty="0">
                <a:solidFill>
                  <a:schemeClr val="accent1"/>
                </a:solidFill>
                <a:latin typeface="Times New Roman" panose="02020603050405020304" pitchFamily="18" charset="0"/>
                <a:cs typeface="Times New Roman" panose="02020603050405020304" pitchFamily="18" charset="0"/>
              </a:rPr>
              <a:t>Huyện đảo Hoàng Sa trực thuộc thành phố Đà Nẵng; huyện đảo Trường Sa trực thuộc tỉnh Khánh Hòa.</a:t>
            </a:r>
          </a:p>
          <a:p>
            <a:endParaRPr lang="en-US" dirty="0"/>
          </a:p>
        </p:txBody>
      </p:sp>
      <p:pic>
        <p:nvPicPr>
          <p:cNvPr id="6" name="Picture 2" descr="Lịch Sử và Địa Lí lớp 5 Kết nối tri thức Bài 1: Vị trí địa lí, lãnh thổ, đơn vị hành chính, Quốc kì, Quốc huy, Quốc ca">
            <a:extLst>
              <a:ext uri="{FF2B5EF4-FFF2-40B4-BE49-F238E27FC236}">
                <a16:creationId xmlns:a16="http://schemas.microsoft.com/office/drawing/2014/main" id="{51FFC71C-7954-3C6C-0D45-AE040DD29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57" y="182880"/>
            <a:ext cx="5219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Explosion 2 10"/>
          <p:cNvSpPr/>
          <p:nvPr/>
        </p:nvSpPr>
        <p:spPr>
          <a:xfrm>
            <a:off x="2611030" y="3782291"/>
            <a:ext cx="395405" cy="401782"/>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sp>
        <p:nvSpPr>
          <p:cNvPr id="12" name="Explosion 2 11"/>
          <p:cNvSpPr/>
          <p:nvPr/>
        </p:nvSpPr>
        <p:spPr>
          <a:xfrm>
            <a:off x="2335368" y="2625141"/>
            <a:ext cx="321972" cy="2286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spTree>
    <p:extLst>
      <p:ext uri="{BB962C8B-B14F-4D97-AF65-F5344CB8AC3E}">
        <p14:creationId xmlns:p14="http://schemas.microsoft.com/office/powerpoint/2010/main" val="211190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par>
                                <p:cTn id="13" presetID="4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anim calcmode="lin" valueType="num">
                                      <p:cBhvr>
                                        <p:cTn id="16" dur="2000" fill="hold"/>
                                        <p:tgtEl>
                                          <p:spTgt spid="12"/>
                                        </p:tgtEl>
                                        <p:attrNameLst>
                                          <p:attrName>ppt_w</p:attrName>
                                        </p:attrNameLst>
                                      </p:cBhvr>
                                      <p:tavLst>
                                        <p:tav tm="0" fmla="#ppt_w*sin(2.5*pi*$)">
                                          <p:val>
                                            <p:fltVal val="0"/>
                                          </p:val>
                                        </p:tav>
                                        <p:tav tm="100000">
                                          <p:val>
                                            <p:fltVal val="1"/>
                                          </p:val>
                                        </p:tav>
                                      </p:tavLst>
                                    </p:anim>
                                    <p:anim calcmode="lin" valueType="num">
                                      <p:cBhvr>
                                        <p:cTn id="1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7264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0"/>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4"/>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6"/>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17"/>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18"/>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19"/>
          <a:stretch>
            <a:fillRect/>
          </a:stretch>
        </p:blipFill>
        <p:spPr>
          <a:xfrm>
            <a:off x="1224577" y="659668"/>
            <a:ext cx="189602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 Hồ Chí Minh - Thành phố rực rỡ tên vàng">
            <a:extLst>
              <a:ext uri="{FF2B5EF4-FFF2-40B4-BE49-F238E27FC236}">
                <a16:creationId xmlns:a16="http://schemas.microsoft.com/office/drawing/2014/main" id="{C407A5F2-63FA-34DB-27D9-5AEE47ED6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9" y="-8662"/>
            <a:ext cx="12200604" cy="7208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63D3E0D-92FB-2C39-B2C9-F3D3F0CBDAE4}"/>
              </a:ext>
            </a:extLst>
          </p:cNvPr>
          <p:cNvGrpSpPr/>
          <p:nvPr/>
        </p:nvGrpSpPr>
        <p:grpSpPr>
          <a:xfrm>
            <a:off x="3314315" y="661167"/>
            <a:ext cx="7836525" cy="4263447"/>
            <a:chOff x="7478183" y="13672784"/>
            <a:chExt cx="11450968" cy="4263447"/>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 VỊ TRÍ ĐỊA LÝ</a:t>
              </a:r>
            </a:p>
          </p:txBody>
        </p:sp>
        <p:sp>
          <p:nvSpPr>
            <p:cNvPr id="11" name="TextBox 10">
              <a:extLst>
                <a:ext uri="{FF2B5EF4-FFF2-40B4-BE49-F238E27FC236}">
                  <a16:creationId xmlns:a16="http://schemas.microsoft.com/office/drawing/2014/main" id="{B75BEFB5-75BF-F0EC-7661-17913CC2F04E}"/>
                </a:ext>
              </a:extLst>
            </p:cNvPr>
            <p:cNvSpPr txBox="1"/>
            <p:nvPr/>
          </p:nvSpPr>
          <p:spPr>
            <a:xfrm>
              <a:off x="7784124" y="13719371"/>
              <a:ext cx="11033946"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TRÍ </a:t>
              </a:r>
              <a:r>
                <a:rPr kumimoji="0" lang="en-US" sz="115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ĐỊA</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LÝ</a:t>
              </a:r>
            </a:p>
          </p:txBody>
        </p:sp>
      </p:grpSp>
      <p:pic>
        <p:nvPicPr>
          <p:cNvPr id="4" name="Picture 3">
            <a:hlinkClick r:id="" action="ppaction://noaction"/>
            <a:extLst>
              <a:ext uri="{FF2B5EF4-FFF2-40B4-BE49-F238E27FC236}">
                <a16:creationId xmlns:a16="http://schemas.microsoft.com/office/drawing/2014/main" id="{226B0546-100F-849D-7AA0-C4CA0ADF10ED}"/>
              </a:ext>
            </a:extLst>
          </p:cNvPr>
          <p:cNvPicPr>
            <a:picLocks noChangeAspect="1"/>
          </p:cNvPicPr>
          <p:nvPr/>
        </p:nvPicPr>
        <p:blipFill>
          <a:blip r:embed="rId4"/>
          <a:stretch>
            <a:fillRect/>
          </a:stretch>
        </p:blipFill>
        <p:spPr>
          <a:xfrm>
            <a:off x="-191277" y="1436914"/>
            <a:ext cx="5539749" cy="5539749"/>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23D335-46FB-1134-F7B6-43142784610C}"/>
              </a:ext>
            </a:extLst>
          </p:cNvPr>
          <p:cNvSpPr txBox="1"/>
          <p:nvPr/>
        </p:nvSpPr>
        <p:spPr>
          <a:xfrm>
            <a:off x="403176" y="1791140"/>
            <a:ext cx="4847249" cy="1692771"/>
          </a:xfrm>
          <a:prstGeom prst="rect">
            <a:avLst/>
          </a:prstGeom>
          <a:noFill/>
        </p:spPr>
        <p:txBody>
          <a:bodyPr wrap="square" rtlCol="0">
            <a:spAutoFit/>
          </a:bodyPr>
          <a:lstStyle/>
          <a:p>
            <a:pPr algn="just"/>
            <a:r>
              <a:rPr lang="vi-VN" sz="3600" b="1" i="0" dirty="0">
                <a:solidFill>
                  <a:srgbClr val="0070C0"/>
                </a:solidFill>
                <a:effectLst/>
                <a:latin typeface="Times New Roman" panose="02020603050405020304" pitchFamily="18" charset="0"/>
                <a:cs typeface="Times New Roman" panose="02020603050405020304" pitchFamily="18" charset="0"/>
              </a:rPr>
              <a:t>Nằm ở khu vực Đông Nam Á, thuộc Châu Á</a:t>
            </a:r>
          </a:p>
          <a:p>
            <a:pPr algn="just"/>
            <a:endParaRPr lang="vi-VN" sz="3200" dirty="0">
              <a:solidFill>
                <a:srgbClr val="000000"/>
              </a:solidFill>
              <a:latin typeface="Times New Roman" panose="02020603050405020304" pitchFamily="18" charset="0"/>
              <a:cs typeface="Times New Roman" panose="02020603050405020304" pitchFamily="18" charset="0"/>
            </a:endParaRPr>
          </a:p>
        </p:txBody>
      </p:sp>
      <p:pic>
        <p:nvPicPr>
          <p:cNvPr id="5" name="Picture 4" descr="A map of the world&#10;&#10;Description automatically generated">
            <a:extLst>
              <a:ext uri="{FF2B5EF4-FFF2-40B4-BE49-F238E27FC236}">
                <a16:creationId xmlns:a16="http://schemas.microsoft.com/office/drawing/2014/main" id="{31ED0D8C-1CF8-184C-0D1E-85B95CDE5F79}"/>
              </a:ext>
            </a:extLst>
          </p:cNvPr>
          <p:cNvPicPr>
            <a:picLocks noChangeAspect="1"/>
          </p:cNvPicPr>
          <p:nvPr/>
        </p:nvPicPr>
        <p:blipFill rotWithShape="1">
          <a:blip r:embed="rId3">
            <a:extLst>
              <a:ext uri="{28A0092B-C50C-407E-A947-70E740481C1C}">
                <a14:useLocalDpi xmlns:a14="http://schemas.microsoft.com/office/drawing/2010/main" val="0"/>
              </a:ext>
            </a:extLst>
          </a:blip>
          <a:srcRect l="35337" t="18586" r="35522" b="18788"/>
          <a:stretch/>
        </p:blipFill>
        <p:spPr>
          <a:xfrm>
            <a:off x="5384823" y="-162233"/>
            <a:ext cx="6674441" cy="8198217"/>
          </a:xfrm>
          <a:prstGeom prst="rect">
            <a:avLst/>
          </a:prstGeom>
        </p:spPr>
      </p:pic>
    </p:spTree>
    <p:extLst>
      <p:ext uri="{BB962C8B-B14F-4D97-AF65-F5344CB8AC3E}">
        <p14:creationId xmlns:p14="http://schemas.microsoft.com/office/powerpoint/2010/main" val="92851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5" name="Rectangle 4">
            <a:extLst>
              <a:ext uri="{FF2B5EF4-FFF2-40B4-BE49-F238E27FC236}">
                <a16:creationId xmlns:a16="http://schemas.microsoft.com/office/drawing/2014/main"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223D335-46FB-1134-F7B6-43142784610C}"/>
              </a:ext>
            </a:extLst>
          </p:cNvPr>
          <p:cNvSpPr txBox="1"/>
          <p:nvPr/>
        </p:nvSpPr>
        <p:spPr>
          <a:xfrm>
            <a:off x="113593" y="672598"/>
            <a:ext cx="3490511" cy="2862322"/>
          </a:xfrm>
          <a:prstGeom prst="rect">
            <a:avLst/>
          </a:prstGeom>
          <a:noFill/>
        </p:spPr>
        <p:txBody>
          <a:bodyPr wrap="square" rtlCol="0">
            <a:spAutoFit/>
          </a:bodyPr>
          <a:lstStyle/>
          <a:p>
            <a:pPr algn="ctr"/>
            <a:r>
              <a:rPr lang="vi-VN" sz="3600" b="1" i="0" dirty="0">
                <a:solidFill>
                  <a:srgbClr val="0070C0"/>
                </a:solidFill>
                <a:effectLst/>
                <a:latin typeface="Times New Roman" panose="02020603050405020304" pitchFamily="18" charset="0"/>
                <a:cs typeface="Times New Roman" panose="02020603050405020304" pitchFamily="18" charset="0"/>
              </a:rPr>
              <a:t>Phía Bắc </a:t>
            </a:r>
            <a:endParaRPr lang="en-US" sz="3600" b="1" i="0" dirty="0">
              <a:solidFill>
                <a:srgbClr val="0070C0"/>
              </a:solidFill>
              <a:effectLst/>
              <a:latin typeface="Times New Roman" panose="02020603050405020304" pitchFamily="18" charset="0"/>
              <a:cs typeface="Times New Roman" panose="02020603050405020304" pitchFamily="18" charset="0"/>
            </a:endParaRPr>
          </a:p>
          <a:p>
            <a:pPr algn="ctr"/>
            <a:r>
              <a:rPr lang="vi-VN" sz="3600" b="1" i="0" dirty="0">
                <a:solidFill>
                  <a:srgbClr val="0070C0"/>
                </a:solidFill>
                <a:effectLst/>
                <a:latin typeface="Times New Roman" panose="02020603050405020304" pitchFamily="18" charset="0"/>
                <a:cs typeface="Times New Roman" panose="02020603050405020304" pitchFamily="18" charset="0"/>
              </a:rPr>
              <a:t>giáp Trung Quốc, phía Tây giáp Lào,</a:t>
            </a:r>
            <a:r>
              <a:rPr lang="en-US" sz="3600" b="1" i="0" dirty="0">
                <a:solidFill>
                  <a:srgbClr val="0070C0"/>
                </a:solidFill>
                <a:effectLst/>
                <a:latin typeface="Times New Roman" panose="02020603050405020304" pitchFamily="18" charset="0"/>
                <a:cs typeface="Times New Roman" panose="02020603050405020304" pitchFamily="18" charset="0"/>
              </a:rPr>
              <a:t>             </a:t>
            </a:r>
            <a:r>
              <a:rPr lang="vi-VN" sz="3600" b="1" i="0" dirty="0">
                <a:solidFill>
                  <a:srgbClr val="0070C0"/>
                </a:solidFill>
                <a:effectLst/>
                <a:latin typeface="Times New Roman" panose="02020603050405020304" pitchFamily="18" charset="0"/>
                <a:cs typeface="Times New Roman" panose="02020603050405020304" pitchFamily="18" charset="0"/>
              </a:rPr>
              <a:t>Cam-pu</a:t>
            </a:r>
            <a:r>
              <a:rPr lang="en-US" sz="3600" b="1" i="0" dirty="0">
                <a:solidFill>
                  <a:srgbClr val="0070C0"/>
                </a:solidFill>
                <a:effectLst/>
                <a:latin typeface="Times New Roman" panose="02020603050405020304" pitchFamily="18" charset="0"/>
                <a:cs typeface="Times New Roman" panose="02020603050405020304" pitchFamily="18" charset="0"/>
              </a:rPr>
              <a:t>-</a:t>
            </a:r>
            <a:r>
              <a:rPr lang="vi-VN" sz="3600" b="1" i="0" dirty="0">
                <a:solidFill>
                  <a:srgbClr val="0070C0"/>
                </a:solidFill>
                <a:effectLst/>
                <a:latin typeface="Times New Roman" panose="02020603050405020304" pitchFamily="18" charset="0"/>
                <a:cs typeface="Times New Roman" panose="02020603050405020304" pitchFamily="18" charset="0"/>
              </a:rPr>
              <a:t>chia.</a:t>
            </a:r>
            <a:endParaRPr lang="vi-VN"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9135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9271" y="37149"/>
            <a:ext cx="3459676" cy="4277499"/>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36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Vùng biển nước ta thuộc Biển Đông, giáp với vùng biển của nhiều quốc gia.</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729619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56700F3-39A3-FD54-67BC-690D85F2CC1D}"/>
              </a:ext>
            </a:extLst>
          </p:cNvPr>
          <p:cNvGrpSpPr/>
          <p:nvPr/>
        </p:nvGrpSpPr>
        <p:grpSpPr>
          <a:xfrm>
            <a:off x="2521509" y="674492"/>
            <a:ext cx="9111167" cy="1657580"/>
            <a:chOff x="1719150" y="1205760"/>
            <a:chExt cx="4208768" cy="1755683"/>
          </a:xfrm>
        </p:grpSpPr>
        <p:pic>
          <p:nvPicPr>
            <p:cNvPr id="6" name="Picture 2">
              <a:extLst>
                <a:ext uri="{FF2B5EF4-FFF2-40B4-BE49-F238E27FC236}">
                  <a16:creationId xmlns:a16="http://schemas.microsoft.com/office/drawing/2014/main" id="{8D5CC16B-A971-4748-C68B-4FA0326BB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00156D04-6CA6-700B-8220-228F5107E6D2}"/>
                </a:ext>
              </a:extLst>
            </p:cNvPr>
            <p:cNvSpPr txBox="1"/>
            <p:nvPr/>
          </p:nvSpPr>
          <p:spPr>
            <a:xfrm>
              <a:off x="1874306" y="1435306"/>
              <a:ext cx="3898457" cy="1401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Nam?</a:t>
              </a:r>
            </a:p>
          </p:txBody>
        </p:sp>
      </p:grpSp>
      <p:pic>
        <p:nvPicPr>
          <p:cNvPr id="9" name="Picture 8">
            <a:extLst>
              <a:ext uri="{FF2B5EF4-FFF2-40B4-BE49-F238E27FC236}">
                <a16:creationId xmlns:a16="http://schemas.microsoft.com/office/drawing/2014/main" id="{C43F7FC2-2059-7A05-E96F-18FF3485869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697" t="3009" r="15661"/>
          <a:stretch/>
        </p:blipFill>
        <p:spPr>
          <a:xfrm flipH="1">
            <a:off x="0" y="2120355"/>
            <a:ext cx="3416020" cy="4499128"/>
          </a:xfrm>
          <a:prstGeom prst="rect">
            <a:avLst/>
          </a:prstGeom>
        </p:spPr>
      </p:pic>
    </p:spTree>
    <p:extLst>
      <p:ext uri="{BB962C8B-B14F-4D97-AF65-F5344CB8AC3E}">
        <p14:creationId xmlns:p14="http://schemas.microsoft.com/office/powerpoint/2010/main" val="9176223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863</TotalTime>
  <Words>480</Words>
  <Application>Microsoft Office PowerPoint</Application>
  <PresentationFormat>Widescreen</PresentationFormat>
  <Paragraphs>59</Paragraphs>
  <Slides>21</Slides>
  <Notes>3</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21</vt:i4>
      </vt:variant>
    </vt:vector>
  </HeadingPairs>
  <TitlesOfParts>
    <vt:vector size="42" baseType="lpstr">
      <vt:lpstr>#9Slide02 Noi dung dai</vt:lpstr>
      <vt:lpstr>#9Slide02 Tieu de dai</vt:lpstr>
      <vt:lpstr>Arial</vt:lpstr>
      <vt:lpstr>Calibri</vt:lpstr>
      <vt:lpstr>Calibri Light</vt:lpstr>
      <vt:lpstr>Cambria</vt:lpstr>
      <vt:lpstr>iCiel Pony</vt:lpstr>
      <vt:lpstr>Times New Roman</vt:lpstr>
      <vt:lpstr>UTM Cookies</vt:lpstr>
      <vt:lpstr>UTM Futura Extra</vt:lpstr>
      <vt:lpstr>UTM HelvetIns</vt:lpstr>
      <vt:lpstr>Wingdings</vt:lpstr>
      <vt:lpstr>Office Theme</vt:lpstr>
      <vt:lpstr>1_Office Theme</vt:lpstr>
      <vt:lpstr>2_Office Theme</vt:lpstr>
      <vt:lpstr>3_Office Theme</vt:lpstr>
      <vt:lpstr>6_Office Theme</vt:lpstr>
      <vt:lpstr>5_Office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79</cp:revision>
  <dcterms:created xsi:type="dcterms:W3CDTF">2024-05-23T09:28:26Z</dcterms:created>
  <dcterms:modified xsi:type="dcterms:W3CDTF">2025-03-05T15:14:30Z</dcterms:modified>
</cp:coreProperties>
</file>