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2"/>
  </p:notesMasterIdLst>
  <p:sldIdLst>
    <p:sldId id="258" r:id="rId4"/>
    <p:sldId id="282" r:id="rId5"/>
    <p:sldId id="283" r:id="rId6"/>
    <p:sldId id="284" r:id="rId7"/>
    <p:sldId id="260" r:id="rId8"/>
    <p:sldId id="264" r:id="rId9"/>
    <p:sldId id="262" r:id="rId10"/>
    <p:sldId id="285" r:id="rId11"/>
    <p:sldId id="259" r:id="rId12"/>
    <p:sldId id="269" r:id="rId13"/>
    <p:sldId id="286" r:id="rId14"/>
    <p:sldId id="265" r:id="rId15"/>
    <p:sldId id="287" r:id="rId16"/>
    <p:sldId id="273" r:id="rId17"/>
    <p:sldId id="274" r:id="rId18"/>
    <p:sldId id="275" r:id="rId19"/>
    <p:sldId id="276" r:id="rId20"/>
    <p:sldId id="277" r:id="rId21"/>
    <p:sldId id="278" r:id="rId22"/>
    <p:sldId id="279" r:id="rId23"/>
    <p:sldId id="288" r:id="rId24"/>
    <p:sldId id="318" r:id="rId25"/>
    <p:sldId id="347" r:id="rId26"/>
    <p:sldId id="346" r:id="rId27"/>
    <p:sldId id="348" r:id="rId28"/>
    <p:sldId id="349" r:id="rId29"/>
    <p:sldId id="280"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8/21/2024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2086612" y="2255519"/>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a16="http://schemas.microsoft.com/office/drawing/2014/main" id="{4ED84FC2-FF53-8FFC-BB03-150D96714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1846</Words>
  <Application>Microsoft Office PowerPoint</Application>
  <PresentationFormat>Widescreen</PresentationFormat>
  <Paragraphs>70</Paragraphs>
  <Slides>28</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Calibri</vt:lpstr>
      <vt:lpstr>Calibri Light</vt:lpstr>
      <vt:lpstr>Cambria</vt:lpstr>
      <vt:lpstr>等线</vt:lpstr>
      <vt:lpstr>等线 Light</vt:lpstr>
      <vt:lpstr>Segoe UI Historic</vt:lpstr>
      <vt:lpstr>Times New Roman</vt:lpstr>
      <vt:lpstr>思源黑体 CN Medium</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68</cp:revision>
  <dcterms:created xsi:type="dcterms:W3CDTF">2024-01-12T14:48:10Z</dcterms:created>
  <dcterms:modified xsi:type="dcterms:W3CDTF">2024-08-21T13:53:43Z</dcterms:modified>
</cp:coreProperties>
</file>