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3" r:id="rId3"/>
  </p:sldMasterIdLst>
  <p:notesMasterIdLst>
    <p:notesMasterId r:id="rId18"/>
  </p:notesMasterIdLst>
  <p:sldIdLst>
    <p:sldId id="283" r:id="rId4"/>
    <p:sldId id="339" r:id="rId5"/>
    <p:sldId id="280" r:id="rId6"/>
    <p:sldId id="447" r:id="rId7"/>
    <p:sldId id="265" r:id="rId8"/>
    <p:sldId id="455" r:id="rId9"/>
    <p:sldId id="458" r:id="rId10"/>
    <p:sldId id="263" r:id="rId11"/>
    <p:sldId id="441" r:id="rId12"/>
    <p:sldId id="449" r:id="rId13"/>
    <p:sldId id="445" r:id="rId14"/>
    <p:sldId id="448" r:id="rId15"/>
    <p:sldId id="264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89" autoAdjust="0"/>
  </p:normalViewPr>
  <p:slideViewPr>
    <p:cSldViewPr snapToGrid="0">
      <p:cViewPr varScale="1">
        <p:scale>
          <a:sx n="57" d="100"/>
          <a:sy n="57" d="100"/>
        </p:scale>
        <p:origin x="10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F7346-C05E-4E38-94DE-4F1759F945F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2B62-F13A-4C85-8150-EC0C88E36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96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33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937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64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339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36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1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0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045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019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897700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23289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20192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25125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450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7F8B7F-53F5-53FD-5CE2-3AC179C6E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1A33BCF-EB8B-0214-BFFD-F752F14A4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CCD0B1B-1BF3-E544-BDBD-9546C61A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FB1-9787-444D-83BB-A59750D2246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B4FD61B-5E6C-575D-6681-3C244447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228C16-D9E1-79B5-2FB6-E09A95C7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7576-6ECE-4B18-A0D8-51F2E72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84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D6861-9F4E-FC4D-8AD6-0B6969AB5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BB080BC-97FA-6A0C-9894-C8F77F97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9489A1-0562-BE10-8BFB-8E33BEC0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FB1-9787-444D-83BB-A59750D2246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8BD9BCE-D1E7-2781-F0C4-535AB2A3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3C4487-0BA0-32B7-47F7-AB39AE0B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7576-6ECE-4B18-A0D8-51F2E72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83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F73436-B9AA-D106-BA4B-61EF76405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86FAA8D-C26F-15C7-84BD-05EDF05A5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D76DEB1-E10A-9642-D1F0-26AD4AF91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FB1-9787-444D-83BB-A59750D2246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0D253-69AE-65B1-64FA-104361ACF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68BE9E-D2C7-F309-1B28-149C1380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7576-6ECE-4B18-A0D8-51F2E72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38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E7C160-DE9D-6D9F-3E7F-A9431029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02BB6FD-368F-4252-F890-290274CD33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57A9A5F-589D-44C9-95DF-C1510C4E3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EF2FF24-058F-8EF3-91A8-FB3D3309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FB1-9787-444D-83BB-A59750D2246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14D8687-1A0B-AD2A-EDCA-AC590739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71FF177-86E8-D6CD-735A-BFE68325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7576-6ECE-4B18-A0D8-51F2E72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66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6C4460-B9BF-CF47-B2D6-5B796ED48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854A6C2-32DC-3DBB-2EFE-E7389AF44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1C51215-EEB2-72C2-B4A0-EECB77CC3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559034E-281E-9C1F-424C-4C73DBF20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B7688C-84C8-170E-4501-101AF13506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E35BE22-B965-1FE3-87A5-E273A25F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FB1-9787-444D-83BB-A59750D2246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60E971A-2F91-2C48-A42A-8B20D5333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0FDBFCE-83C4-CC5E-A0D8-84CDCA414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7576-6ECE-4B18-A0D8-51F2E72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95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5E9D7F-71AE-35A2-3357-CB4AA4F6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DECD70-9816-0100-CB12-4B02783D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FB1-9787-444D-83BB-A59750D2246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828F6DF-4ACF-BF6A-44BC-7F1DFE6C4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29A0D8B-0BFF-6649-6E5B-6B68700A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7576-6ECE-4B18-A0D8-51F2E72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65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160A54-6703-6021-5859-C9DB3307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FB1-9787-444D-83BB-A59750D2246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0FCB877-890F-65EC-3ED8-CE1AB67C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9C3C811-96DB-0E17-2B52-99D5828C2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7576-6ECE-4B18-A0D8-51F2E72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7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08ABA8-AD2E-3C11-A8FA-4FEEB2A40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027816-3410-3277-12EE-C0266476B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C3F9A2-2D19-51DD-52FD-CBE00E15D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9FB6822-60C8-EC05-F3C5-31EB5DE1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FB1-9787-444D-83BB-A59750D2246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0C5FD5-C8D5-C948-05D9-8F364BF02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6D7B94-289C-F0B0-A467-146186155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7576-6ECE-4B18-A0D8-51F2E72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14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A07898-85AE-EA5F-DEB9-EAFE3C89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57EAB43-6EB8-075D-8803-51DC8B4FC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6D3C646-B811-5014-3F8E-DBB272CF9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6882322-1C62-4C17-4075-2C95C4F6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FB1-9787-444D-83BB-A59750D2246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1E65160-6A28-715D-F912-C96E55FDF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FB013E-8D3B-A586-B415-1A543F7B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7576-6ECE-4B18-A0D8-51F2E72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05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37680B-A180-89C7-DAE6-C16493CC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BD7137-A902-E9FF-FCCA-17BD40A8D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A370B2-D3EB-5815-6B36-09B83B34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FB1-9787-444D-83BB-A59750D2246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08158C-9C59-F679-C18C-F02E29BDF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7493D0-4F72-FAE6-F7AD-371A9598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7576-6ECE-4B18-A0D8-51F2E72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9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7FAE6C8-4AD7-05FB-BD5C-5F1AD85CDA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E0AEFE-2F98-C521-4C5F-8F3F8EC10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83E148-6F9C-CA60-E46F-74295232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2FB1-9787-444D-83BB-A59750D2246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FAB4E3-8735-981E-B891-000FE02B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CDE59F-C20D-BAD3-36CF-C21684AF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7576-6ECE-4B18-A0D8-51F2E72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93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29579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22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459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8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8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61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2EDBE57-8381-943B-B370-1C51E1539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A1A605A-5B06-6180-6770-B1E6FE5F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4E09B1-7096-3612-2C10-9B1BFC64B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822FB1-9787-444D-83BB-A59750D2246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35D85D-0D12-EF13-A07D-E4D892AFE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FBAF5F-B0B7-4F78-F92F-67E4344DA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437576-6ECE-4B18-A0D8-51F2E72DF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0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28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28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yellow text&#10;&#10;Description automatically generated">
            <a:extLst>
              <a:ext uri="{FF2B5EF4-FFF2-40B4-BE49-F238E27FC236}">
                <a16:creationId xmlns:a16="http://schemas.microsoft.com/office/drawing/2014/main" id="{0D687277-D6FE-40BF-6A8D-52DA78CB9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1051939"/>
            <a:ext cx="4274040" cy="36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567B8-3694-A057-F48B-A68DF83AB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C1972A-0380-BF10-5E85-A5520835E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748" y="1138419"/>
            <a:ext cx="6504959" cy="4439005"/>
          </a:xfrm>
          <a:prstGeom prst="rect">
            <a:avLst/>
          </a:prstGeom>
        </p:spPr>
      </p:pic>
      <p:pic>
        <p:nvPicPr>
          <p:cNvPr id="3" name="Bụi Phấn">
            <a:hlinkClick r:id="" action="ppaction://media"/>
            <a:extLst>
              <a:ext uri="{FF2B5EF4-FFF2-40B4-BE49-F238E27FC236}">
                <a16:creationId xmlns:a16="http://schemas.microsoft.com/office/drawing/2014/main" id="{49239D5E-DB29-D533-CEAE-2C19DF0ED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0371" y="48538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8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EDC0F-54B0-09A2-5748-C356CE653616}"/>
              </a:ext>
            </a:extLst>
          </p:cNvPr>
          <p:cNvGrpSpPr/>
          <p:nvPr/>
        </p:nvGrpSpPr>
        <p:grpSpPr>
          <a:xfrm>
            <a:off x="2422060" y="991440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1 h 3021554"/>
                <a:gd name="connsiteX1" fmla="*/ 503600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601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0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601 h 3021554"/>
                <a:gd name="connsiteX0" fmla="*/ 0 w 8919148"/>
                <a:gd name="connsiteY0" fmla="*/ 503601 h 3021554"/>
                <a:gd name="connsiteX1" fmla="*/ 503600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601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0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601 h 3021554"/>
                <a:gd name="connsiteX0" fmla="*/ 0 w 8919148"/>
                <a:gd name="connsiteY0" fmla="*/ 503601 h 3021554"/>
                <a:gd name="connsiteX1" fmla="*/ 503600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601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0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601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1"/>
                  </a:moveTo>
                  <a:cubicBezTo>
                    <a:pt x="3936" y="167981"/>
                    <a:pt x="295183" y="93050"/>
                    <a:pt x="503600" y="0"/>
                  </a:cubicBezTo>
                  <a:cubicBezTo>
                    <a:pt x="1590116" y="68086"/>
                    <a:pt x="7405566" y="6447"/>
                    <a:pt x="8415545" y="0"/>
                  </a:cubicBezTo>
                  <a:cubicBezTo>
                    <a:pt x="8589112" y="-56066"/>
                    <a:pt x="8868088" y="226974"/>
                    <a:pt x="8919148" y="503601"/>
                  </a:cubicBezTo>
                  <a:cubicBezTo>
                    <a:pt x="8891070" y="1600549"/>
                    <a:pt x="9004707" y="2121331"/>
                    <a:pt x="8919148" y="2517951"/>
                  </a:cubicBezTo>
                  <a:cubicBezTo>
                    <a:pt x="8848066" y="2812593"/>
                    <a:pt x="8672562" y="2997209"/>
                    <a:pt x="8415545" y="3021554"/>
                  </a:cubicBezTo>
                  <a:cubicBezTo>
                    <a:pt x="7543184" y="2220680"/>
                    <a:pt x="3576000" y="3458111"/>
                    <a:pt x="503600" y="3021554"/>
                  </a:cubicBezTo>
                  <a:cubicBezTo>
                    <a:pt x="306930" y="2995633"/>
                    <a:pt x="-93560" y="2768018"/>
                    <a:pt x="0" y="2517951"/>
                  </a:cubicBezTo>
                  <a:cubicBezTo>
                    <a:pt x="-50656" y="1749044"/>
                    <a:pt x="-94607" y="1329327"/>
                    <a:pt x="0" y="503601"/>
                  </a:cubicBezTo>
                  <a:close/>
                </a:path>
                <a:path w="8919148" h="3021554" stroke="0" extrusionOk="0">
                  <a:moveTo>
                    <a:pt x="0" y="503601"/>
                  </a:moveTo>
                  <a:cubicBezTo>
                    <a:pt x="85548" y="185085"/>
                    <a:pt x="225482" y="42291"/>
                    <a:pt x="503600" y="0"/>
                  </a:cubicBezTo>
                  <a:cubicBezTo>
                    <a:pt x="2950754" y="90786"/>
                    <a:pt x="5786540" y="-442438"/>
                    <a:pt x="8415545" y="0"/>
                  </a:cubicBezTo>
                  <a:cubicBezTo>
                    <a:pt x="8600177" y="4613"/>
                    <a:pt x="8960662" y="209475"/>
                    <a:pt x="8919148" y="503601"/>
                  </a:cubicBezTo>
                  <a:cubicBezTo>
                    <a:pt x="8638407" y="1275766"/>
                    <a:pt x="8996564" y="1702072"/>
                    <a:pt x="8919148" y="2517951"/>
                  </a:cubicBezTo>
                  <a:cubicBezTo>
                    <a:pt x="8878174" y="2775279"/>
                    <a:pt x="8625530" y="3009591"/>
                    <a:pt x="8415545" y="3021554"/>
                  </a:cubicBezTo>
                  <a:cubicBezTo>
                    <a:pt x="5073892" y="2994175"/>
                    <a:pt x="1675954" y="3264340"/>
                    <a:pt x="503600" y="3021554"/>
                  </a:cubicBezTo>
                  <a:cubicBezTo>
                    <a:pt x="192391" y="3021448"/>
                    <a:pt x="14066" y="2747698"/>
                    <a:pt x="0" y="2517951"/>
                  </a:cubicBezTo>
                  <a:cubicBezTo>
                    <a:pt x="-28043" y="2341937"/>
                    <a:pt x="7627" y="1362137"/>
                    <a:pt x="0" y="503601"/>
                  </a:cubicBezTo>
                  <a:close/>
                </a:path>
                <a:path w="8919148" h="3021554" fill="none" stroke="0" extrusionOk="0">
                  <a:moveTo>
                    <a:pt x="0" y="503601"/>
                  </a:moveTo>
                  <a:cubicBezTo>
                    <a:pt x="15980" y="171966"/>
                    <a:pt x="223959" y="40371"/>
                    <a:pt x="503600" y="0"/>
                  </a:cubicBezTo>
                  <a:cubicBezTo>
                    <a:pt x="1826674" y="107364"/>
                    <a:pt x="7472336" y="-76732"/>
                    <a:pt x="8415545" y="0"/>
                  </a:cubicBezTo>
                  <a:cubicBezTo>
                    <a:pt x="8657795" y="42923"/>
                    <a:pt x="8901870" y="248161"/>
                    <a:pt x="8919148" y="503601"/>
                  </a:cubicBezTo>
                  <a:cubicBezTo>
                    <a:pt x="8745937" y="1450445"/>
                    <a:pt x="9016093" y="2074345"/>
                    <a:pt x="8919148" y="2517951"/>
                  </a:cubicBezTo>
                  <a:cubicBezTo>
                    <a:pt x="8887168" y="2808507"/>
                    <a:pt x="8625300" y="2977936"/>
                    <a:pt x="8415545" y="3021554"/>
                  </a:cubicBezTo>
                  <a:cubicBezTo>
                    <a:pt x="6780495" y="2674461"/>
                    <a:pt x="4009133" y="3090115"/>
                    <a:pt x="503600" y="3021554"/>
                  </a:cubicBezTo>
                  <a:cubicBezTo>
                    <a:pt x="273182" y="2984518"/>
                    <a:pt x="-38733" y="2754700"/>
                    <a:pt x="0" y="2517951"/>
                  </a:cubicBezTo>
                  <a:cubicBezTo>
                    <a:pt x="-49137" y="1780814"/>
                    <a:pt x="-173166" y="1380313"/>
                    <a:pt x="0" y="503601"/>
                  </a:cubicBezTo>
                  <a:close/>
                </a:path>
                <a:path w="8919148" h="3021554" fill="none" stroke="0" extrusionOk="0">
                  <a:moveTo>
                    <a:pt x="0" y="503601"/>
                  </a:moveTo>
                  <a:cubicBezTo>
                    <a:pt x="21070" y="163276"/>
                    <a:pt x="270074" y="78440"/>
                    <a:pt x="503600" y="0"/>
                  </a:cubicBezTo>
                  <a:cubicBezTo>
                    <a:pt x="1724755" y="108111"/>
                    <a:pt x="7599635" y="-217522"/>
                    <a:pt x="8415545" y="0"/>
                  </a:cubicBezTo>
                  <a:cubicBezTo>
                    <a:pt x="8630812" y="-26083"/>
                    <a:pt x="8878040" y="242542"/>
                    <a:pt x="8919148" y="503601"/>
                  </a:cubicBezTo>
                  <a:cubicBezTo>
                    <a:pt x="8848645" y="1516638"/>
                    <a:pt x="9016715" y="2100796"/>
                    <a:pt x="8919148" y="2517951"/>
                  </a:cubicBezTo>
                  <a:cubicBezTo>
                    <a:pt x="8861929" y="2835836"/>
                    <a:pt x="8677710" y="3008774"/>
                    <a:pt x="8415545" y="3021554"/>
                  </a:cubicBezTo>
                  <a:cubicBezTo>
                    <a:pt x="7147692" y="2512174"/>
                    <a:pt x="3396088" y="3240392"/>
                    <a:pt x="503600" y="3021554"/>
                  </a:cubicBezTo>
                  <a:cubicBezTo>
                    <a:pt x="281255" y="2984388"/>
                    <a:pt x="-102157" y="2744257"/>
                    <a:pt x="0" y="2517951"/>
                  </a:cubicBezTo>
                  <a:cubicBezTo>
                    <a:pt x="13625" y="1747959"/>
                    <a:pt x="-164390" y="1351929"/>
                    <a:pt x="0" y="50360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sd="2765732515">
                    <a:custGeom>
                      <a:avLst/>
                      <a:gdLst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91080" h="3546620" fill="none" extrusionOk="0">
                          <a:moveTo>
                            <a:pt x="0" y="591114"/>
                          </a:moveTo>
                          <a:cubicBezTo>
                            <a:pt x="2005" y="227825"/>
                            <a:pt x="226980" y="65294"/>
                            <a:pt x="422968" y="0"/>
                          </a:cubicBezTo>
                          <a:cubicBezTo>
                            <a:pt x="1428660" y="52961"/>
                            <a:pt x="6310618" y="-107429"/>
                            <a:pt x="7068111" y="0"/>
                          </a:cubicBezTo>
                          <a:cubicBezTo>
                            <a:pt x="7251513" y="-32831"/>
                            <a:pt x="7455883" y="266034"/>
                            <a:pt x="7491080" y="591114"/>
                          </a:cubicBezTo>
                          <a:cubicBezTo>
                            <a:pt x="7464550" y="1830425"/>
                            <a:pt x="7543149" y="2473667"/>
                            <a:pt x="7491080" y="2955505"/>
                          </a:cubicBezTo>
                          <a:cubicBezTo>
                            <a:pt x="7450347" y="3294548"/>
                            <a:pt x="7296289" y="3538640"/>
                            <a:pt x="7068111" y="3546620"/>
                          </a:cubicBezTo>
                          <a:cubicBezTo>
                            <a:pt x="6267286" y="3174602"/>
                            <a:pt x="3166106" y="3891600"/>
                            <a:pt x="422968" y="3546620"/>
                          </a:cubicBezTo>
                          <a:cubicBezTo>
                            <a:pt x="220086" y="3534817"/>
                            <a:pt x="-65746" y="3255099"/>
                            <a:pt x="0" y="2955505"/>
                          </a:cubicBezTo>
                          <a:cubicBezTo>
                            <a:pt x="-49069" y="2038517"/>
                            <a:pt x="-101947" y="1616250"/>
                            <a:pt x="0" y="591114"/>
                          </a:cubicBezTo>
                          <a:close/>
                        </a:path>
                        <a:path w="7491080" h="3546620" stroke="0" extrusionOk="0">
                          <a:moveTo>
                            <a:pt x="0" y="591114"/>
                          </a:moveTo>
                          <a:cubicBezTo>
                            <a:pt x="59251" y="219310"/>
                            <a:pt x="189229" y="55818"/>
                            <a:pt x="422968" y="0"/>
                          </a:cubicBezTo>
                          <a:cubicBezTo>
                            <a:pt x="2682441" y="30504"/>
                            <a:pt x="5155693" y="-303953"/>
                            <a:pt x="7068111" y="0"/>
                          </a:cubicBezTo>
                          <a:cubicBezTo>
                            <a:pt x="7249991" y="8047"/>
                            <a:pt x="7504116" y="267893"/>
                            <a:pt x="7491080" y="591114"/>
                          </a:cubicBezTo>
                          <a:cubicBezTo>
                            <a:pt x="7300787" y="1531712"/>
                            <a:pt x="7574848" y="2036725"/>
                            <a:pt x="7491080" y="2955505"/>
                          </a:cubicBezTo>
                          <a:cubicBezTo>
                            <a:pt x="7469753" y="3295178"/>
                            <a:pt x="7249359" y="3532290"/>
                            <a:pt x="7068111" y="3546620"/>
                          </a:cubicBezTo>
                          <a:cubicBezTo>
                            <a:pt x="4404421" y="3432248"/>
                            <a:pt x="1606607" y="3730728"/>
                            <a:pt x="422968" y="3546620"/>
                          </a:cubicBezTo>
                          <a:cubicBezTo>
                            <a:pt x="186142" y="3526241"/>
                            <a:pt x="1361" y="3265669"/>
                            <a:pt x="0" y="2955505"/>
                          </a:cubicBezTo>
                          <a:cubicBezTo>
                            <a:pt x="32576" y="2689941"/>
                            <a:pt x="-38589" y="1477606"/>
                            <a:pt x="0" y="591114"/>
                          </a:cubicBezTo>
                          <a:close/>
                        </a:path>
                        <a:path w="7491080" h="3546620" fill="none" stroke="0" extrusionOk="0">
                          <a:moveTo>
                            <a:pt x="0" y="591114"/>
                          </a:moveTo>
                          <a:cubicBezTo>
                            <a:pt x="12394" y="234312"/>
                            <a:pt x="203953" y="61454"/>
                            <a:pt x="422968" y="0"/>
                          </a:cubicBezTo>
                          <a:cubicBezTo>
                            <a:pt x="1503631" y="183434"/>
                            <a:pt x="6360400" y="-167349"/>
                            <a:pt x="7068111" y="0"/>
                          </a:cubicBezTo>
                          <a:cubicBezTo>
                            <a:pt x="7288417" y="56"/>
                            <a:pt x="7484072" y="310080"/>
                            <a:pt x="7491080" y="591114"/>
                          </a:cubicBezTo>
                          <a:cubicBezTo>
                            <a:pt x="7399299" y="1702768"/>
                            <a:pt x="7593527" y="2435288"/>
                            <a:pt x="7491080" y="2955505"/>
                          </a:cubicBezTo>
                          <a:cubicBezTo>
                            <a:pt x="7462289" y="3315732"/>
                            <a:pt x="7277925" y="3528392"/>
                            <a:pt x="7068111" y="3546620"/>
                          </a:cubicBezTo>
                          <a:cubicBezTo>
                            <a:pt x="5839455" y="3405313"/>
                            <a:pt x="3400599" y="3625452"/>
                            <a:pt x="422968" y="3546620"/>
                          </a:cubicBezTo>
                          <a:cubicBezTo>
                            <a:pt x="228968" y="3496925"/>
                            <a:pt x="-58782" y="3236043"/>
                            <a:pt x="0" y="2955505"/>
                          </a:cubicBezTo>
                          <a:cubicBezTo>
                            <a:pt x="-23557" y="2015522"/>
                            <a:pt x="-142407" y="1629259"/>
                            <a:pt x="0" y="5911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8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8 h 2700622"/>
                <a:gd name="connsiteX8" fmla="*/ 0 w 8619344"/>
                <a:gd name="connsiteY8" fmla="*/ 450112 h 2700622"/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8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8 h 2700622"/>
                <a:gd name="connsiteX8" fmla="*/ 0 w 8619344"/>
                <a:gd name="connsiteY8" fmla="*/ 450112 h 2700622"/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8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8 h 2700622"/>
                <a:gd name="connsiteX8" fmla="*/ 0 w 8619344"/>
                <a:gd name="connsiteY8" fmla="*/ 450112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2"/>
                  </a:moveTo>
                  <a:cubicBezTo>
                    <a:pt x="-30162" y="275971"/>
                    <a:pt x="277775" y="-57032"/>
                    <a:pt x="450112" y="0"/>
                  </a:cubicBezTo>
                  <a:cubicBezTo>
                    <a:pt x="1768272" y="-403949"/>
                    <a:pt x="5840490" y="-5270"/>
                    <a:pt x="8169230" y="0"/>
                  </a:cubicBezTo>
                  <a:cubicBezTo>
                    <a:pt x="8491830" y="18874"/>
                    <a:pt x="8559225" y="196667"/>
                    <a:pt x="8619344" y="450112"/>
                  </a:cubicBezTo>
                  <a:cubicBezTo>
                    <a:pt x="8741536" y="958441"/>
                    <a:pt x="8595076" y="1995057"/>
                    <a:pt x="8619344" y="2250508"/>
                  </a:cubicBezTo>
                  <a:cubicBezTo>
                    <a:pt x="8523716" y="2472399"/>
                    <a:pt x="8422197" y="2745318"/>
                    <a:pt x="8169230" y="2700622"/>
                  </a:cubicBezTo>
                  <a:cubicBezTo>
                    <a:pt x="5530939" y="2824682"/>
                    <a:pt x="3374301" y="2567099"/>
                    <a:pt x="450112" y="2700622"/>
                  </a:cubicBezTo>
                  <a:cubicBezTo>
                    <a:pt x="283663" y="2794164"/>
                    <a:pt x="3854" y="2571650"/>
                    <a:pt x="0" y="2250508"/>
                  </a:cubicBezTo>
                  <a:cubicBezTo>
                    <a:pt x="-134844" y="1914950"/>
                    <a:pt x="-139851" y="1396448"/>
                    <a:pt x="0" y="450112"/>
                  </a:cubicBezTo>
                  <a:close/>
                </a:path>
                <a:path w="8619344" h="2700622" stroke="0" extrusionOk="0">
                  <a:moveTo>
                    <a:pt x="0" y="450112"/>
                  </a:moveTo>
                  <a:cubicBezTo>
                    <a:pt x="77850" y="140373"/>
                    <a:pt x="147675" y="13323"/>
                    <a:pt x="450112" y="0"/>
                  </a:cubicBezTo>
                  <a:cubicBezTo>
                    <a:pt x="4187120" y="25301"/>
                    <a:pt x="7006176" y="275903"/>
                    <a:pt x="8169230" y="0"/>
                  </a:cubicBezTo>
                  <a:cubicBezTo>
                    <a:pt x="8408647" y="-43855"/>
                    <a:pt x="8583892" y="237855"/>
                    <a:pt x="8619344" y="450112"/>
                  </a:cubicBezTo>
                  <a:cubicBezTo>
                    <a:pt x="8553650" y="976092"/>
                    <a:pt x="8701807" y="1843528"/>
                    <a:pt x="8619344" y="2250508"/>
                  </a:cubicBezTo>
                  <a:cubicBezTo>
                    <a:pt x="8663939" y="2538513"/>
                    <a:pt x="8395485" y="2658392"/>
                    <a:pt x="8169230" y="2700622"/>
                  </a:cubicBezTo>
                  <a:cubicBezTo>
                    <a:pt x="5134281" y="2388210"/>
                    <a:pt x="3900129" y="2303659"/>
                    <a:pt x="450112" y="2700622"/>
                  </a:cubicBezTo>
                  <a:cubicBezTo>
                    <a:pt x="292881" y="2742868"/>
                    <a:pt x="-43549" y="2500059"/>
                    <a:pt x="0" y="2250508"/>
                  </a:cubicBezTo>
                  <a:cubicBezTo>
                    <a:pt x="64380" y="1764983"/>
                    <a:pt x="-159626" y="824595"/>
                    <a:pt x="0" y="450112"/>
                  </a:cubicBezTo>
                  <a:close/>
                </a:path>
                <a:path w="8619344" h="2700622" fill="none" stroke="0" extrusionOk="0">
                  <a:moveTo>
                    <a:pt x="0" y="450112"/>
                  </a:moveTo>
                  <a:cubicBezTo>
                    <a:pt x="-8418" y="219640"/>
                    <a:pt x="251383" y="-26079"/>
                    <a:pt x="450112" y="0"/>
                  </a:cubicBezTo>
                  <a:cubicBezTo>
                    <a:pt x="1736836" y="189655"/>
                    <a:pt x="5656362" y="55195"/>
                    <a:pt x="8169230" y="0"/>
                  </a:cubicBezTo>
                  <a:cubicBezTo>
                    <a:pt x="8457752" y="-42755"/>
                    <a:pt x="8538264" y="214005"/>
                    <a:pt x="8619344" y="450112"/>
                  </a:cubicBezTo>
                  <a:cubicBezTo>
                    <a:pt x="8773094" y="986082"/>
                    <a:pt x="8556746" y="2056469"/>
                    <a:pt x="8619344" y="2250508"/>
                  </a:cubicBezTo>
                  <a:cubicBezTo>
                    <a:pt x="8573953" y="2484232"/>
                    <a:pt x="8344665" y="2695789"/>
                    <a:pt x="8169230" y="2700622"/>
                  </a:cubicBezTo>
                  <a:cubicBezTo>
                    <a:pt x="5596194" y="2407605"/>
                    <a:pt x="2831642" y="3059487"/>
                    <a:pt x="450112" y="2700622"/>
                  </a:cubicBezTo>
                  <a:cubicBezTo>
                    <a:pt x="247431" y="2788047"/>
                    <a:pt x="28714" y="2546762"/>
                    <a:pt x="0" y="2250508"/>
                  </a:cubicBezTo>
                  <a:cubicBezTo>
                    <a:pt x="11345" y="1801676"/>
                    <a:pt x="119501" y="1096045"/>
                    <a:pt x="0" y="450112"/>
                  </a:cubicBezTo>
                  <a:close/>
                </a:path>
                <a:path w="8619344" h="2700622" fill="none" stroke="0" extrusionOk="0">
                  <a:moveTo>
                    <a:pt x="0" y="450112"/>
                  </a:moveTo>
                  <a:cubicBezTo>
                    <a:pt x="-21767" y="250997"/>
                    <a:pt x="270942" y="-43731"/>
                    <a:pt x="450112" y="0"/>
                  </a:cubicBezTo>
                  <a:cubicBezTo>
                    <a:pt x="1715231" y="-206835"/>
                    <a:pt x="5495535" y="306590"/>
                    <a:pt x="8169230" y="0"/>
                  </a:cubicBezTo>
                  <a:cubicBezTo>
                    <a:pt x="8486331" y="-648"/>
                    <a:pt x="8571810" y="199039"/>
                    <a:pt x="8619344" y="450112"/>
                  </a:cubicBezTo>
                  <a:cubicBezTo>
                    <a:pt x="8764406" y="963184"/>
                    <a:pt x="8571183" y="2045536"/>
                    <a:pt x="8619344" y="2250508"/>
                  </a:cubicBezTo>
                  <a:cubicBezTo>
                    <a:pt x="8532891" y="2499495"/>
                    <a:pt x="8396953" y="2711975"/>
                    <a:pt x="8169230" y="2700622"/>
                  </a:cubicBezTo>
                  <a:cubicBezTo>
                    <a:pt x="5427911" y="2765304"/>
                    <a:pt x="2973736" y="2757977"/>
                    <a:pt x="450112" y="2700622"/>
                  </a:cubicBezTo>
                  <a:cubicBezTo>
                    <a:pt x="264020" y="2781316"/>
                    <a:pt x="14288" y="2584544"/>
                    <a:pt x="0" y="2250508"/>
                  </a:cubicBezTo>
                  <a:cubicBezTo>
                    <a:pt x="-127297" y="1895184"/>
                    <a:pt x="-22997" y="1298203"/>
                    <a:pt x="0" y="45011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16402460">
                    <a:custGeom>
                      <a:avLst/>
                      <a:gdLst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239278" h="3169919" fill="none" extrusionOk="0">
                          <a:moveTo>
                            <a:pt x="0" y="528330"/>
                          </a:moveTo>
                          <a:cubicBezTo>
                            <a:pt x="-19494" y="301004"/>
                            <a:pt x="212069" y="-43596"/>
                            <a:pt x="378044" y="0"/>
                          </a:cubicBezTo>
                          <a:cubicBezTo>
                            <a:pt x="1542736" y="-272096"/>
                            <a:pt x="4638562" y="-20741"/>
                            <a:pt x="6861233" y="0"/>
                          </a:cubicBezTo>
                          <a:cubicBezTo>
                            <a:pt x="7123449" y="18783"/>
                            <a:pt x="7202563" y="232443"/>
                            <a:pt x="7239278" y="528330"/>
                          </a:cubicBezTo>
                          <a:cubicBezTo>
                            <a:pt x="7354429" y="1148873"/>
                            <a:pt x="7184785" y="2371345"/>
                            <a:pt x="7239278" y="2641588"/>
                          </a:cubicBezTo>
                          <a:cubicBezTo>
                            <a:pt x="7194821" y="2916426"/>
                            <a:pt x="7071295" y="3186267"/>
                            <a:pt x="6861233" y="3169919"/>
                          </a:cubicBezTo>
                          <a:cubicBezTo>
                            <a:pt x="4557129" y="3307996"/>
                            <a:pt x="2604889" y="3111635"/>
                            <a:pt x="378044" y="3169919"/>
                          </a:cubicBezTo>
                          <a:cubicBezTo>
                            <a:pt x="216152" y="3240489"/>
                            <a:pt x="2681" y="3002633"/>
                            <a:pt x="0" y="2641588"/>
                          </a:cubicBezTo>
                          <a:cubicBezTo>
                            <a:pt x="-106147" y="2244995"/>
                            <a:pt x="-50166" y="1552833"/>
                            <a:pt x="0" y="528330"/>
                          </a:cubicBezTo>
                          <a:close/>
                        </a:path>
                        <a:path w="7239278" h="3169919" stroke="0" extrusionOk="0">
                          <a:moveTo>
                            <a:pt x="0" y="528330"/>
                          </a:moveTo>
                          <a:cubicBezTo>
                            <a:pt x="36859" y="186418"/>
                            <a:pt x="150006" y="3786"/>
                            <a:pt x="378044" y="0"/>
                          </a:cubicBezTo>
                          <a:cubicBezTo>
                            <a:pt x="3425425" y="9711"/>
                            <a:pt x="5841079" y="204821"/>
                            <a:pt x="6861233" y="0"/>
                          </a:cubicBezTo>
                          <a:cubicBezTo>
                            <a:pt x="7067987" y="-18505"/>
                            <a:pt x="7204959" y="253132"/>
                            <a:pt x="7239278" y="528330"/>
                          </a:cubicBezTo>
                          <a:cubicBezTo>
                            <a:pt x="7246914" y="1110386"/>
                            <a:pt x="7300575" y="2175589"/>
                            <a:pt x="7239278" y="2641588"/>
                          </a:cubicBezTo>
                          <a:cubicBezTo>
                            <a:pt x="7246361" y="2955336"/>
                            <a:pt x="7061012" y="3156684"/>
                            <a:pt x="6861233" y="3169919"/>
                          </a:cubicBezTo>
                          <a:cubicBezTo>
                            <a:pt x="4421078" y="3059948"/>
                            <a:pt x="3338054" y="2980740"/>
                            <a:pt x="378044" y="3169919"/>
                          </a:cubicBezTo>
                          <a:cubicBezTo>
                            <a:pt x="229662" y="3218882"/>
                            <a:pt x="-10012" y="2959242"/>
                            <a:pt x="0" y="2641588"/>
                          </a:cubicBezTo>
                          <a:cubicBezTo>
                            <a:pt x="42957" y="2016855"/>
                            <a:pt x="-127196" y="974244"/>
                            <a:pt x="0" y="528330"/>
                          </a:cubicBezTo>
                          <a:close/>
                        </a:path>
                        <a:path w="7239278" h="3169919" fill="none" stroke="0" extrusionOk="0">
                          <a:moveTo>
                            <a:pt x="0" y="528330"/>
                          </a:moveTo>
                          <a:cubicBezTo>
                            <a:pt x="-4547" y="255035"/>
                            <a:pt x="215620" y="-40078"/>
                            <a:pt x="378044" y="0"/>
                          </a:cubicBezTo>
                          <a:cubicBezTo>
                            <a:pt x="1496606" y="177257"/>
                            <a:pt x="4601757" y="54277"/>
                            <a:pt x="6861233" y="0"/>
                          </a:cubicBezTo>
                          <a:cubicBezTo>
                            <a:pt x="7116417" y="-18951"/>
                            <a:pt x="7175406" y="241351"/>
                            <a:pt x="7239278" y="528330"/>
                          </a:cubicBezTo>
                          <a:cubicBezTo>
                            <a:pt x="7363126" y="1138995"/>
                            <a:pt x="7176843" y="2417177"/>
                            <a:pt x="7239278" y="2641588"/>
                          </a:cubicBezTo>
                          <a:cubicBezTo>
                            <a:pt x="7195333" y="2921869"/>
                            <a:pt x="7029785" y="3174538"/>
                            <a:pt x="6861233" y="3169919"/>
                          </a:cubicBezTo>
                          <a:cubicBezTo>
                            <a:pt x="4512096" y="3057208"/>
                            <a:pt x="2459299" y="3220619"/>
                            <a:pt x="378044" y="3169919"/>
                          </a:cubicBezTo>
                          <a:cubicBezTo>
                            <a:pt x="201530" y="3241025"/>
                            <a:pt x="24281" y="3037536"/>
                            <a:pt x="0" y="2641588"/>
                          </a:cubicBezTo>
                          <a:cubicBezTo>
                            <a:pt x="-76356" y="2087795"/>
                            <a:pt x="115830" y="1417298"/>
                            <a:pt x="0" y="52833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5304" y="-345913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D886-A977-E212-4584-B1E1EC999172}"/>
              </a:ext>
            </a:extLst>
          </p:cNvPr>
          <p:cNvSpPr txBox="1"/>
          <p:nvPr/>
        </p:nvSpPr>
        <p:spPr>
          <a:xfrm>
            <a:off x="2895710" y="1372153"/>
            <a:ext cx="66250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58139-C5E3-7814-51F1-7863CBA67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HĐTN">
            <a:hlinkClick r:id="" action="ppaction://media"/>
            <a:extLst>
              <a:ext uri="{FF2B5EF4-FFF2-40B4-BE49-F238E27FC236}">
                <a16:creationId xmlns:a16="http://schemas.microsoft.com/office/drawing/2014/main" id="{5036313E-5F7B-A40B-F08A-8CC3E88364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786"/>
            <a:ext cx="12192000" cy="685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60" y="2320137"/>
            <a:ext cx="1030923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95491" y="1682903"/>
            <a:ext cx="8377598" cy="3388827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133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uy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VUI ĐẾN TRƯỜNG">
            <a:hlinkClick r:id="" action="ppaction://media"/>
            <a:extLst>
              <a:ext uri="{FF2B5EF4-FFF2-40B4-BE49-F238E27FC236}">
                <a16:creationId xmlns:a16="http://schemas.microsoft.com/office/drawing/2014/main" id="{8C9A9F2A-1A62-A6C0-9808-6E73DDC4C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8017" y="0"/>
            <a:ext cx="12620017" cy="70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F2212-629E-6DD9-F7C4-08E83C3FA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97948" y="1693834"/>
            <a:ext cx="2230752" cy="4940149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4E564B3A-0BBA-11AD-A4C5-F0A8CE161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66" y="588449"/>
            <a:ext cx="7922882" cy="4200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9142F-23F5-02FD-8000-C7B1D8AC1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303" y="4473983"/>
            <a:ext cx="1470720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D6F39F-36D4-C772-A51C-F3BED2B62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86" y="4506919"/>
            <a:ext cx="13248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822C03-503E-E2DA-032F-158376EFD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344" y="4506919"/>
            <a:ext cx="1593601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78036-3371-B10D-949D-8EBBE75C8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068" y="4538563"/>
            <a:ext cx="149376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3ADDA6-2634-C6D0-2BE2-72EA35229D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85471">
            <a:off x="1959342" y="1203424"/>
            <a:ext cx="7169517" cy="1072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98DEC-DE66-6B32-A20E-F31CAC51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84" y="365712"/>
            <a:ext cx="1963082" cy="1097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2892E4-FE09-DAF8-87C3-9AE59E831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3990" y="1746353"/>
            <a:ext cx="6504996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3933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2CB2FB-B96D-D748-CC0D-16DCDCBE7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640" y="2430000"/>
            <a:ext cx="3203904" cy="442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10281F-AC6C-5BB4-EE00-EFA19C12FB70}"/>
              </a:ext>
            </a:extLst>
          </p:cNvPr>
          <p:cNvSpPr txBox="1"/>
          <p:nvPr/>
        </p:nvSpPr>
        <p:spPr>
          <a:xfrm>
            <a:off x="2471893" y="1120676"/>
            <a:ext cx="85511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ln w="3175">
                  <a:solidFill>
                    <a:srgbClr val="FFC000"/>
                  </a:solidFill>
                </a:ln>
                <a:solidFill>
                  <a:srgbClr val="00B050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Hoạt động 1:</a:t>
            </a:r>
            <a:endParaRPr lang="en-US" sz="4800" b="1" dirty="0">
              <a:ln w="3175">
                <a:solidFill>
                  <a:srgbClr val="FFC000"/>
                </a:solidFill>
              </a:ln>
              <a:solidFill>
                <a:srgbClr val="00B050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4800" b="1" dirty="0">
                <a:ln w="3175">
                  <a:solidFill>
                    <a:srgbClr val="FFC000"/>
                  </a:solidFill>
                </a:ln>
                <a:solidFill>
                  <a:srgbClr val="00B050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Đề xuất những việc làm cụ thể để vun đắp tình thầy trò</a:t>
            </a:r>
            <a:r>
              <a:rPr lang="vi-VN" sz="4800" dirty="0">
                <a:ln w="3175">
                  <a:solidFill>
                    <a:srgbClr val="FFC000"/>
                  </a:solidFill>
                </a:ln>
                <a:solidFill>
                  <a:srgbClr val="00B050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.</a:t>
            </a:r>
            <a:endParaRPr kumimoji="0" lang="en-US" sz="480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00B050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D37C9FFB-2B57-8732-2D16-AA121F1E9B98}"/>
              </a:ext>
            </a:extLst>
          </p:cNvPr>
          <p:cNvSpPr/>
          <p:nvPr/>
        </p:nvSpPr>
        <p:spPr>
          <a:xfrm>
            <a:off x="478010" y="1211076"/>
            <a:ext cx="11062348" cy="359671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Thảo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đắp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EA1AA-282B-1912-8FA1-5DE2CA9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5663" y="4132348"/>
            <a:ext cx="2122233" cy="25086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F4EBBB4-4EA0-C1CD-277C-3998F7AAFB49}"/>
              </a:ext>
            </a:extLst>
          </p:cNvPr>
          <p:cNvSpPr/>
          <p:nvPr/>
        </p:nvSpPr>
        <p:spPr>
          <a:xfrm>
            <a:off x="-1" y="216972"/>
            <a:ext cx="3930869" cy="8550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192083F-091A-8975-BB61-6AC043700479}"/>
              </a:ext>
            </a:extLst>
          </p:cNvPr>
          <p:cNvSpPr/>
          <p:nvPr/>
        </p:nvSpPr>
        <p:spPr>
          <a:xfrm>
            <a:off x="3277761" y="376535"/>
            <a:ext cx="5636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PHÓNG VIÊN NHÍ</a:t>
            </a:r>
            <a:endParaRPr kumimoji="0" lang="vi-VN" sz="54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6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1F732-E769-8819-C092-3524BAEF5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592"/>
            <a:ext cx="12192000" cy="459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EDC0F-54B0-09A2-5748-C356CE653616}"/>
              </a:ext>
            </a:extLst>
          </p:cNvPr>
          <p:cNvGrpSpPr/>
          <p:nvPr/>
        </p:nvGrpSpPr>
        <p:grpSpPr>
          <a:xfrm>
            <a:off x="2453958" y="1363579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sd="276573251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164024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672" y="79389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D886-A977-E212-4584-B1E1EC999172}"/>
              </a:ext>
            </a:extLst>
          </p:cNvPr>
          <p:cNvSpPr txBox="1"/>
          <p:nvPr/>
        </p:nvSpPr>
        <p:spPr>
          <a:xfrm>
            <a:off x="2916975" y="1776190"/>
            <a:ext cx="66250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9" y="2376173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004" y="28635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056" y="-53831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408" y="5532700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282"/>
          <a:stretch/>
        </p:blipFill>
        <p:spPr>
          <a:xfrm>
            <a:off x="9254268" y="5118700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EFBCCC-C0AB-C9AC-BF1F-21C212DCC0C6}"/>
              </a:ext>
            </a:extLst>
          </p:cNvPr>
          <p:cNvSpPr txBox="1"/>
          <p:nvPr/>
        </p:nvSpPr>
        <p:spPr>
          <a:xfrm>
            <a:off x="3337665" y="1885539"/>
            <a:ext cx="73785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0000FF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0000FF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48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0000FF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vi-VN" sz="4800" b="1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một số việc làm để vun đắp tình thầy trò.</a:t>
            </a:r>
            <a:endParaRPr kumimoji="0" lang="en-US" sz="4800" b="1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0000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208</Words>
  <Application>Microsoft Office PowerPoint</Application>
  <PresentationFormat>Widescreen</PresentationFormat>
  <Paragraphs>19</Paragraphs>
  <Slides>14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#9Slide07 HoneyCream</vt:lpstr>
      <vt:lpstr>Aptos</vt:lpstr>
      <vt:lpstr>Aptos Display</vt:lpstr>
      <vt:lpstr>Arial</vt:lpstr>
      <vt:lpstr>Calibri</vt:lpstr>
      <vt:lpstr>Cambria</vt:lpstr>
      <vt:lpstr>Cooper Black</vt:lpstr>
      <vt:lpstr>SVN-Appleberry</vt:lpstr>
      <vt:lpstr>SVN-Newton</vt:lpstr>
      <vt:lpstr>Tahoma</vt:lpstr>
      <vt:lpstr>Times New Roman</vt:lpstr>
      <vt:lpstr>UTM Avo</vt:lpstr>
      <vt:lpstr>Wingdings</vt:lpstr>
      <vt:lpstr>字魂107号-萌趣欢乐体</vt:lpstr>
      <vt:lpstr>字魂156号-萌趣苏打饼</vt:lpstr>
      <vt:lpstr>Office 主题​​</vt:lpstr>
      <vt:lpstr>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57</cp:revision>
  <dcterms:created xsi:type="dcterms:W3CDTF">2024-08-22T01:09:00Z</dcterms:created>
  <dcterms:modified xsi:type="dcterms:W3CDTF">2025-11-16T07:50:03Z</dcterms:modified>
</cp:coreProperties>
</file>