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</p:sldMasterIdLst>
  <p:sldIdLst>
    <p:sldId id="271" r:id="rId9"/>
    <p:sldId id="270" r:id="rId10"/>
    <p:sldId id="262" r:id="rId11"/>
    <p:sldId id="258" r:id="rId12"/>
    <p:sldId id="259" r:id="rId13"/>
    <p:sldId id="256" r:id="rId14"/>
    <p:sldId id="264" r:id="rId15"/>
    <p:sldId id="266" r:id="rId16"/>
    <p:sldId id="261" r:id="rId17"/>
    <p:sldId id="268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7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1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53581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9060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96432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329097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98612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785049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571221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41841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6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54376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061567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5048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629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4236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994274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13531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88742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70609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219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62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437546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30969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2813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334595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40967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613165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0012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413621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56971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0534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5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26429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27434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26981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791806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8276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>
            <a:fillRect/>
          </a:stretch>
        </p:blipFill>
        <p:spPr bwMode="auto">
          <a:xfrm>
            <a:off x="0" y="3860800"/>
            <a:ext cx="1219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23917" r="33206" b="47208"/>
          <a:stretch>
            <a:fillRect/>
          </a:stretch>
        </p:blipFill>
        <p:spPr bwMode="auto">
          <a:xfrm>
            <a:off x="6743701" y="0"/>
            <a:ext cx="54483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27216" r="47688" b="23917"/>
          <a:stretch>
            <a:fillRect/>
          </a:stretch>
        </p:blipFill>
        <p:spPr bwMode="auto">
          <a:xfrm>
            <a:off x="8773585" y="3860800"/>
            <a:ext cx="3397249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>
            <a:fillRect/>
          </a:stretch>
        </p:blipFill>
        <p:spPr bwMode="auto">
          <a:xfrm>
            <a:off x="-480483" y="2120900"/>
            <a:ext cx="5171017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83" y="3817938"/>
            <a:ext cx="5171017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285" y="149225"/>
            <a:ext cx="11891433" cy="6559550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ea typeface="字魂79号-萌趣奶油体" panose="00000500000000000000" pitchFamily="2" charset="-122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585" y="244475"/>
            <a:ext cx="11662833" cy="6369050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7563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82417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99120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128733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79074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78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09444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7034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3732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79960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470386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42148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87077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11548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62960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90742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1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50287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03296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20323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08554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87002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43401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29714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4649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97276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37239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06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00673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198982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880305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38847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32682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84025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59220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09361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15831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70645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306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39762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665742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902798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08988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70951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40597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67213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40719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0883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E9B9B-2D66-4B2C-8EB8-7D04EE78C84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59D0C-7222-402E-A327-135477731F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689142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31A7-945B-4595-8274-D059E4A387A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9845E-4E30-479B-96D9-AD9DCC37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6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4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56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1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5" y="23812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857251"/>
            <a:ext cx="9313862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775" y="3765550"/>
            <a:ext cx="5638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Thắm</a:t>
            </a:r>
            <a:endParaRPr lang="en-US" altLang="en-US" sz="1967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196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7" b="1">
                <a:solidFill>
                  <a:srgbClr val="FF0066"/>
                </a:solidFill>
                <a:latin typeface="Times New Roman" panose="02020603050405020304" pitchFamily="18" charset="0"/>
              </a:rPr>
              <a:t>Tiến</a:t>
            </a:r>
            <a:endParaRPr lang="en-US" altLang="en-US" sz="1967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7" y="2762250"/>
            <a:ext cx="7583488" cy="427038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spcBef>
                <a:spcPts val="1011"/>
              </a:spcBef>
              <a:defRPr/>
            </a:pP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4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4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Lớp5</a:t>
            </a:r>
            <a:endParaRPr lang="en-US" sz="224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88" y="1403350"/>
            <a:ext cx="6443662" cy="1117600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815955" eaLnBrk="1" hangingPunct="1"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109645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720"/>
            <a:ext cx="6714309" cy="6305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035" y="365760"/>
            <a:ext cx="3398656" cy="6688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074" y="6335486"/>
            <a:ext cx="470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nước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năng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lượng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mặt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trời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09314" y="6858000"/>
            <a:ext cx="12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Tủ</a:t>
            </a:r>
            <a:r>
              <a:rPr lang="en-US" b="1" dirty="0" smtClean="0"/>
              <a:t> </a:t>
            </a:r>
            <a:r>
              <a:rPr lang="en-US" b="1" dirty="0" err="1" smtClean="0"/>
              <a:t>lạnh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9389609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18" y="748934"/>
            <a:ext cx="8492464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54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01880" y="237505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75" y="1183275"/>
            <a:ext cx="623674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云形 61"/>
          <p:cNvSpPr/>
          <p:nvPr/>
        </p:nvSpPr>
        <p:spPr>
          <a:xfrm>
            <a:off x="2028825" y="857250"/>
            <a:ext cx="7886700" cy="3691890"/>
          </a:xfrm>
          <a:custGeom>
            <a:avLst/>
            <a:gdLst>
              <a:gd name="connsiteX0" fmla="*/ 711993 w 7886700"/>
              <a:gd name="connsiteY0" fmla="*/ 1228066 h 3691890"/>
              <a:gd name="connsiteX1" fmla="*/ 1026548 w 7886700"/>
              <a:gd name="connsiteY1" fmla="*/ 590275 h 3691890"/>
              <a:gd name="connsiteX2" fmla="*/ 2556787 w 7886700"/>
              <a:gd name="connsiteY2" fmla="*/ 444565 h 3691890"/>
              <a:gd name="connsiteX3" fmla="*/ 4099623 w 7886700"/>
              <a:gd name="connsiteY3" fmla="*/ 293300 h 3691890"/>
              <a:gd name="connsiteX4" fmla="*/ 4700801 w 7886700"/>
              <a:gd name="connsiteY4" fmla="*/ 17092 h 3691890"/>
              <a:gd name="connsiteX5" fmla="*/ 5446387 w 7886700"/>
              <a:gd name="connsiteY5" fmla="*/ 212027 h 3691890"/>
              <a:gd name="connsiteX6" fmla="*/ 6474213 w 7886700"/>
              <a:gd name="connsiteY6" fmla="*/ 58967 h 3691890"/>
              <a:gd name="connsiteX7" fmla="*/ 6995429 w 7886700"/>
              <a:gd name="connsiteY7" fmla="*/ 476527 h 3691890"/>
              <a:gd name="connsiteX8" fmla="*/ 7664338 w 7886700"/>
              <a:gd name="connsiteY8" fmla="*/ 881780 h 3691890"/>
              <a:gd name="connsiteX9" fmla="*/ 7634398 w 7886700"/>
              <a:gd name="connsiteY9" fmla="*/ 1321218 h 3691890"/>
              <a:gd name="connsiteX10" fmla="*/ 7853108 w 7886700"/>
              <a:gd name="connsiteY10" fmla="*/ 1993107 h 3691890"/>
              <a:gd name="connsiteX11" fmla="*/ 6828567 w 7886700"/>
              <a:gd name="connsiteY11" fmla="*/ 2581246 h 3691890"/>
              <a:gd name="connsiteX12" fmla="*/ 6461799 w 7886700"/>
              <a:gd name="connsiteY12" fmla="*/ 3085206 h 3691890"/>
              <a:gd name="connsiteX13" fmla="*/ 5213072 w 7886700"/>
              <a:gd name="connsiteY13" fmla="*/ 3146225 h 3691890"/>
              <a:gd name="connsiteX14" fmla="*/ 4320706 w 7886700"/>
              <a:gd name="connsiteY14" fmla="*/ 3683856 h 3691890"/>
              <a:gd name="connsiteX15" fmla="*/ 3008630 w 7886700"/>
              <a:gd name="connsiteY15" fmla="*/ 3355688 h 3691890"/>
              <a:gd name="connsiteX16" fmla="*/ 1059592 w 7886700"/>
              <a:gd name="connsiteY16" fmla="*/ 3031451 h 3691890"/>
              <a:gd name="connsiteX17" fmla="*/ 202644 w 7886700"/>
              <a:gd name="connsiteY17" fmla="*/ 2670638 h 3691890"/>
              <a:gd name="connsiteX18" fmla="*/ 385754 w 7886700"/>
              <a:gd name="connsiteY18" fmla="*/ 2183599 h 3691890"/>
              <a:gd name="connsiteX19" fmla="*/ -913 w 7886700"/>
              <a:gd name="connsiteY19" fmla="*/ 1683912 h 3691890"/>
              <a:gd name="connsiteX20" fmla="*/ 705238 w 7886700"/>
              <a:gd name="connsiteY20" fmla="*/ 1239774 h 3691890"/>
              <a:gd name="connsiteX21" fmla="*/ 711993 w 7886700"/>
              <a:gd name="connsiteY21" fmla="*/ 1228066 h 3691890"/>
              <a:gd name="connsiteX0-1" fmla="*/ 856765 w 7886700"/>
              <a:gd name="connsiteY0-2" fmla="*/ 2237097 h 3691890"/>
              <a:gd name="connsiteX1-3" fmla="*/ 394335 w 7886700"/>
              <a:gd name="connsiteY1-4" fmla="*/ 2168985 h 3691890"/>
              <a:gd name="connsiteX2-5" fmla="*/ 1264793 w 7886700"/>
              <a:gd name="connsiteY2-6" fmla="*/ 2982483 h 3691890"/>
              <a:gd name="connsiteX3-7" fmla="*/ 1062513 w 7886700"/>
              <a:gd name="connsiteY3-8" fmla="*/ 3015043 h 3691890"/>
              <a:gd name="connsiteX4-9" fmla="*/ 3008264 w 7886700"/>
              <a:gd name="connsiteY4-10" fmla="*/ 3340647 h 3691890"/>
              <a:gd name="connsiteX5-11" fmla="*/ 2886313 w 7886700"/>
              <a:gd name="connsiteY5-12" fmla="*/ 3191946 h 3691890"/>
              <a:gd name="connsiteX6-13" fmla="*/ 5262729 w 7886700"/>
              <a:gd name="connsiteY6-14" fmla="*/ 2969834 h 3691890"/>
              <a:gd name="connsiteX7-15" fmla="*/ 5213985 w 7886700"/>
              <a:gd name="connsiteY7-16" fmla="*/ 3132978 h 3691890"/>
              <a:gd name="connsiteX8-17" fmla="*/ 6230675 w 7886700"/>
              <a:gd name="connsiteY8-18" fmla="*/ 1961658 h 3691890"/>
              <a:gd name="connsiteX9-19" fmla="*/ 6824186 w 7886700"/>
              <a:gd name="connsiteY9-20" fmla="*/ 2571503 h 3691890"/>
              <a:gd name="connsiteX10-21" fmla="*/ 7630747 w 7886700"/>
              <a:gd name="connsiteY10-22" fmla="*/ 1312159 h 3691890"/>
              <a:gd name="connsiteX11-23" fmla="*/ 7366396 w 7886700"/>
              <a:gd name="connsiteY11-24" fmla="*/ 1540851 h 3691890"/>
              <a:gd name="connsiteX12-25" fmla="*/ 6996525 w 7886700"/>
              <a:gd name="connsiteY12-26" fmla="*/ 463708 h 3691890"/>
              <a:gd name="connsiteX13-27" fmla="*/ 7010400 w 7886700"/>
              <a:gd name="connsiteY13-28" fmla="*/ 571730 h 3691890"/>
              <a:gd name="connsiteX14-29" fmla="*/ 5308552 w 7886700"/>
              <a:gd name="connsiteY14-30" fmla="*/ 337739 h 3691890"/>
              <a:gd name="connsiteX15-31" fmla="*/ 5444013 w 7886700"/>
              <a:gd name="connsiteY15-32" fmla="*/ 199977 h 3691890"/>
              <a:gd name="connsiteX16-33" fmla="*/ 4042116 w 7886700"/>
              <a:gd name="connsiteY16-34" fmla="*/ 403373 h 3691890"/>
              <a:gd name="connsiteX17-35" fmla="*/ 4107656 w 7886700"/>
              <a:gd name="connsiteY17-36" fmla="*/ 284583 h 3691890"/>
              <a:gd name="connsiteX18-37" fmla="*/ 2555875 w 7886700"/>
              <a:gd name="connsiteY18-38" fmla="*/ 443710 h 3691890"/>
              <a:gd name="connsiteX19-39" fmla="*/ 2793206 w 7886700"/>
              <a:gd name="connsiteY19-40" fmla="*/ 558911 h 3691890"/>
              <a:gd name="connsiteX20-41" fmla="*/ 753435 w 7886700"/>
              <a:gd name="connsiteY20-42" fmla="*/ 1349334 h 3691890"/>
              <a:gd name="connsiteX21-43" fmla="*/ 711993 w 7886700"/>
              <a:gd name="connsiteY21-44" fmla="*/ 1228066 h 36918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7886700" h="3691890" fill="none" extrusionOk="0">
                <a:moveTo>
                  <a:pt x="711993" y="1228066"/>
                </a:moveTo>
                <a:cubicBezTo>
                  <a:pt x="635584" y="968633"/>
                  <a:pt x="772358" y="703899"/>
                  <a:pt x="1026548" y="590275"/>
                </a:cubicBezTo>
                <a:cubicBezTo>
                  <a:pt x="1366889" y="284000"/>
                  <a:pt x="2094946" y="285547"/>
                  <a:pt x="2556787" y="444565"/>
                </a:cubicBezTo>
                <a:cubicBezTo>
                  <a:pt x="2846698" y="83679"/>
                  <a:pt x="3599779" y="2737"/>
                  <a:pt x="4099623" y="293300"/>
                </a:cubicBezTo>
                <a:cubicBezTo>
                  <a:pt x="4189438" y="180724"/>
                  <a:pt x="4391445" y="11652"/>
                  <a:pt x="4700801" y="17092"/>
                </a:cubicBezTo>
                <a:cubicBezTo>
                  <a:pt x="4953684" y="-4226"/>
                  <a:pt x="5245898" y="23272"/>
                  <a:pt x="5446387" y="212027"/>
                </a:cubicBezTo>
                <a:cubicBezTo>
                  <a:pt x="5632175" y="3899"/>
                  <a:pt x="6177666" y="-51298"/>
                  <a:pt x="6474213" y="58967"/>
                </a:cubicBezTo>
                <a:cubicBezTo>
                  <a:pt x="6743479" y="118591"/>
                  <a:pt x="6939120" y="261950"/>
                  <a:pt x="6995429" y="476527"/>
                </a:cubicBezTo>
                <a:cubicBezTo>
                  <a:pt x="7292762" y="575037"/>
                  <a:pt x="7537179" y="668777"/>
                  <a:pt x="7664338" y="881780"/>
                </a:cubicBezTo>
                <a:cubicBezTo>
                  <a:pt x="7770963" y="1037819"/>
                  <a:pt x="7720087" y="1181238"/>
                  <a:pt x="7634398" y="1321218"/>
                </a:cubicBezTo>
                <a:cubicBezTo>
                  <a:pt x="7850408" y="1467646"/>
                  <a:pt x="7929687" y="1734174"/>
                  <a:pt x="7853108" y="1993107"/>
                </a:cubicBezTo>
                <a:cubicBezTo>
                  <a:pt x="7672804" y="2335816"/>
                  <a:pt x="7356861" y="2515018"/>
                  <a:pt x="6828567" y="2581246"/>
                </a:cubicBezTo>
                <a:cubicBezTo>
                  <a:pt x="6875025" y="2802415"/>
                  <a:pt x="6650642" y="2961379"/>
                  <a:pt x="6461799" y="3085206"/>
                </a:cubicBezTo>
                <a:cubicBezTo>
                  <a:pt x="6068007" y="3218317"/>
                  <a:pt x="5544212" y="3324248"/>
                  <a:pt x="5213072" y="3146225"/>
                </a:cubicBezTo>
                <a:cubicBezTo>
                  <a:pt x="5043121" y="3358591"/>
                  <a:pt x="4721101" y="3536303"/>
                  <a:pt x="4320706" y="3683856"/>
                </a:cubicBezTo>
                <a:cubicBezTo>
                  <a:pt x="3859797" y="3743050"/>
                  <a:pt x="3300011" y="3662362"/>
                  <a:pt x="3008630" y="3355688"/>
                </a:cubicBezTo>
                <a:cubicBezTo>
                  <a:pt x="2272698" y="3635767"/>
                  <a:pt x="1424077" y="3532560"/>
                  <a:pt x="1059592" y="3031451"/>
                </a:cubicBezTo>
                <a:cubicBezTo>
                  <a:pt x="631177" y="3040610"/>
                  <a:pt x="333387" y="2887689"/>
                  <a:pt x="202644" y="2670638"/>
                </a:cubicBezTo>
                <a:cubicBezTo>
                  <a:pt x="123838" y="2492292"/>
                  <a:pt x="154283" y="2340389"/>
                  <a:pt x="385754" y="2183599"/>
                </a:cubicBezTo>
                <a:cubicBezTo>
                  <a:pt x="114641" y="2088706"/>
                  <a:pt x="-36137" y="1880436"/>
                  <a:pt x="-913" y="1683912"/>
                </a:cubicBezTo>
                <a:cubicBezTo>
                  <a:pt x="15943" y="1457540"/>
                  <a:pt x="399372" y="1308945"/>
                  <a:pt x="705238" y="1239774"/>
                </a:cubicBezTo>
                <a:cubicBezTo>
                  <a:pt x="707252" y="1234922"/>
                  <a:pt x="709775" y="1232545"/>
                  <a:pt x="711993" y="1228066"/>
                </a:cubicBezTo>
                <a:close/>
              </a:path>
              <a:path w="7886700" h="3691890" fill="none" extrusionOk="0">
                <a:moveTo>
                  <a:pt x="856765" y="2237097"/>
                </a:moveTo>
                <a:cubicBezTo>
                  <a:pt x="691524" y="2240528"/>
                  <a:pt x="512063" y="2231066"/>
                  <a:pt x="394335" y="2168985"/>
                </a:cubicBezTo>
                <a:moveTo>
                  <a:pt x="1264793" y="2982483"/>
                </a:moveTo>
                <a:cubicBezTo>
                  <a:pt x="1196035" y="3001818"/>
                  <a:pt x="1125619" y="3013620"/>
                  <a:pt x="1062513" y="3015043"/>
                </a:cubicBezTo>
                <a:moveTo>
                  <a:pt x="3008264" y="3340647"/>
                </a:moveTo>
                <a:cubicBezTo>
                  <a:pt x="2955238" y="3286630"/>
                  <a:pt x="2921984" y="3240177"/>
                  <a:pt x="2886313" y="3191946"/>
                </a:cubicBezTo>
                <a:moveTo>
                  <a:pt x="5262729" y="2969834"/>
                </a:moveTo>
                <a:cubicBezTo>
                  <a:pt x="5267773" y="3025675"/>
                  <a:pt x="5230008" y="3069628"/>
                  <a:pt x="5213985" y="3132978"/>
                </a:cubicBezTo>
                <a:moveTo>
                  <a:pt x="6230675" y="1961658"/>
                </a:moveTo>
                <a:cubicBezTo>
                  <a:pt x="6570985" y="2075655"/>
                  <a:pt x="6837003" y="2286366"/>
                  <a:pt x="6824186" y="2571503"/>
                </a:cubicBezTo>
                <a:moveTo>
                  <a:pt x="7630747" y="1312159"/>
                </a:moveTo>
                <a:cubicBezTo>
                  <a:pt x="7582037" y="1391566"/>
                  <a:pt x="7456233" y="1478518"/>
                  <a:pt x="7366396" y="1540851"/>
                </a:cubicBezTo>
                <a:moveTo>
                  <a:pt x="6996525" y="463708"/>
                </a:moveTo>
                <a:cubicBezTo>
                  <a:pt x="7003039" y="499575"/>
                  <a:pt x="7014736" y="533929"/>
                  <a:pt x="7010400" y="571730"/>
                </a:cubicBezTo>
                <a:moveTo>
                  <a:pt x="5308552" y="337739"/>
                </a:moveTo>
                <a:cubicBezTo>
                  <a:pt x="5338254" y="276150"/>
                  <a:pt x="5381528" y="246005"/>
                  <a:pt x="5444013" y="199977"/>
                </a:cubicBezTo>
                <a:moveTo>
                  <a:pt x="4042116" y="403373"/>
                </a:moveTo>
                <a:cubicBezTo>
                  <a:pt x="4057163" y="363542"/>
                  <a:pt x="4080197" y="330764"/>
                  <a:pt x="4107656" y="284583"/>
                </a:cubicBezTo>
                <a:moveTo>
                  <a:pt x="2555875" y="443710"/>
                </a:moveTo>
                <a:cubicBezTo>
                  <a:pt x="2642937" y="471751"/>
                  <a:pt x="2718514" y="521835"/>
                  <a:pt x="2793206" y="558911"/>
                </a:cubicBezTo>
                <a:moveTo>
                  <a:pt x="753435" y="1349334"/>
                </a:moveTo>
                <a:cubicBezTo>
                  <a:pt x="733251" y="1305743"/>
                  <a:pt x="714868" y="1263468"/>
                  <a:pt x="711993" y="1228066"/>
                </a:cubicBezTo>
              </a:path>
              <a:path w="7886700" h="3691890" stroke="0" extrusionOk="0">
                <a:moveTo>
                  <a:pt x="711993" y="1228066"/>
                </a:moveTo>
                <a:cubicBezTo>
                  <a:pt x="665592" y="971548"/>
                  <a:pt x="805079" y="797013"/>
                  <a:pt x="1026548" y="590275"/>
                </a:cubicBezTo>
                <a:cubicBezTo>
                  <a:pt x="1353155" y="340752"/>
                  <a:pt x="2147435" y="302547"/>
                  <a:pt x="2556787" y="444565"/>
                </a:cubicBezTo>
                <a:cubicBezTo>
                  <a:pt x="2882854" y="129497"/>
                  <a:pt x="3643533" y="-108212"/>
                  <a:pt x="4099623" y="293300"/>
                </a:cubicBezTo>
                <a:cubicBezTo>
                  <a:pt x="4221610" y="150007"/>
                  <a:pt x="4435725" y="95741"/>
                  <a:pt x="4700801" y="17092"/>
                </a:cubicBezTo>
                <a:cubicBezTo>
                  <a:pt x="5005519" y="-10543"/>
                  <a:pt x="5230078" y="62530"/>
                  <a:pt x="5446387" y="212027"/>
                </a:cubicBezTo>
                <a:cubicBezTo>
                  <a:pt x="5645113" y="-37002"/>
                  <a:pt x="6119017" y="-14144"/>
                  <a:pt x="6474213" y="58967"/>
                </a:cubicBezTo>
                <a:cubicBezTo>
                  <a:pt x="6747338" y="141414"/>
                  <a:pt x="6973684" y="258013"/>
                  <a:pt x="6995429" y="476527"/>
                </a:cubicBezTo>
                <a:cubicBezTo>
                  <a:pt x="7342683" y="501734"/>
                  <a:pt x="7560516" y="670816"/>
                  <a:pt x="7664338" y="881780"/>
                </a:cubicBezTo>
                <a:cubicBezTo>
                  <a:pt x="7715219" y="998980"/>
                  <a:pt x="7758675" y="1164558"/>
                  <a:pt x="7634398" y="1321218"/>
                </a:cubicBezTo>
                <a:cubicBezTo>
                  <a:pt x="7877879" y="1501955"/>
                  <a:pt x="7933113" y="1773258"/>
                  <a:pt x="7853108" y="1993107"/>
                </a:cubicBezTo>
                <a:cubicBezTo>
                  <a:pt x="7630552" y="2286053"/>
                  <a:pt x="7230496" y="2586978"/>
                  <a:pt x="6828567" y="2581246"/>
                </a:cubicBezTo>
                <a:cubicBezTo>
                  <a:pt x="6832839" y="2749999"/>
                  <a:pt x="6706719" y="2982616"/>
                  <a:pt x="6461799" y="3085206"/>
                </a:cubicBezTo>
                <a:cubicBezTo>
                  <a:pt x="6127197" y="3305560"/>
                  <a:pt x="5606168" y="3255904"/>
                  <a:pt x="5213072" y="3146225"/>
                </a:cubicBezTo>
                <a:cubicBezTo>
                  <a:pt x="5013153" y="3379560"/>
                  <a:pt x="4756899" y="3604610"/>
                  <a:pt x="4320706" y="3683856"/>
                </a:cubicBezTo>
                <a:cubicBezTo>
                  <a:pt x="3804758" y="3776208"/>
                  <a:pt x="3221667" y="3595223"/>
                  <a:pt x="3008630" y="3355688"/>
                </a:cubicBezTo>
                <a:cubicBezTo>
                  <a:pt x="2311030" y="3628871"/>
                  <a:pt x="1474267" y="3557400"/>
                  <a:pt x="1059592" y="3031451"/>
                </a:cubicBezTo>
                <a:cubicBezTo>
                  <a:pt x="662937" y="3072400"/>
                  <a:pt x="311130" y="2868134"/>
                  <a:pt x="202644" y="2670638"/>
                </a:cubicBezTo>
                <a:cubicBezTo>
                  <a:pt x="142074" y="2531067"/>
                  <a:pt x="198388" y="2308471"/>
                  <a:pt x="385754" y="2183599"/>
                </a:cubicBezTo>
                <a:cubicBezTo>
                  <a:pt x="115796" y="2090585"/>
                  <a:pt x="-81827" y="1912364"/>
                  <a:pt x="-913" y="1683912"/>
                </a:cubicBezTo>
                <a:cubicBezTo>
                  <a:pt x="28165" y="1406232"/>
                  <a:pt x="382366" y="1271808"/>
                  <a:pt x="705238" y="1239774"/>
                </a:cubicBezTo>
                <a:cubicBezTo>
                  <a:pt x="707562" y="1235964"/>
                  <a:pt x="709810" y="1231714"/>
                  <a:pt x="711993" y="1228066"/>
                </a:cubicBezTo>
                <a:close/>
              </a:path>
              <a:path w="7886700" h="3691890" fill="none" stroke="0" extrusionOk="0">
                <a:moveTo>
                  <a:pt x="856765" y="2237097"/>
                </a:moveTo>
                <a:cubicBezTo>
                  <a:pt x="702636" y="2259755"/>
                  <a:pt x="542031" y="2234051"/>
                  <a:pt x="394335" y="2168985"/>
                </a:cubicBezTo>
                <a:moveTo>
                  <a:pt x="1264793" y="2982483"/>
                </a:moveTo>
                <a:cubicBezTo>
                  <a:pt x="1196818" y="2993317"/>
                  <a:pt x="1125681" y="3014912"/>
                  <a:pt x="1062513" y="3015043"/>
                </a:cubicBezTo>
                <a:moveTo>
                  <a:pt x="3008264" y="3340647"/>
                </a:moveTo>
                <a:cubicBezTo>
                  <a:pt x="2970650" y="3299105"/>
                  <a:pt x="2921722" y="3242225"/>
                  <a:pt x="2886313" y="3191946"/>
                </a:cubicBezTo>
                <a:moveTo>
                  <a:pt x="5262729" y="2969834"/>
                </a:moveTo>
                <a:cubicBezTo>
                  <a:pt x="5260072" y="3017312"/>
                  <a:pt x="5234879" y="3081321"/>
                  <a:pt x="5213985" y="3132978"/>
                </a:cubicBezTo>
                <a:moveTo>
                  <a:pt x="6230675" y="1961658"/>
                </a:moveTo>
                <a:cubicBezTo>
                  <a:pt x="6569536" y="2090965"/>
                  <a:pt x="6796807" y="2266347"/>
                  <a:pt x="6824186" y="2571503"/>
                </a:cubicBezTo>
                <a:moveTo>
                  <a:pt x="7630747" y="1312159"/>
                </a:moveTo>
                <a:cubicBezTo>
                  <a:pt x="7595338" y="1411789"/>
                  <a:pt x="7483724" y="1481697"/>
                  <a:pt x="7366396" y="1540851"/>
                </a:cubicBezTo>
                <a:moveTo>
                  <a:pt x="6996525" y="463708"/>
                </a:moveTo>
                <a:cubicBezTo>
                  <a:pt x="7012607" y="500155"/>
                  <a:pt x="7005826" y="536479"/>
                  <a:pt x="7010400" y="571730"/>
                </a:cubicBezTo>
                <a:moveTo>
                  <a:pt x="5308552" y="337739"/>
                </a:moveTo>
                <a:cubicBezTo>
                  <a:pt x="5349462" y="280559"/>
                  <a:pt x="5389319" y="239616"/>
                  <a:pt x="5444013" y="199977"/>
                </a:cubicBezTo>
                <a:moveTo>
                  <a:pt x="4042116" y="403373"/>
                </a:moveTo>
                <a:cubicBezTo>
                  <a:pt x="4064870" y="358358"/>
                  <a:pt x="4073136" y="320694"/>
                  <a:pt x="4107656" y="284583"/>
                </a:cubicBezTo>
                <a:moveTo>
                  <a:pt x="2555875" y="443710"/>
                </a:moveTo>
                <a:cubicBezTo>
                  <a:pt x="2635845" y="470042"/>
                  <a:pt x="2733689" y="508684"/>
                  <a:pt x="2793206" y="558911"/>
                </a:cubicBezTo>
                <a:moveTo>
                  <a:pt x="753435" y="1349334"/>
                </a:moveTo>
                <a:cubicBezTo>
                  <a:pt x="735179" y="1304717"/>
                  <a:pt x="715916" y="1269530"/>
                  <a:pt x="711993" y="1228066"/>
                </a:cubicBezTo>
              </a:path>
            </a:pathLst>
          </a:custGeom>
          <a:solidFill>
            <a:srgbClr val="CCFFCC"/>
          </a:solidFill>
          <a:ln w="19050" cmpd="sng">
            <a:solidFill>
              <a:srgbClr val="00FFCC"/>
            </a:solidFill>
            <a:prstDash val="dash"/>
          </a:ln>
          <a:effectLst>
            <a:glow rad="63500">
              <a:srgbClr val="00FF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4" name="Picture 3" descr="A picture containing toy, doll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63" y="4196527"/>
            <a:ext cx="2902369" cy="266147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6" y="4159184"/>
            <a:ext cx="1737362" cy="269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0780" y="1546367"/>
            <a:ext cx="5982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Trò chơi:</a:t>
            </a:r>
          </a:p>
          <a:p>
            <a:r>
              <a:rPr lang="vi-VN" sz="5400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Chiếc hộp bí mật</a:t>
            </a:r>
            <a:endParaRPr lang="en-US" sz="5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9067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7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8363" y="770660"/>
            <a:ext cx="9518073" cy="3829915"/>
            <a:chOff x="1336963" y="124691"/>
            <a:chExt cx="9518073" cy="3532909"/>
          </a:xfrm>
        </p:grpSpPr>
        <p:sp>
          <p:nvSpPr>
            <p:cNvPr id="4" name="TextBox 3"/>
            <p:cNvSpPr txBox="1"/>
            <p:nvPr/>
          </p:nvSpPr>
          <p:spPr>
            <a:xfrm>
              <a:off x="9042783" y="1123554"/>
              <a:ext cx="1331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336963" y="124691"/>
              <a:ext cx="9518073" cy="3532909"/>
            </a:xfrm>
            <a:custGeom>
              <a:avLst/>
              <a:gdLst>
                <a:gd name="connsiteX0" fmla="*/ 0 w 9518073"/>
                <a:gd name="connsiteY0" fmla="*/ 588830 h 3532909"/>
                <a:gd name="connsiteX1" fmla="*/ 588830 w 9518073"/>
                <a:gd name="connsiteY1" fmla="*/ 0 h 3532909"/>
                <a:gd name="connsiteX2" fmla="*/ 1033652 w 9518073"/>
                <a:gd name="connsiteY2" fmla="*/ 0 h 3532909"/>
                <a:gd name="connsiteX3" fmla="*/ 1895495 w 9518073"/>
                <a:gd name="connsiteY3" fmla="*/ 0 h 3532909"/>
                <a:gd name="connsiteX4" fmla="*/ 2673933 w 9518073"/>
                <a:gd name="connsiteY4" fmla="*/ 0 h 3532909"/>
                <a:gd name="connsiteX5" fmla="*/ 3118755 w 9518073"/>
                <a:gd name="connsiteY5" fmla="*/ 0 h 3532909"/>
                <a:gd name="connsiteX6" fmla="*/ 3897194 w 9518073"/>
                <a:gd name="connsiteY6" fmla="*/ 0 h 3532909"/>
                <a:gd name="connsiteX7" fmla="*/ 4342016 w 9518073"/>
                <a:gd name="connsiteY7" fmla="*/ 0 h 3532909"/>
                <a:gd name="connsiteX8" fmla="*/ 4786838 w 9518073"/>
                <a:gd name="connsiteY8" fmla="*/ 0 h 3532909"/>
                <a:gd name="connsiteX9" fmla="*/ 5315064 w 9518073"/>
                <a:gd name="connsiteY9" fmla="*/ 0 h 3532909"/>
                <a:gd name="connsiteX10" fmla="*/ 5926694 w 9518073"/>
                <a:gd name="connsiteY10" fmla="*/ 0 h 3532909"/>
                <a:gd name="connsiteX11" fmla="*/ 6454920 w 9518073"/>
                <a:gd name="connsiteY11" fmla="*/ 0 h 3532909"/>
                <a:gd name="connsiteX12" fmla="*/ 7233359 w 9518073"/>
                <a:gd name="connsiteY12" fmla="*/ 0 h 3532909"/>
                <a:gd name="connsiteX13" fmla="*/ 7928393 w 9518073"/>
                <a:gd name="connsiteY13" fmla="*/ 0 h 3532909"/>
                <a:gd name="connsiteX14" fmla="*/ 8929243 w 9518073"/>
                <a:gd name="connsiteY14" fmla="*/ 0 h 3532909"/>
                <a:gd name="connsiteX15" fmla="*/ 9518073 w 9518073"/>
                <a:gd name="connsiteY15" fmla="*/ 588830 h 3532909"/>
                <a:gd name="connsiteX16" fmla="*/ 9518073 w 9518073"/>
                <a:gd name="connsiteY16" fmla="*/ 1201195 h 3532909"/>
                <a:gd name="connsiteX17" fmla="*/ 9518073 w 9518073"/>
                <a:gd name="connsiteY17" fmla="*/ 1719350 h 3532909"/>
                <a:gd name="connsiteX18" fmla="*/ 9518073 w 9518073"/>
                <a:gd name="connsiteY18" fmla="*/ 2331714 h 3532909"/>
                <a:gd name="connsiteX19" fmla="*/ 9518073 w 9518073"/>
                <a:gd name="connsiteY19" fmla="*/ 2944079 h 3532909"/>
                <a:gd name="connsiteX20" fmla="*/ 8929243 w 9518073"/>
                <a:gd name="connsiteY20" fmla="*/ 3532909 h 3532909"/>
                <a:gd name="connsiteX21" fmla="*/ 8317613 w 9518073"/>
                <a:gd name="connsiteY21" fmla="*/ 3532909 h 3532909"/>
                <a:gd name="connsiteX22" fmla="*/ 7705982 w 9518073"/>
                <a:gd name="connsiteY22" fmla="*/ 3532909 h 3532909"/>
                <a:gd name="connsiteX23" fmla="*/ 7177756 w 9518073"/>
                <a:gd name="connsiteY23" fmla="*/ 3532909 h 3532909"/>
                <a:gd name="connsiteX24" fmla="*/ 6732934 w 9518073"/>
                <a:gd name="connsiteY24" fmla="*/ 3532909 h 3532909"/>
                <a:gd name="connsiteX25" fmla="*/ 5871092 w 9518073"/>
                <a:gd name="connsiteY25" fmla="*/ 3532909 h 3532909"/>
                <a:gd name="connsiteX26" fmla="*/ 5342865 w 9518073"/>
                <a:gd name="connsiteY26" fmla="*/ 3532909 h 3532909"/>
                <a:gd name="connsiteX27" fmla="*/ 4814639 w 9518073"/>
                <a:gd name="connsiteY27" fmla="*/ 3532909 h 3532909"/>
                <a:gd name="connsiteX28" fmla="*/ 4286413 w 9518073"/>
                <a:gd name="connsiteY28" fmla="*/ 3532909 h 3532909"/>
                <a:gd name="connsiteX29" fmla="*/ 3424570 w 9518073"/>
                <a:gd name="connsiteY29" fmla="*/ 3532909 h 3532909"/>
                <a:gd name="connsiteX30" fmla="*/ 2979748 w 9518073"/>
                <a:gd name="connsiteY30" fmla="*/ 3532909 h 3532909"/>
                <a:gd name="connsiteX31" fmla="*/ 2451522 w 9518073"/>
                <a:gd name="connsiteY31" fmla="*/ 3532909 h 3532909"/>
                <a:gd name="connsiteX32" fmla="*/ 1673084 w 9518073"/>
                <a:gd name="connsiteY32" fmla="*/ 3532909 h 3532909"/>
                <a:gd name="connsiteX33" fmla="*/ 588830 w 9518073"/>
                <a:gd name="connsiteY33" fmla="*/ 3532909 h 3532909"/>
                <a:gd name="connsiteX34" fmla="*/ 0 w 9518073"/>
                <a:gd name="connsiteY34" fmla="*/ 2944079 h 3532909"/>
                <a:gd name="connsiteX35" fmla="*/ 0 w 9518073"/>
                <a:gd name="connsiteY35" fmla="*/ 2308162 h 3532909"/>
                <a:gd name="connsiteX36" fmla="*/ 0 w 9518073"/>
                <a:gd name="connsiteY36" fmla="*/ 1742902 h 3532909"/>
                <a:gd name="connsiteX37" fmla="*/ 0 w 9518073"/>
                <a:gd name="connsiteY37" fmla="*/ 1130537 h 3532909"/>
                <a:gd name="connsiteX38" fmla="*/ 0 w 9518073"/>
                <a:gd name="connsiteY38" fmla="*/ 588830 h 353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18073" h="3532909" fill="none" extrusionOk="0">
                  <a:moveTo>
                    <a:pt x="0" y="588830"/>
                  </a:moveTo>
                  <a:cubicBezTo>
                    <a:pt x="26448" y="204218"/>
                    <a:pt x="255288" y="8845"/>
                    <a:pt x="588830" y="0"/>
                  </a:cubicBezTo>
                  <a:cubicBezTo>
                    <a:pt x="798695" y="6007"/>
                    <a:pt x="884611" y="-22048"/>
                    <a:pt x="1033652" y="0"/>
                  </a:cubicBezTo>
                  <a:cubicBezTo>
                    <a:pt x="1182693" y="22048"/>
                    <a:pt x="1467029" y="-8124"/>
                    <a:pt x="1895495" y="0"/>
                  </a:cubicBezTo>
                  <a:cubicBezTo>
                    <a:pt x="2323961" y="8124"/>
                    <a:pt x="2467080" y="31511"/>
                    <a:pt x="2673933" y="0"/>
                  </a:cubicBezTo>
                  <a:cubicBezTo>
                    <a:pt x="2880786" y="-31511"/>
                    <a:pt x="3003589" y="-20261"/>
                    <a:pt x="3118755" y="0"/>
                  </a:cubicBezTo>
                  <a:cubicBezTo>
                    <a:pt x="3233921" y="20261"/>
                    <a:pt x="3711107" y="25754"/>
                    <a:pt x="3897194" y="0"/>
                  </a:cubicBezTo>
                  <a:cubicBezTo>
                    <a:pt x="4083281" y="-25754"/>
                    <a:pt x="4131486" y="-4907"/>
                    <a:pt x="4342016" y="0"/>
                  </a:cubicBezTo>
                  <a:cubicBezTo>
                    <a:pt x="4552546" y="4907"/>
                    <a:pt x="4586878" y="-12382"/>
                    <a:pt x="4786838" y="0"/>
                  </a:cubicBezTo>
                  <a:cubicBezTo>
                    <a:pt x="4986798" y="12382"/>
                    <a:pt x="5182430" y="-14674"/>
                    <a:pt x="5315064" y="0"/>
                  </a:cubicBezTo>
                  <a:cubicBezTo>
                    <a:pt x="5447698" y="14674"/>
                    <a:pt x="5728226" y="-20899"/>
                    <a:pt x="5926694" y="0"/>
                  </a:cubicBezTo>
                  <a:cubicBezTo>
                    <a:pt x="6125162" y="20899"/>
                    <a:pt x="6339458" y="-13091"/>
                    <a:pt x="6454920" y="0"/>
                  </a:cubicBezTo>
                  <a:cubicBezTo>
                    <a:pt x="6570382" y="13091"/>
                    <a:pt x="7026317" y="8089"/>
                    <a:pt x="7233359" y="0"/>
                  </a:cubicBezTo>
                  <a:cubicBezTo>
                    <a:pt x="7440401" y="-8089"/>
                    <a:pt x="7676761" y="-2975"/>
                    <a:pt x="7928393" y="0"/>
                  </a:cubicBezTo>
                  <a:cubicBezTo>
                    <a:pt x="8180025" y="2975"/>
                    <a:pt x="8501621" y="9071"/>
                    <a:pt x="8929243" y="0"/>
                  </a:cubicBezTo>
                  <a:cubicBezTo>
                    <a:pt x="9230878" y="-2448"/>
                    <a:pt x="9558450" y="261327"/>
                    <a:pt x="9518073" y="588830"/>
                  </a:cubicBezTo>
                  <a:cubicBezTo>
                    <a:pt x="9515600" y="885390"/>
                    <a:pt x="9514193" y="1068509"/>
                    <a:pt x="9518073" y="1201195"/>
                  </a:cubicBezTo>
                  <a:cubicBezTo>
                    <a:pt x="9521953" y="1333882"/>
                    <a:pt x="9525875" y="1521209"/>
                    <a:pt x="9518073" y="1719350"/>
                  </a:cubicBezTo>
                  <a:cubicBezTo>
                    <a:pt x="9510271" y="1917491"/>
                    <a:pt x="9496944" y="2101255"/>
                    <a:pt x="9518073" y="2331714"/>
                  </a:cubicBezTo>
                  <a:cubicBezTo>
                    <a:pt x="9539202" y="2562173"/>
                    <a:pt x="9542690" y="2690109"/>
                    <a:pt x="9518073" y="2944079"/>
                  </a:cubicBezTo>
                  <a:cubicBezTo>
                    <a:pt x="9593460" y="3277505"/>
                    <a:pt x="9290312" y="3561648"/>
                    <a:pt x="8929243" y="3532909"/>
                  </a:cubicBezTo>
                  <a:cubicBezTo>
                    <a:pt x="8672220" y="3551775"/>
                    <a:pt x="8539995" y="3555995"/>
                    <a:pt x="8317613" y="3532909"/>
                  </a:cubicBezTo>
                  <a:cubicBezTo>
                    <a:pt x="8095231" y="3509824"/>
                    <a:pt x="7867377" y="3505867"/>
                    <a:pt x="7705982" y="3532909"/>
                  </a:cubicBezTo>
                  <a:cubicBezTo>
                    <a:pt x="7544587" y="3559951"/>
                    <a:pt x="7346160" y="3529748"/>
                    <a:pt x="7177756" y="3532909"/>
                  </a:cubicBezTo>
                  <a:cubicBezTo>
                    <a:pt x="7009352" y="3536070"/>
                    <a:pt x="6848569" y="3536413"/>
                    <a:pt x="6732934" y="3532909"/>
                  </a:cubicBezTo>
                  <a:cubicBezTo>
                    <a:pt x="6617299" y="3529405"/>
                    <a:pt x="6283041" y="3553013"/>
                    <a:pt x="5871092" y="3532909"/>
                  </a:cubicBezTo>
                  <a:cubicBezTo>
                    <a:pt x="5459143" y="3512805"/>
                    <a:pt x="5506271" y="3508236"/>
                    <a:pt x="5342865" y="3532909"/>
                  </a:cubicBezTo>
                  <a:cubicBezTo>
                    <a:pt x="5179459" y="3557582"/>
                    <a:pt x="4959209" y="3522499"/>
                    <a:pt x="4814639" y="3532909"/>
                  </a:cubicBezTo>
                  <a:cubicBezTo>
                    <a:pt x="4670069" y="3543319"/>
                    <a:pt x="4453667" y="3552423"/>
                    <a:pt x="4286413" y="3532909"/>
                  </a:cubicBezTo>
                  <a:cubicBezTo>
                    <a:pt x="4119159" y="3513395"/>
                    <a:pt x="3641209" y="3574537"/>
                    <a:pt x="3424570" y="3532909"/>
                  </a:cubicBezTo>
                  <a:cubicBezTo>
                    <a:pt x="3207931" y="3491281"/>
                    <a:pt x="3096317" y="3514307"/>
                    <a:pt x="2979748" y="3532909"/>
                  </a:cubicBezTo>
                  <a:cubicBezTo>
                    <a:pt x="2863179" y="3551511"/>
                    <a:pt x="2603491" y="3507668"/>
                    <a:pt x="2451522" y="3532909"/>
                  </a:cubicBezTo>
                  <a:cubicBezTo>
                    <a:pt x="2299553" y="3558150"/>
                    <a:pt x="1918717" y="3499964"/>
                    <a:pt x="1673084" y="3532909"/>
                  </a:cubicBezTo>
                  <a:cubicBezTo>
                    <a:pt x="1427451" y="3565854"/>
                    <a:pt x="806091" y="3485778"/>
                    <a:pt x="588830" y="3532909"/>
                  </a:cubicBezTo>
                  <a:cubicBezTo>
                    <a:pt x="255014" y="3551236"/>
                    <a:pt x="64274" y="3250282"/>
                    <a:pt x="0" y="2944079"/>
                  </a:cubicBezTo>
                  <a:cubicBezTo>
                    <a:pt x="-25638" y="2636320"/>
                    <a:pt x="-3929" y="2525600"/>
                    <a:pt x="0" y="2308162"/>
                  </a:cubicBezTo>
                  <a:cubicBezTo>
                    <a:pt x="3929" y="2090724"/>
                    <a:pt x="15298" y="2019305"/>
                    <a:pt x="0" y="1742902"/>
                  </a:cubicBezTo>
                  <a:cubicBezTo>
                    <a:pt x="-15298" y="1466499"/>
                    <a:pt x="-22696" y="1402183"/>
                    <a:pt x="0" y="1130537"/>
                  </a:cubicBezTo>
                  <a:cubicBezTo>
                    <a:pt x="22696" y="858892"/>
                    <a:pt x="17073" y="747025"/>
                    <a:pt x="0" y="588830"/>
                  </a:cubicBezTo>
                  <a:close/>
                </a:path>
                <a:path w="9518073" h="3532909" stroke="0" extrusionOk="0">
                  <a:moveTo>
                    <a:pt x="0" y="588830"/>
                  </a:moveTo>
                  <a:cubicBezTo>
                    <a:pt x="70255" y="259510"/>
                    <a:pt x="267481" y="7973"/>
                    <a:pt x="588830" y="0"/>
                  </a:cubicBezTo>
                  <a:cubicBezTo>
                    <a:pt x="989122" y="-27761"/>
                    <a:pt x="1126460" y="10346"/>
                    <a:pt x="1450673" y="0"/>
                  </a:cubicBezTo>
                  <a:cubicBezTo>
                    <a:pt x="1774886" y="-10346"/>
                    <a:pt x="2045373" y="-24695"/>
                    <a:pt x="2312515" y="0"/>
                  </a:cubicBezTo>
                  <a:cubicBezTo>
                    <a:pt x="2579657" y="24695"/>
                    <a:pt x="2694848" y="-29721"/>
                    <a:pt x="2924146" y="0"/>
                  </a:cubicBezTo>
                  <a:cubicBezTo>
                    <a:pt x="3153444" y="29721"/>
                    <a:pt x="3232337" y="22240"/>
                    <a:pt x="3368968" y="0"/>
                  </a:cubicBezTo>
                  <a:cubicBezTo>
                    <a:pt x="3505599" y="-22240"/>
                    <a:pt x="3715935" y="7332"/>
                    <a:pt x="3897194" y="0"/>
                  </a:cubicBezTo>
                  <a:cubicBezTo>
                    <a:pt x="4078453" y="-7332"/>
                    <a:pt x="4433675" y="-11881"/>
                    <a:pt x="4759037" y="0"/>
                  </a:cubicBezTo>
                  <a:cubicBezTo>
                    <a:pt x="5084399" y="11881"/>
                    <a:pt x="5245370" y="-19665"/>
                    <a:pt x="5454071" y="0"/>
                  </a:cubicBezTo>
                  <a:cubicBezTo>
                    <a:pt x="5662772" y="19665"/>
                    <a:pt x="5959810" y="33636"/>
                    <a:pt x="6149105" y="0"/>
                  </a:cubicBezTo>
                  <a:cubicBezTo>
                    <a:pt x="6338400" y="-33636"/>
                    <a:pt x="6597412" y="16038"/>
                    <a:pt x="6844140" y="0"/>
                  </a:cubicBezTo>
                  <a:cubicBezTo>
                    <a:pt x="7090869" y="-16038"/>
                    <a:pt x="7524427" y="-12186"/>
                    <a:pt x="7705982" y="0"/>
                  </a:cubicBezTo>
                  <a:cubicBezTo>
                    <a:pt x="7887537" y="12186"/>
                    <a:pt x="8592380" y="52424"/>
                    <a:pt x="8929243" y="0"/>
                  </a:cubicBezTo>
                  <a:cubicBezTo>
                    <a:pt x="9298688" y="47676"/>
                    <a:pt x="9540853" y="288418"/>
                    <a:pt x="9518073" y="588830"/>
                  </a:cubicBezTo>
                  <a:cubicBezTo>
                    <a:pt x="9544589" y="787107"/>
                    <a:pt x="9542302" y="1026967"/>
                    <a:pt x="9518073" y="1201195"/>
                  </a:cubicBezTo>
                  <a:cubicBezTo>
                    <a:pt x="9493844" y="1375423"/>
                    <a:pt x="9533152" y="1574723"/>
                    <a:pt x="9518073" y="1742902"/>
                  </a:cubicBezTo>
                  <a:cubicBezTo>
                    <a:pt x="9502994" y="1911081"/>
                    <a:pt x="9514226" y="2203266"/>
                    <a:pt x="9518073" y="2331714"/>
                  </a:cubicBezTo>
                  <a:cubicBezTo>
                    <a:pt x="9521920" y="2460162"/>
                    <a:pt x="9525866" y="2787164"/>
                    <a:pt x="9518073" y="2944079"/>
                  </a:cubicBezTo>
                  <a:cubicBezTo>
                    <a:pt x="9497958" y="3312359"/>
                    <a:pt x="9190844" y="3542714"/>
                    <a:pt x="8929243" y="3532909"/>
                  </a:cubicBezTo>
                  <a:cubicBezTo>
                    <a:pt x="8639495" y="3493035"/>
                    <a:pt x="8353182" y="3523517"/>
                    <a:pt x="8067400" y="3532909"/>
                  </a:cubicBezTo>
                  <a:cubicBezTo>
                    <a:pt x="7781618" y="3542301"/>
                    <a:pt x="7558117" y="3506229"/>
                    <a:pt x="7288962" y="3532909"/>
                  </a:cubicBezTo>
                  <a:cubicBezTo>
                    <a:pt x="7019807" y="3559589"/>
                    <a:pt x="7002416" y="3542064"/>
                    <a:pt x="6844140" y="3532909"/>
                  </a:cubicBezTo>
                  <a:cubicBezTo>
                    <a:pt x="6685864" y="3523754"/>
                    <a:pt x="6350058" y="3551579"/>
                    <a:pt x="6149105" y="3532909"/>
                  </a:cubicBezTo>
                  <a:cubicBezTo>
                    <a:pt x="5948153" y="3514239"/>
                    <a:pt x="5587295" y="3551055"/>
                    <a:pt x="5370667" y="3532909"/>
                  </a:cubicBezTo>
                  <a:cubicBezTo>
                    <a:pt x="5154039" y="3514763"/>
                    <a:pt x="4818819" y="3503698"/>
                    <a:pt x="4675632" y="3532909"/>
                  </a:cubicBezTo>
                  <a:cubicBezTo>
                    <a:pt x="4532446" y="3562120"/>
                    <a:pt x="4406738" y="3520526"/>
                    <a:pt x="4147406" y="3532909"/>
                  </a:cubicBezTo>
                  <a:cubicBezTo>
                    <a:pt x="3888074" y="3545292"/>
                    <a:pt x="3749958" y="3534302"/>
                    <a:pt x="3619180" y="3532909"/>
                  </a:cubicBezTo>
                  <a:cubicBezTo>
                    <a:pt x="3488402" y="3531516"/>
                    <a:pt x="3246200" y="3524855"/>
                    <a:pt x="2924146" y="3532909"/>
                  </a:cubicBezTo>
                  <a:cubicBezTo>
                    <a:pt x="2602092" y="3540963"/>
                    <a:pt x="2496714" y="3508196"/>
                    <a:pt x="2312515" y="3532909"/>
                  </a:cubicBezTo>
                  <a:cubicBezTo>
                    <a:pt x="2128316" y="3557622"/>
                    <a:pt x="2027692" y="3544489"/>
                    <a:pt x="1784289" y="3532909"/>
                  </a:cubicBezTo>
                  <a:cubicBezTo>
                    <a:pt x="1540886" y="3521329"/>
                    <a:pt x="870271" y="3480189"/>
                    <a:pt x="588830" y="3532909"/>
                  </a:cubicBezTo>
                  <a:cubicBezTo>
                    <a:pt x="266857" y="3554291"/>
                    <a:pt x="23332" y="3267634"/>
                    <a:pt x="0" y="2944079"/>
                  </a:cubicBezTo>
                  <a:cubicBezTo>
                    <a:pt x="-26848" y="2791604"/>
                    <a:pt x="-1683" y="2599803"/>
                    <a:pt x="0" y="2355267"/>
                  </a:cubicBezTo>
                  <a:cubicBezTo>
                    <a:pt x="1683" y="2110731"/>
                    <a:pt x="-13473" y="1974483"/>
                    <a:pt x="0" y="1742902"/>
                  </a:cubicBezTo>
                  <a:cubicBezTo>
                    <a:pt x="13473" y="1511322"/>
                    <a:pt x="9203" y="1298525"/>
                    <a:pt x="0" y="1130537"/>
                  </a:cubicBezTo>
                  <a:cubicBezTo>
                    <a:pt x="-9203" y="962549"/>
                    <a:pt x="26294" y="831407"/>
                    <a:pt x="0" y="58883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CCFFC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60" y="1214939"/>
            <a:ext cx="3486308" cy="790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7398" y="3301764"/>
            <a:ext cx="193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5817" y="2156841"/>
            <a:ext cx="7537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00B050"/>
                </a:solidFill>
                <a:latin typeface="Bahnschrift SemiBold" panose="020B0502040204020203" pitchFamily="34" charset="0"/>
              </a:rPr>
              <a:t>Bài 2: Nhà sáng chế</a:t>
            </a:r>
            <a:endParaRPr lang="en-US" sz="6000" dirty="0">
              <a:solidFill>
                <a:srgbClr val="00B05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352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01880" y="237505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00" y="1335295"/>
            <a:ext cx="623674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5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5" y="286880"/>
            <a:ext cx="10128069" cy="64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20028" y="221931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542164"/>
              </p:ext>
            </p:extLst>
          </p:nvPr>
        </p:nvGraphicFramePr>
        <p:xfrm>
          <a:off x="1347226" y="1624270"/>
          <a:ext cx="9991334" cy="4502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95667">
                  <a:extLst>
                    <a:ext uri="{9D8B030D-6E8A-4147-A177-3AD203B41FA5}">
                      <a16:colId xmlns:a16="http://schemas.microsoft.com/office/drawing/2014/main" val="1135484993"/>
                    </a:ext>
                  </a:extLst>
                </a:gridCol>
                <a:gridCol w="4995667">
                  <a:extLst>
                    <a:ext uri="{9D8B030D-6E8A-4147-A177-3AD203B41FA5}">
                      <a16:colId xmlns:a16="http://schemas.microsoft.com/office/drawing/2014/main" val="3994205980"/>
                    </a:ext>
                  </a:extLst>
                </a:gridCol>
              </a:tblGrid>
              <a:tr h="900442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/>
                        <a:t>Hình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/>
                        <a:t>Vai</a:t>
                      </a:r>
                      <a:r>
                        <a:rPr lang="vi-VN" sz="3600" baseline="0" dirty="0" smtClean="0"/>
                        <a:t> trò</a:t>
                      </a:r>
                      <a:endParaRPr lang="en-US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314126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a) Cách</a:t>
                      </a:r>
                      <a:r>
                        <a:rPr lang="vi-VN" baseline="0" dirty="0" smtClean="0"/>
                        <a:t> treo cuộn giấy vệ sinh với đầu cuộn giấy ở phía trên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92752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b) Bóng</a:t>
                      </a:r>
                      <a:r>
                        <a:rPr lang="vi-VN" baseline="0" dirty="0" smtClean="0"/>
                        <a:t> đèn điện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025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c) Giấy</a:t>
                      </a:r>
                      <a:r>
                        <a:rPr lang="vi-VN" baseline="0" dirty="0" smtClean="0"/>
                        <a:t> viết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01855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d) Guồng</a:t>
                      </a:r>
                      <a:r>
                        <a:rPr lang="vi-VN" baseline="0" dirty="0" smtClean="0"/>
                        <a:t> nước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797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89120" y="757646"/>
            <a:ext cx="542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accent1"/>
                </a:solidFill>
              </a:rPr>
              <a:t>PHIẾU BÀI TẬP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3429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20028" y="221931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47226" y="1624270"/>
          <a:ext cx="9991334" cy="4502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95667">
                  <a:extLst>
                    <a:ext uri="{9D8B030D-6E8A-4147-A177-3AD203B41FA5}">
                      <a16:colId xmlns:a16="http://schemas.microsoft.com/office/drawing/2014/main" val="1135484993"/>
                    </a:ext>
                  </a:extLst>
                </a:gridCol>
                <a:gridCol w="4995667">
                  <a:extLst>
                    <a:ext uri="{9D8B030D-6E8A-4147-A177-3AD203B41FA5}">
                      <a16:colId xmlns:a16="http://schemas.microsoft.com/office/drawing/2014/main" val="3994205980"/>
                    </a:ext>
                  </a:extLst>
                </a:gridCol>
              </a:tblGrid>
              <a:tr h="900442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/>
                        <a:t>Hình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/>
                        <a:t>Vai</a:t>
                      </a:r>
                      <a:r>
                        <a:rPr lang="vi-VN" sz="3600" baseline="0" dirty="0" smtClean="0"/>
                        <a:t> trò</a:t>
                      </a:r>
                      <a:endParaRPr lang="en-US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314126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a) Cách</a:t>
                      </a:r>
                      <a:r>
                        <a:rPr lang="vi-VN" baseline="0" dirty="0" smtClean="0"/>
                        <a:t> treo cuộn giấy vệ sinh với đầu cuộn giấy ở phía trên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lấy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92752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b) Bóng</a:t>
                      </a:r>
                      <a:r>
                        <a:rPr lang="vi-VN" baseline="0" dirty="0" smtClean="0"/>
                        <a:t> đèn điện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buổi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025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c) Giấy</a:t>
                      </a:r>
                      <a:r>
                        <a:rPr lang="vi-VN" baseline="0" dirty="0" smtClean="0"/>
                        <a:t> viết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Sử dụng cho việc đọc và viết, lưu trữ thông tin.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01855"/>
                  </a:ext>
                </a:extLst>
              </a:tr>
              <a:tr h="900442">
                <a:tc>
                  <a:txBody>
                    <a:bodyPr/>
                    <a:lstStyle/>
                    <a:p>
                      <a:r>
                        <a:rPr lang="vi-VN" dirty="0" smtClean="0"/>
                        <a:t>d) Guồng</a:t>
                      </a:r>
                      <a:r>
                        <a:rPr lang="vi-VN" baseline="0" dirty="0" smtClean="0"/>
                        <a:t> nước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Dùng để chuyển đổi năng lượng nước thành điện.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797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89120" y="757646"/>
            <a:ext cx="542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PHIẾU BÀI TẬP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3196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23503" y="159128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50" y="1354345"/>
            <a:ext cx="623674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33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166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Bahnschrift SemiBold</vt:lpstr>
      <vt:lpstr>Calibri</vt:lpstr>
      <vt:lpstr>Calibri Light</vt:lpstr>
      <vt:lpstr>等线</vt:lpstr>
      <vt:lpstr>Times New Roman</vt:lpstr>
      <vt:lpstr>字魂79号-萌趣奶油体</vt:lpstr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PKComputer</dc:creator>
  <cp:lastModifiedBy>PKComputer</cp:lastModifiedBy>
  <cp:revision>11</cp:revision>
  <dcterms:created xsi:type="dcterms:W3CDTF">2024-08-17T14:04:32Z</dcterms:created>
  <dcterms:modified xsi:type="dcterms:W3CDTF">2025-02-20T08:04:12Z</dcterms:modified>
</cp:coreProperties>
</file>