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93" r:id="rId2"/>
    <p:sldId id="296" r:id="rId3"/>
    <p:sldId id="283" r:id="rId4"/>
    <p:sldId id="284" r:id="rId5"/>
    <p:sldId id="285" r:id="rId6"/>
    <p:sldId id="286" r:id="rId7"/>
    <p:sldId id="294" r:id="rId8"/>
    <p:sldId id="257" r:id="rId9"/>
    <p:sldId id="287" r:id="rId10"/>
    <p:sldId id="280" r:id="rId11"/>
    <p:sldId id="281" r:id="rId12"/>
    <p:sldId id="290" r:id="rId13"/>
    <p:sldId id="288" r:id="rId14"/>
    <p:sldId id="27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269100BF-96CA-F1D5-6580-E491E66E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" y="0"/>
            <a:ext cx="12418792" cy="699178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C11AA4BD-61C9-081A-E17F-779E5028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49" y="3878047"/>
            <a:ext cx="7518777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Thắm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Tiến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EBF8CA85-F956-53B1-47DB-F0720088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822" y="2539449"/>
            <a:ext cx="10111048" cy="56970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61E51BD6-FEB5-5FE8-9A37-458DB5AA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4" y="727293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26178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338600" y="639942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chữ là: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268799-5EA6-9840-CDFB-F1123F46E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773310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379ED2-6380-3744-E222-4EF984359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5451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49E537-590B-2185-D0C5-6BBE6954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3865978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FF3F50-50C4-F819-384F-0EC90616F0CA}"/>
              </a:ext>
            </a:extLst>
          </p:cNvPr>
          <p:cNvSpPr/>
          <p:nvPr/>
        </p:nvSpPr>
        <p:spPr>
          <a:xfrm>
            <a:off x="4508075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7F369-60AC-3225-5938-65583C8603E9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7D05EB-356F-7C4D-D6E6-0556AA40B996}"/>
              </a:ext>
            </a:extLst>
          </p:cNvPr>
          <p:cNvSpPr/>
          <p:nvPr/>
        </p:nvSpPr>
        <p:spPr>
          <a:xfrm>
            <a:off x="4355675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3BD8-0E4D-7908-E444-A1E28AAB4337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C7336D-54F8-FE9A-651C-6102399C44E3}"/>
              </a:ext>
            </a:extLst>
          </p:cNvPr>
          <p:cNvSpPr/>
          <p:nvPr/>
        </p:nvSpPr>
        <p:spPr>
          <a:xfrm>
            <a:off x="3908635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32626-4656-7F90-1EF5-1041C6FF9ABA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3B0480-8B7E-BF4B-122D-9842A89EAA9A}"/>
              </a:ext>
            </a:extLst>
          </p:cNvPr>
          <p:cNvSpPr/>
          <p:nvPr/>
        </p:nvSpPr>
        <p:spPr>
          <a:xfrm>
            <a:off x="10045275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EA0BAB-4E26-98D2-1934-CB38C907D900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27F586-B77D-6C23-394A-D5DFA2DDF1AF}"/>
              </a:ext>
            </a:extLst>
          </p:cNvPr>
          <p:cNvSpPr/>
          <p:nvPr/>
        </p:nvSpPr>
        <p:spPr>
          <a:xfrm>
            <a:off x="10024955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FAA2B7-DC87-B4A8-A3BD-7D0BAE31FA6B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C5290-6C00-765B-192B-D1F4C7C59851}"/>
              </a:ext>
            </a:extLst>
          </p:cNvPr>
          <p:cNvSpPr/>
          <p:nvPr/>
        </p:nvSpPr>
        <p:spPr>
          <a:xfrm>
            <a:off x="9577915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C6A20D-95A8-4995-DF18-FB933DBE7FA0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B2101A-FA8A-168C-D316-7307F13C3077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08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541020"/>
            <a:ext cx="9224264" cy="468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F731B-8B25-A054-FD91-BF8C6CC3BE19}"/>
              </a:ext>
            </a:extLst>
          </p:cNvPr>
          <p:cNvSpPr txBox="1"/>
          <p:nvPr/>
        </p:nvSpPr>
        <p:spPr>
          <a:xfrm>
            <a:off x="1112835" y="5321943"/>
            <a:ext cx="1081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 Long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1054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1804).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">
            <a:hlinkClick r:id="" action="ppaction://media"/>
            <a:extLst>
              <a:ext uri="{FF2B5EF4-FFF2-40B4-BE49-F238E27FC236}">
                <a16:creationId xmlns:a16="http://schemas.microsoft.com/office/drawing/2014/main" id="{C158BC88-1B3E-3D12-E932-2793EDF60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3CD64-16BB-B943-EA01-CCCC30CDC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601" y="1452790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64284" y="993367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13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E91B0-A904-899F-A444-ACE9821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BD1374-CB46-1C1E-60C9-C774FA2CD391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2BD75-F5FB-DEA1-280F-65FD4284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007502-74FF-ECFD-33D9-D55A2A92C650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/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000" dirty="0">
                    <a:solidFill>
                      <a:srgbClr val="15F4F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blipFill>
                <a:blip r:embed="rId11"/>
                <a:stretch>
                  <a:fillRect t="-12376" b="-232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:a16="http://schemas.microsoft.com/office/drawing/2014/main" id="{016EBB3A-AC1D-7E3A-08DF-2C9E4ABC3925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3E0A9B-150B-BAC3-6760-0CE38150135E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8B8FAD-3122-C2A5-1D66-B5357C68D36C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6AA600-5597-6BB6-6158-678862AADD51}"/>
                </a:ext>
              </a:extLst>
            </p:cNvPr>
            <p:cNvSpPr txBox="1"/>
            <p:nvPr/>
          </p:nvSpPr>
          <p:spPr>
            <a:xfrm>
              <a:off x="2647550" y="3313037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0,45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E531F-30EE-91D6-730A-C390853D9423}"/>
              </a:ext>
            </a:extLst>
          </p:cNvPr>
          <p:cNvGrpSpPr/>
          <p:nvPr/>
        </p:nvGrpSpPr>
        <p:grpSpPr>
          <a:xfrm>
            <a:off x="1773821" y="4937734"/>
            <a:ext cx="4038600" cy="1368075"/>
            <a:chOff x="1773821" y="4937734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8588702-784E-3FFC-B652-0130702136FF}"/>
                </a:ext>
              </a:extLst>
            </p:cNvPr>
            <p:cNvSpPr/>
            <p:nvPr/>
          </p:nvSpPr>
          <p:spPr>
            <a:xfrm>
              <a:off x="1773821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FB9876-D6FC-D39A-3019-F95F026437FE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 </a:t>
              </a:r>
              <a:r>
                <a:rPr lang="en-US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F123B-C6D5-B544-EFC9-3CDC631F2761}"/>
              </a:ext>
            </a:extLst>
          </p:cNvPr>
          <p:cNvGrpSpPr/>
          <p:nvPr/>
        </p:nvGrpSpPr>
        <p:grpSpPr>
          <a:xfrm>
            <a:off x="6332065" y="4937734"/>
            <a:ext cx="4038600" cy="1368075"/>
            <a:chOff x="6332065" y="4937734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F9174-925C-1CCB-761B-918794FD4424}"/>
                </a:ext>
              </a:extLst>
            </p:cNvPr>
            <p:cNvSpPr/>
            <p:nvPr/>
          </p:nvSpPr>
          <p:spPr>
            <a:xfrm>
              <a:off x="6332065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B0AA33-BB4B-3E50-ADAD-AE22120E3774}"/>
                </a:ext>
              </a:extLst>
            </p:cNvPr>
            <p:cNvSpPr txBox="1"/>
            <p:nvPr/>
          </p:nvSpPr>
          <p:spPr>
            <a:xfrm>
              <a:off x="7317233" y="5145183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 450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15E64325-884B-72DE-E8BC-E3575E0F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73AF392-6717-86D0-5E6E-87F5E15C8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2D68CA75-E537-45F2-4BE7-01DBEA1AAB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27ACE25-C642-F2E1-10F6-62246CFA9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A498BE-341A-7426-BDF3-15AA29DC3C0D}"/>
              </a:ext>
            </a:extLst>
          </p:cNvPr>
          <p:cNvGrpSpPr/>
          <p:nvPr/>
        </p:nvGrpSpPr>
        <p:grpSpPr>
          <a:xfrm>
            <a:off x="-49549" y="36036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67CE7C-E406-136D-C19B-FCE3A7B1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A58CDBC-88E4-6067-0DE6-B6F9C47F5DB4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BAA830-D7F1-BB5D-F1C5-007A2AA93A07}"/>
              </a:ext>
            </a:extLst>
          </p:cNvPr>
          <p:cNvSpPr txBox="1"/>
          <p:nvPr/>
        </p:nvSpPr>
        <p:spPr>
          <a:xfrm>
            <a:off x="1984629" y="1019465"/>
            <a:ext cx="888724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4,699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nb-NO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DD70CB8-84ED-3952-F409-CFBC56E3C76B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E065E4-7275-B83C-5372-8C87EBF6ABB7}"/>
              </a:ext>
            </a:extLst>
          </p:cNvPr>
          <p:cNvGrpSpPr/>
          <p:nvPr/>
        </p:nvGrpSpPr>
        <p:grpSpPr>
          <a:xfrm>
            <a:off x="6096000" y="4808555"/>
            <a:ext cx="4429360" cy="1368075"/>
            <a:chOff x="1492170" y="3045263"/>
            <a:chExt cx="442936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97CFB53-A6AA-1DA0-46D9-ECD328179B56}"/>
                </a:ext>
              </a:extLst>
            </p:cNvPr>
            <p:cNvSpPr/>
            <p:nvPr/>
          </p:nvSpPr>
          <p:spPr>
            <a:xfrm>
              <a:off x="1492170" y="304526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B9D5C-2435-18A3-F111-6D6EE72FDB6E}"/>
                </a:ext>
              </a:extLst>
            </p:cNvPr>
            <p:cNvSpPr txBox="1"/>
            <p:nvPr/>
          </p:nvSpPr>
          <p:spPr>
            <a:xfrm>
              <a:off x="2589750" y="3526154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4,70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5B6AA7-262F-386E-044E-3F9824EBCF9E}"/>
              </a:ext>
            </a:extLst>
          </p:cNvPr>
          <p:cNvGrpSpPr/>
          <p:nvPr/>
        </p:nvGrpSpPr>
        <p:grpSpPr>
          <a:xfrm>
            <a:off x="1775751" y="4816549"/>
            <a:ext cx="4407667" cy="1368075"/>
            <a:chOff x="1775751" y="4816549"/>
            <a:chExt cx="4407667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DA66C44C-4710-03A9-F6A5-76287E2FC91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8CBAF-D65F-5B1E-DCB6-43E41E3064B3}"/>
                </a:ext>
              </a:extLst>
            </p:cNvPr>
            <p:cNvSpPr txBox="1"/>
            <p:nvPr/>
          </p:nvSpPr>
          <p:spPr>
            <a:xfrm>
              <a:off x="2767556" y="5219792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4,69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7C4917-16BF-426C-A964-00C832FB470A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97DB8372-9237-CF7F-732C-83D986FDECE3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CA56DF-EB90-4027-304E-0583CE2ACF62}"/>
                </a:ext>
              </a:extLst>
            </p:cNvPr>
            <p:cNvSpPr txBox="1"/>
            <p:nvPr/>
          </p:nvSpPr>
          <p:spPr>
            <a:xfrm>
              <a:off x="7362428" y="5227786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4,6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84C9018B-7EC5-8407-32B2-B66912266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CDC585FD-2983-B9FC-03E1-9A1E74479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D2618B76-4112-1887-DD34-E9AA14A0B99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5BBED42-D141-E6FC-42A9-55133F7F0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2F5E6F-449B-997F-7060-9CB4171A6B64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F1F194-BFB8-B589-4CE4-2CE73AB6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BA31C8-ABA3-0329-EA7D-DC4A6DC6017F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67A776-E893-0E34-6C51-4E778AEE9E46}"/>
              </a:ext>
            </a:extLst>
          </p:cNvPr>
          <p:cNvSpPr txBox="1"/>
          <p:nvPr/>
        </p:nvSpPr>
        <p:spPr>
          <a:xfrm>
            <a:off x="2176041" y="1471629"/>
            <a:ext cx="103106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,5 + 5,6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7409B0D-28C1-DAC9-24DC-6031D168742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52BB4-6781-3BB3-705F-12013FB9CA5A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26220A1-F2BE-02FF-E3FB-30F7CAAB9E06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4B3432-C7D3-2A36-0158-B5E14AA6CDE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43,1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0C726-ACFA-E2B8-82E0-DCFCB4150AA3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BBB0293-A2CA-7ABA-52C2-25BDD14D5861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B8E01D-0923-E491-6F25-99D24E74E8B5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347C0-E8BF-7172-F2E6-D2CE02051791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E5E5296-EC07-2967-45F8-1BC3528464E5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BBED3C-0BB1-F081-EA01-81D12BC19C5B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2,1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D15ABF9F-64E2-0AE5-5A97-72427841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150DCEAB-4465-3171-1CF0-0F08F78C37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4E05A191-FDBE-7E67-BEFE-05F6AC520E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B4E9F99-3612-DD5B-0396-DF8856077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8326" y="4602480"/>
            <a:ext cx="3183674" cy="274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56" y="-83090"/>
            <a:ext cx="3499407" cy="2658086"/>
          </a:xfrm>
          <a:prstGeom prst="rect">
            <a:avLst/>
          </a:prstGeom>
        </p:spPr>
      </p:pic>
      <p:sp>
        <p:nvSpPr>
          <p:cNvPr id="8" name="Oval 36">
            <a:extLst>
              <a:ext uri="{FF2B5EF4-FFF2-40B4-BE49-F238E27FC236}">
                <a16:creationId xmlns:a16="http://schemas.microsoft.com/office/drawing/2014/main" id="{CEECF670-84A8-C0E4-29AA-2C9420E929C3}"/>
              </a:ext>
            </a:extLst>
          </p:cNvPr>
          <p:cNvSpPr/>
          <p:nvPr/>
        </p:nvSpPr>
        <p:spPr>
          <a:xfrm>
            <a:off x="370086" y="1558975"/>
            <a:ext cx="1623617" cy="1147274"/>
          </a:xfrm>
          <a:custGeom>
            <a:avLst/>
            <a:gdLst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617" h="1147274" fill="none" extrusionOk="0">
                <a:moveTo>
                  <a:pt x="0" y="573637"/>
                </a:moveTo>
                <a:cubicBezTo>
                  <a:pt x="-64333" y="230932"/>
                  <a:pt x="403571" y="9164"/>
                  <a:pt x="811809" y="0"/>
                </a:cubicBezTo>
                <a:cubicBezTo>
                  <a:pt x="1335328" y="-90275"/>
                  <a:pt x="1693238" y="263347"/>
                  <a:pt x="1623618" y="573637"/>
                </a:cubicBezTo>
                <a:cubicBezTo>
                  <a:pt x="1681788" y="944995"/>
                  <a:pt x="1191218" y="1077011"/>
                  <a:pt x="811809" y="1147274"/>
                </a:cubicBezTo>
                <a:cubicBezTo>
                  <a:pt x="324152" y="1108649"/>
                  <a:pt x="22412" y="916337"/>
                  <a:pt x="0" y="573637"/>
                </a:cubicBezTo>
                <a:close/>
              </a:path>
              <a:path w="1623617" h="1147274" stroke="0" extrusionOk="0">
                <a:moveTo>
                  <a:pt x="0" y="573637"/>
                </a:moveTo>
                <a:cubicBezTo>
                  <a:pt x="100661" y="223296"/>
                  <a:pt x="292429" y="-42458"/>
                  <a:pt x="811809" y="0"/>
                </a:cubicBezTo>
                <a:cubicBezTo>
                  <a:pt x="1230755" y="-30141"/>
                  <a:pt x="1579791" y="274093"/>
                  <a:pt x="1623618" y="573637"/>
                </a:cubicBezTo>
                <a:cubicBezTo>
                  <a:pt x="1580962" y="887188"/>
                  <a:pt x="1329178" y="1179001"/>
                  <a:pt x="811809" y="1147274"/>
                </a:cubicBezTo>
                <a:cubicBezTo>
                  <a:pt x="399367" y="1177472"/>
                  <a:pt x="-3107" y="943973"/>
                  <a:pt x="0" y="573637"/>
                </a:cubicBezTo>
                <a:close/>
              </a:path>
              <a:path w="1623617" h="1147274" fill="none" stroke="0" extrusionOk="0">
                <a:moveTo>
                  <a:pt x="0" y="573637"/>
                </a:moveTo>
                <a:cubicBezTo>
                  <a:pt x="-4870" y="243079"/>
                  <a:pt x="330786" y="-50038"/>
                  <a:pt x="811809" y="0"/>
                </a:cubicBezTo>
                <a:cubicBezTo>
                  <a:pt x="1238648" y="-38472"/>
                  <a:pt x="1669851" y="308420"/>
                  <a:pt x="1623618" y="573637"/>
                </a:cubicBezTo>
                <a:cubicBezTo>
                  <a:pt x="1618875" y="943995"/>
                  <a:pt x="1294153" y="1159594"/>
                  <a:pt x="811809" y="1147274"/>
                </a:cubicBezTo>
                <a:cubicBezTo>
                  <a:pt x="326182" y="1177267"/>
                  <a:pt x="-28487" y="914541"/>
                  <a:pt x="0" y="5736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23617"/>
                      <a:gd name="connsiteY0" fmla="*/ 573637 h 1147274"/>
                      <a:gd name="connsiteX1" fmla="*/ 811809 w 1623617"/>
                      <a:gd name="connsiteY1" fmla="*/ 0 h 1147274"/>
                      <a:gd name="connsiteX2" fmla="*/ 1623618 w 1623617"/>
                      <a:gd name="connsiteY2" fmla="*/ 573637 h 1147274"/>
                      <a:gd name="connsiteX3" fmla="*/ 811809 w 1623617"/>
                      <a:gd name="connsiteY3" fmla="*/ 1147274 h 1147274"/>
                      <a:gd name="connsiteX4" fmla="*/ 0 w 1623617"/>
                      <a:gd name="connsiteY4" fmla="*/ 573637 h 1147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3617" h="1147274" fill="none" extrusionOk="0">
                        <a:moveTo>
                          <a:pt x="0" y="573637"/>
                        </a:moveTo>
                        <a:cubicBezTo>
                          <a:pt x="-46407" y="238147"/>
                          <a:pt x="368901" y="1243"/>
                          <a:pt x="811809" y="0"/>
                        </a:cubicBezTo>
                        <a:cubicBezTo>
                          <a:pt x="1297333" y="-44645"/>
                          <a:pt x="1682169" y="262310"/>
                          <a:pt x="1623618" y="573637"/>
                        </a:cubicBezTo>
                        <a:cubicBezTo>
                          <a:pt x="1633993" y="900177"/>
                          <a:pt x="1228473" y="1114981"/>
                          <a:pt x="811809" y="1147274"/>
                        </a:cubicBezTo>
                        <a:cubicBezTo>
                          <a:pt x="338392" y="1122642"/>
                          <a:pt x="14634" y="907352"/>
                          <a:pt x="0" y="573637"/>
                        </a:cubicBezTo>
                        <a:close/>
                      </a:path>
                      <a:path w="1623617" h="1147274" stroke="0" extrusionOk="0">
                        <a:moveTo>
                          <a:pt x="0" y="573637"/>
                        </a:moveTo>
                        <a:cubicBezTo>
                          <a:pt x="67287" y="264816"/>
                          <a:pt x="334232" y="-39323"/>
                          <a:pt x="811809" y="0"/>
                        </a:cubicBezTo>
                        <a:cubicBezTo>
                          <a:pt x="1231331" y="3032"/>
                          <a:pt x="1615974" y="285442"/>
                          <a:pt x="1623618" y="573637"/>
                        </a:cubicBezTo>
                        <a:cubicBezTo>
                          <a:pt x="1617924" y="906953"/>
                          <a:pt x="1316978" y="1185868"/>
                          <a:pt x="811809" y="1147274"/>
                        </a:cubicBezTo>
                        <a:cubicBezTo>
                          <a:pt x="357893" y="1172175"/>
                          <a:pt x="-7427" y="891686"/>
                          <a:pt x="0" y="5736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E0EC8-4B67-B998-B46F-CD054473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317" y="1277919"/>
            <a:ext cx="9266723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5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164</Words>
  <Application>Microsoft Office PowerPoint</Application>
  <PresentationFormat>Widescreen</PresentationFormat>
  <Paragraphs>54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#9Slide05 Bodega Script</vt:lpstr>
      <vt:lpstr>#9Slide05 SVNHollycakes</vt:lpstr>
      <vt:lpstr>#9Slide07 HoneyCream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UTM Avo</vt:lpstr>
      <vt:lpstr>UTM Showcard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63</cp:revision>
  <dcterms:created xsi:type="dcterms:W3CDTF">2024-04-26T09:11:17Z</dcterms:created>
  <dcterms:modified xsi:type="dcterms:W3CDTF">2025-02-21T13:33:20Z</dcterms:modified>
</cp:coreProperties>
</file>