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63" r:id="rId4"/>
    <p:sldId id="272" r:id="rId5"/>
    <p:sldId id="256" r:id="rId6"/>
    <p:sldId id="258" r:id="rId7"/>
    <p:sldId id="259" r:id="rId8"/>
    <p:sldId id="264" r:id="rId9"/>
    <p:sldId id="285" r:id="rId10"/>
    <p:sldId id="279" r:id="rId11"/>
    <p:sldId id="286" r:id="rId12"/>
    <p:sldId id="281" r:id="rId13"/>
    <p:sldId id="277" r:id="rId14"/>
    <p:sldId id="278" r:id="rId15"/>
    <p:sldId id="282" r:id="rId16"/>
    <p:sldId id="283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3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269100BF-96CA-F1D5-6580-E491E66E8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" y="0"/>
            <a:ext cx="12418792" cy="699178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11AA4BD-61C9-081A-E17F-779E5028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449" y="3878047"/>
            <a:ext cx="7518777" cy="11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GV: </a:t>
            </a:r>
            <a:r>
              <a:rPr lang="en-US" altLang="en-US" sz="2622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Thắm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22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2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Tiến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EBF8CA85-F956-53B1-47DB-F0720088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822" y="2539449"/>
            <a:ext cx="10111048" cy="1197441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29: TIẾT 3.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61E51BD6-FEB5-5FE8-9A37-458DB5AA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04" y="727293"/>
            <a:ext cx="8592548" cy="1491880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</a:t>
            </a:r>
          </a:p>
        </p:txBody>
      </p:sp>
    </p:spTree>
    <p:extLst>
      <p:ext uri="{BB962C8B-B14F-4D97-AF65-F5344CB8AC3E}">
        <p14:creationId xmlns:p14="http://schemas.microsoft.com/office/powerpoint/2010/main" val="33833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-118309" y="366904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081674"/>
              <a:ext cx="34665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8" y="4757056"/>
            <a:ext cx="2465946" cy="198207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927C-BA5A-D163-FFF1-75B1EBB6E937}"/>
              </a:ext>
            </a:extLst>
          </p:cNvPr>
          <p:cNvSpPr txBox="1"/>
          <p:nvPr/>
        </p:nvSpPr>
        <p:spPr>
          <a:xfrm>
            <a:off x="3526972" y="2296886"/>
            <a:ext cx="8142514" cy="399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tai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dông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!",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giòn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tan,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ù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9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-118309" y="366904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081674"/>
              <a:ext cx="34665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e. Những từ ngữ nào thể hiện suy nghĩ, cảm xúc của người xem đối với nhân vật và bộ phim?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8" y="4757056"/>
            <a:ext cx="2465946" cy="198207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927C-BA5A-D163-FFF1-75B1EBB6E937}"/>
              </a:ext>
            </a:extLst>
          </p:cNvPr>
          <p:cNvSpPr txBox="1"/>
          <p:nvPr/>
        </p:nvSpPr>
        <p:spPr>
          <a:xfrm>
            <a:off x="2547258" y="2536371"/>
            <a:ext cx="8142514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81275" algn="l"/>
              </a:tabLst>
              <a:defRPr/>
            </a:pPr>
            <a:r>
              <a:rPr kumimoji="0" lang="vi-V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ngữ thể hiện tình cảm, cảm xúc của người xem đối với nhân vật và bộ phim: </a:t>
            </a:r>
            <a:r>
              <a:rPr kumimoji="0" lang="vi-VN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 yêu thích, đáng yêu, vô cùng thích thú, đáng quý nhất, thật xúc động, ý nghĩa.</a:t>
            </a:r>
            <a:endParaRPr kumimoji="0" lang="en-US" sz="32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63811" y="610035"/>
            <a:ext cx="1079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Trao đổi về những điểm cần lưu ý khi viết đoạn văn giới thiệu nhân vật trong một bộ phim hoạt hình.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C3FA5-8E5D-3BF5-C80C-9E5F8D6A8C7D}"/>
              </a:ext>
            </a:extLst>
          </p:cNvPr>
          <p:cNvSpPr txBox="1"/>
          <p:nvPr/>
        </p:nvSpPr>
        <p:spPr>
          <a:xfrm>
            <a:off x="870857" y="1709057"/>
            <a:ext cx="801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3F4D6-97D7-0335-AB45-BE68C0CD1C35}"/>
              </a:ext>
            </a:extLst>
          </p:cNvPr>
          <p:cNvSpPr/>
          <p:nvPr/>
        </p:nvSpPr>
        <p:spPr>
          <a:xfrm>
            <a:off x="1371599" y="2590800"/>
            <a:ext cx="10254343" cy="12736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 hình (hình dáng, gương mặt, trang phục,... của nhân vật). Hoạt động (việc làm, cử chỉ, lời nói,... của nhân vật theo diễn biến của bộ phim).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1BBE-254A-EACA-1047-C3FF2B8E480E}"/>
              </a:ext>
            </a:extLst>
          </p:cNvPr>
          <p:cNvSpPr txBox="1"/>
          <p:nvPr/>
        </p:nvSpPr>
        <p:spPr>
          <a:xfrm>
            <a:off x="903513" y="4016829"/>
            <a:ext cx="1064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2D9A62-26AB-D5AA-2741-8F95B894EE01}"/>
              </a:ext>
            </a:extLst>
          </p:cNvPr>
          <p:cNvSpPr/>
          <p:nvPr/>
        </p:nvSpPr>
        <p:spPr>
          <a:xfrm>
            <a:off x="990600" y="5094514"/>
            <a:ext cx="1937658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DF374-D338-BEF4-7DA5-C2C361DAB058}"/>
              </a:ext>
            </a:extLst>
          </p:cNvPr>
          <p:cNvSpPr/>
          <p:nvPr/>
        </p:nvSpPr>
        <p:spPr>
          <a:xfrm>
            <a:off x="3131127" y="5072743"/>
            <a:ext cx="4904509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4D58EF-C376-99C4-E3DC-22FF198E2CB6}"/>
              </a:ext>
            </a:extLst>
          </p:cNvPr>
          <p:cNvSpPr/>
          <p:nvPr/>
        </p:nvSpPr>
        <p:spPr>
          <a:xfrm>
            <a:off x="8238505" y="5050972"/>
            <a:ext cx="2908467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6BE9F-6827-9B72-627C-A8E30E42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28762"/>
            <a:ext cx="103727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2051989F-A9E8-48D3-0DA4-D93A50EDE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27465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348343" y="610035"/>
            <a:ext cx="1150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717A7-8F13-5278-13DF-DAD79452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27" y="1422058"/>
            <a:ext cx="3357287" cy="49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348343" y="610035"/>
            <a:ext cx="1150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sz="36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986789" y="710620"/>
            <a:ext cx="987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Đoạn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phim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trên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có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những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nhân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vật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 </a:t>
            </a:r>
            <a:r>
              <a:rPr lang="en-GB" sz="4000" dirty="0" err="1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nào</a:t>
            </a:r>
            <a:r>
              <a:rPr lang="en-GB" sz="40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?</a:t>
            </a:r>
            <a:endParaRPr lang="vi-VN" sz="40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>
              <a:off x="1600691" y="3717588"/>
              <a:ext cx="57085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Thỏ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nhím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cáo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endParaRPr lang="vi-VN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132114" y="710620"/>
            <a:ext cx="7380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Em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thích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nhân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vật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nào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nhất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,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vì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sao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68CAF4-2D7E-A6A2-853A-54600749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16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5E2A8-88F5-EADE-6A53-4B2ED1D88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67" y="758513"/>
            <a:ext cx="999830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23726225-2B1C-B0AE-567D-E74C39742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63811" y="610035"/>
            <a:ext cx="10799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đoạn văn dưới đây và trả lời câu hỏi.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F015B-12AE-AC04-91A1-CC6A3522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28" y="1429906"/>
            <a:ext cx="6017715" cy="52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174007"/>
              <a:ext cx="3466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 văn tập trung giới thiệu về chú thỏ trắng, nhân vật chính trong bộ phim hoạt </a:t>
            </a:r>
            <a:r>
              <a:rPr lang="vi-V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Dưới một mái nhà</a:t>
            </a:r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447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#9Slide03 BoosterNextFYBlack</vt:lpstr>
      <vt:lpstr>Aptos</vt:lpstr>
      <vt:lpstr>Aptos Display</vt:lpstr>
      <vt:lpstr>Arial</vt:lpstr>
      <vt:lpstr>Calibri</vt:lpstr>
      <vt:lpstr>Cambria</vt:lpstr>
      <vt:lpstr>Times New Roman</vt:lpstr>
      <vt:lpstr>字魂79号-萌趣奶油体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PKComputer</cp:lastModifiedBy>
  <cp:revision>25</cp:revision>
  <dcterms:created xsi:type="dcterms:W3CDTF">2024-08-14T06:45:03Z</dcterms:created>
  <dcterms:modified xsi:type="dcterms:W3CDTF">2025-02-22T14:10:16Z</dcterms:modified>
</cp:coreProperties>
</file>