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6" r:id="rId2"/>
    <p:sldId id="327" r:id="rId3"/>
    <p:sldId id="331" r:id="rId4"/>
    <p:sldId id="286" r:id="rId5"/>
    <p:sldId id="332" r:id="rId6"/>
    <p:sldId id="287" r:id="rId7"/>
    <p:sldId id="328" r:id="rId8"/>
    <p:sldId id="329" r:id="rId9"/>
    <p:sldId id="29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BC051-E5DA-4B08-A0E0-810235D59C13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2EA54-9793-4480-9D62-395191DE3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35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293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86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25;p2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2" name="Google Shape;52;p2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 rot="-676558">
            <a:off x="454788" y="1613204"/>
            <a:ext cx="983397" cy="1638424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3514000" y="1150908"/>
            <a:ext cx="5164000" cy="8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4211800" y="5345467"/>
            <a:ext cx="37684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740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392286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5002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25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98" name="Google Shape;1398;p25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5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5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5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5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5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5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5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5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5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5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5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5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5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5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3" name="Google Shape;1413;p25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414" name="Google Shape;1414;p25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5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5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5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5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25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25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5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5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5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5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5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5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5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5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5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5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5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5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5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5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5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5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5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5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5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0" name="Google Shape;1440;p25"/>
          <p:cNvSpPr/>
          <p:nvPr/>
        </p:nvSpPr>
        <p:spPr>
          <a:xfrm rot="1548771">
            <a:off x="10792634" y="3325783"/>
            <a:ext cx="929109" cy="1415379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25"/>
          <p:cNvSpPr/>
          <p:nvPr/>
        </p:nvSpPr>
        <p:spPr>
          <a:xfrm rot="-1562623">
            <a:off x="209670" y="1569617"/>
            <a:ext cx="983404" cy="16384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25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25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25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25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25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47" name="Google Shape;1447;p25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3078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78" name="Google Shape;78;p3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3" name="Google Shape;93;p3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94" name="Google Shape;94;p3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3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3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0" name="Google Shape;120;p3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3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3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3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3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3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3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3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3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3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3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3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3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3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3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3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3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3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3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3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>
            <a:off x="4077600" y="5358052"/>
            <a:ext cx="40368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2876800" y="2900867"/>
            <a:ext cx="6438400" cy="1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5021200" y="1188999"/>
            <a:ext cx="2149600" cy="9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/>
          <p:nvPr/>
        </p:nvSpPr>
        <p:spPr>
          <a:xfrm rot="498325" flipH="1">
            <a:off x="10196915" y="4352848"/>
            <a:ext cx="983392" cy="1638413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8910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7632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494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2202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3052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37185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434359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15262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6868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00" name="Google Shape;2000;p40"/>
          <p:cNvGrpSpPr/>
          <p:nvPr/>
        </p:nvGrpSpPr>
        <p:grpSpPr>
          <a:xfrm rot="-590018" flipH="1">
            <a:off x="9693987" y="1679925"/>
            <a:ext cx="1537128" cy="2464836"/>
            <a:chOff x="10740175" y="552419"/>
            <a:chExt cx="1095062" cy="1755969"/>
          </a:xfrm>
        </p:grpSpPr>
        <p:sp>
          <p:nvSpPr>
            <p:cNvPr id="2001" name="Google Shape;2001;p4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ED56F82-3D4A-8CDB-583E-2452E1BB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218" y="1649333"/>
            <a:ext cx="4499238" cy="395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8EEF958-3FD1-8D81-3B1C-928B15207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6" y="3813140"/>
            <a:ext cx="5367387" cy="3044860"/>
          </a:xfrm>
          <a:prstGeom prst="rect">
            <a:avLst/>
          </a:prstGeom>
        </p:spPr>
      </p:pic>
      <p:sp>
        <p:nvSpPr>
          <p:cNvPr id="25" name="Freeform 3">
            <a:extLst>
              <a:ext uri="{FF2B5EF4-FFF2-40B4-BE49-F238E27FC236}">
                <a16:creationId xmlns:a16="http://schemas.microsoft.com/office/drawing/2014/main" id="{16F22263-1B7B-16DE-0F09-97126EB4D88B}"/>
              </a:ext>
            </a:extLst>
          </p:cNvPr>
          <p:cNvSpPr/>
          <p:nvPr/>
        </p:nvSpPr>
        <p:spPr>
          <a:xfrm>
            <a:off x="1524000" y="431800"/>
            <a:ext cx="9652000" cy="2743200"/>
          </a:xfrm>
          <a:custGeom>
            <a:avLst/>
            <a:gdLst/>
            <a:ahLst/>
            <a:cxnLst/>
            <a:rect l="l" t="t" r="r" b="b"/>
            <a:pathLst>
              <a:path w="10028132" h="6490936">
                <a:moveTo>
                  <a:pt x="0" y="0"/>
                </a:moveTo>
                <a:lnTo>
                  <a:pt x="10028131" y="0"/>
                </a:lnTo>
                <a:lnTo>
                  <a:pt x="10028131" y="6490936"/>
                </a:lnTo>
                <a:lnTo>
                  <a:pt x="0" y="64909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699EF769-1E91-687F-4476-9CDD706A9933}"/>
              </a:ext>
            </a:extLst>
          </p:cNvPr>
          <p:cNvSpPr txBox="1"/>
          <p:nvPr/>
        </p:nvSpPr>
        <p:spPr>
          <a:xfrm>
            <a:off x="2568575" y="844550"/>
            <a:ext cx="78740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Nêu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các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đơn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vị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đo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thời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gian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đã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học</a:t>
            </a:r>
            <a:endParaRPr lang="en-US" sz="6000" b="1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498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470E66-2E5C-F273-FD89-830F24FD41FD}"/>
              </a:ext>
            </a:extLst>
          </p:cNvPr>
          <p:cNvSpPr txBox="1"/>
          <p:nvPr/>
        </p:nvSpPr>
        <p:spPr>
          <a:xfrm>
            <a:off x="1762125" y="723900"/>
            <a:ext cx="7400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1843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1645;p34">
            <a:extLst>
              <a:ext uri="{FF2B5EF4-FFF2-40B4-BE49-F238E27FC236}">
                <a16:creationId xmlns:a16="http://schemas.microsoft.com/office/drawing/2014/main" id="{6724E627-32AD-5CDB-C799-851E50823547}"/>
              </a:ext>
            </a:extLst>
          </p:cNvPr>
          <p:cNvGrpSpPr/>
          <p:nvPr/>
        </p:nvGrpSpPr>
        <p:grpSpPr>
          <a:xfrm rot="-727465" flipH="1">
            <a:off x="9743334" y="3668128"/>
            <a:ext cx="1537001" cy="2464635"/>
            <a:chOff x="10740175" y="552419"/>
            <a:chExt cx="1095062" cy="1755969"/>
          </a:xfrm>
        </p:grpSpPr>
        <p:sp>
          <p:nvSpPr>
            <p:cNvPr id="3" name="Google Shape;1646;p34">
              <a:extLst>
                <a:ext uri="{FF2B5EF4-FFF2-40B4-BE49-F238E27FC236}">
                  <a16:creationId xmlns:a16="http://schemas.microsoft.com/office/drawing/2014/main" id="{CCA84FF8-5806-10EC-0507-D1495325390E}"/>
                </a:ext>
              </a:extLst>
            </p:cNvPr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1647;p34">
              <a:extLst>
                <a:ext uri="{FF2B5EF4-FFF2-40B4-BE49-F238E27FC236}">
                  <a16:creationId xmlns:a16="http://schemas.microsoft.com/office/drawing/2014/main" id="{0CEC8FDE-2471-E5AE-FA6F-0E88784F8AAA}"/>
                </a:ext>
              </a:extLst>
            </p:cNvPr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1648;p34">
              <a:extLst>
                <a:ext uri="{FF2B5EF4-FFF2-40B4-BE49-F238E27FC236}">
                  <a16:creationId xmlns:a16="http://schemas.microsoft.com/office/drawing/2014/main" id="{16F93B38-6C1C-E93E-F82B-46C231E7FA37}"/>
                </a:ext>
              </a:extLst>
            </p:cNvPr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49;p34">
              <a:extLst>
                <a:ext uri="{FF2B5EF4-FFF2-40B4-BE49-F238E27FC236}">
                  <a16:creationId xmlns:a16="http://schemas.microsoft.com/office/drawing/2014/main" id="{80219D65-13C7-D376-D5AD-AFEE18709128}"/>
                </a:ext>
              </a:extLst>
            </p:cNvPr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50;p34">
              <a:extLst>
                <a:ext uri="{FF2B5EF4-FFF2-40B4-BE49-F238E27FC236}">
                  <a16:creationId xmlns:a16="http://schemas.microsoft.com/office/drawing/2014/main" id="{2CD73806-9744-249A-757C-A1947D2C7A0A}"/>
                </a:ext>
              </a:extLst>
            </p:cNvPr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51;p34">
              <a:extLst>
                <a:ext uri="{FF2B5EF4-FFF2-40B4-BE49-F238E27FC236}">
                  <a16:creationId xmlns:a16="http://schemas.microsoft.com/office/drawing/2014/main" id="{C3AD3599-6D71-272E-200C-7B5F9D6D06EF}"/>
                </a:ext>
              </a:extLst>
            </p:cNvPr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52;p34">
              <a:extLst>
                <a:ext uri="{FF2B5EF4-FFF2-40B4-BE49-F238E27FC236}">
                  <a16:creationId xmlns:a16="http://schemas.microsoft.com/office/drawing/2014/main" id="{3BC2E334-28C3-F200-93C6-4105833098F9}"/>
                </a:ext>
              </a:extLst>
            </p:cNvPr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1655;p34">
            <a:extLst>
              <a:ext uri="{FF2B5EF4-FFF2-40B4-BE49-F238E27FC236}">
                <a16:creationId xmlns:a16="http://schemas.microsoft.com/office/drawing/2014/main" id="{2A59525C-6F08-EBD7-0301-35C8B61F6548}"/>
              </a:ext>
            </a:extLst>
          </p:cNvPr>
          <p:cNvGrpSpPr/>
          <p:nvPr/>
        </p:nvGrpSpPr>
        <p:grpSpPr>
          <a:xfrm>
            <a:off x="10551588" y="1360140"/>
            <a:ext cx="872379" cy="793931"/>
            <a:chOff x="6457425" y="-2097210"/>
            <a:chExt cx="841847" cy="766146"/>
          </a:xfrm>
        </p:grpSpPr>
        <p:sp>
          <p:nvSpPr>
            <p:cNvPr id="14" name="Google Shape;1656;p34">
              <a:extLst>
                <a:ext uri="{FF2B5EF4-FFF2-40B4-BE49-F238E27FC236}">
                  <a16:creationId xmlns:a16="http://schemas.microsoft.com/office/drawing/2014/main" id="{D6818C68-E29D-D04D-A4EF-D4F7E605639D}"/>
                </a:ext>
              </a:extLst>
            </p:cNvPr>
            <p:cNvSpPr/>
            <p:nvPr/>
          </p:nvSpPr>
          <p:spPr>
            <a:xfrm>
              <a:off x="6457425" y="-2097210"/>
              <a:ext cx="840870" cy="766146"/>
            </a:xfrm>
            <a:custGeom>
              <a:avLst/>
              <a:gdLst/>
              <a:ahLst/>
              <a:cxnLst/>
              <a:rect l="l" t="t" r="r" b="b"/>
              <a:pathLst>
                <a:path w="8586" h="7823" extrusionOk="0">
                  <a:moveTo>
                    <a:pt x="4294" y="1"/>
                  </a:moveTo>
                  <a:cubicBezTo>
                    <a:pt x="3293" y="1"/>
                    <a:pt x="2294" y="384"/>
                    <a:pt x="1533" y="1150"/>
                  </a:cubicBezTo>
                  <a:cubicBezTo>
                    <a:pt x="1" y="2672"/>
                    <a:pt x="1" y="5149"/>
                    <a:pt x="1533" y="6681"/>
                  </a:cubicBezTo>
                  <a:cubicBezTo>
                    <a:pt x="2294" y="7442"/>
                    <a:pt x="3293" y="7822"/>
                    <a:pt x="4294" y="7822"/>
                  </a:cubicBezTo>
                  <a:cubicBezTo>
                    <a:pt x="5295" y="7822"/>
                    <a:pt x="6298" y="7442"/>
                    <a:pt x="7064" y="6681"/>
                  </a:cubicBezTo>
                  <a:cubicBezTo>
                    <a:pt x="8586" y="5149"/>
                    <a:pt x="8586" y="2672"/>
                    <a:pt x="7064" y="1150"/>
                  </a:cubicBezTo>
                  <a:cubicBezTo>
                    <a:pt x="6298" y="384"/>
                    <a:pt x="5295" y="1"/>
                    <a:pt x="4294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57;p34">
              <a:extLst>
                <a:ext uri="{FF2B5EF4-FFF2-40B4-BE49-F238E27FC236}">
                  <a16:creationId xmlns:a16="http://schemas.microsoft.com/office/drawing/2014/main" id="{FEF627CC-FA63-BD4E-25B6-5DCDC887213F}"/>
                </a:ext>
              </a:extLst>
            </p:cNvPr>
            <p:cNvSpPr/>
            <p:nvPr/>
          </p:nvSpPr>
          <p:spPr>
            <a:xfrm>
              <a:off x="6788640" y="-1673938"/>
              <a:ext cx="176479" cy="72276"/>
            </a:xfrm>
            <a:custGeom>
              <a:avLst/>
              <a:gdLst/>
              <a:ahLst/>
              <a:cxnLst/>
              <a:rect l="l" t="t" r="r" b="b"/>
              <a:pathLst>
                <a:path w="1802" h="738" fill="none" extrusionOk="0">
                  <a:moveTo>
                    <a:pt x="1" y="1"/>
                  </a:moveTo>
                  <a:cubicBezTo>
                    <a:pt x="1" y="1"/>
                    <a:pt x="1035" y="737"/>
                    <a:pt x="1801" y="1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58;p34">
              <a:extLst>
                <a:ext uri="{FF2B5EF4-FFF2-40B4-BE49-F238E27FC236}">
                  <a16:creationId xmlns:a16="http://schemas.microsoft.com/office/drawing/2014/main" id="{D4B60A71-6C88-F231-DDA6-DD970E2F537F}"/>
                </a:ext>
              </a:extLst>
            </p:cNvPr>
            <p:cNvSpPr/>
            <p:nvPr/>
          </p:nvSpPr>
          <p:spPr>
            <a:xfrm>
              <a:off x="6498362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4" y="0"/>
                  </a:moveTo>
                  <a:cubicBezTo>
                    <a:pt x="1971" y="0"/>
                    <a:pt x="1735" y="95"/>
                    <a:pt x="156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3" y="173"/>
                    <a:pt x="229" y="437"/>
                  </a:cubicBezTo>
                  <a:cubicBezTo>
                    <a:pt x="0" y="785"/>
                    <a:pt x="70" y="1253"/>
                    <a:pt x="368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2" y="0"/>
                    <a:pt x="220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59;p34">
              <a:extLst>
                <a:ext uri="{FF2B5EF4-FFF2-40B4-BE49-F238E27FC236}">
                  <a16:creationId xmlns:a16="http://schemas.microsoft.com/office/drawing/2014/main" id="{306C6DD2-D13F-04BD-B3E2-F7B9206B4DFB}"/>
                </a:ext>
              </a:extLst>
            </p:cNvPr>
            <p:cNvSpPr/>
            <p:nvPr/>
          </p:nvSpPr>
          <p:spPr>
            <a:xfrm>
              <a:off x="6984509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5" y="0"/>
                  </a:moveTo>
                  <a:cubicBezTo>
                    <a:pt x="1972" y="0"/>
                    <a:pt x="1739" y="95"/>
                    <a:pt x="157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4" y="173"/>
                    <a:pt x="229" y="437"/>
                  </a:cubicBezTo>
                  <a:cubicBezTo>
                    <a:pt x="0" y="785"/>
                    <a:pt x="70" y="1253"/>
                    <a:pt x="369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3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A5AE14A-FF1E-C7F0-0EC4-CCA8B9EFE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914" y="1691346"/>
            <a:ext cx="4980864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9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435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12D41B7-C4D2-0103-3A01-9E53CD40A8A7}"/>
              </a:ext>
            </a:extLst>
          </p:cNvPr>
          <p:cNvSpPr/>
          <p:nvPr/>
        </p:nvSpPr>
        <p:spPr>
          <a:xfrm>
            <a:off x="0" y="247650"/>
            <a:ext cx="639548" cy="6381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D729D-8D52-461A-3A42-04239930AA34}"/>
              </a:ext>
            </a:extLst>
          </p:cNvPr>
          <p:cNvSpPr txBox="1"/>
          <p:nvPr/>
        </p:nvSpPr>
        <p:spPr>
          <a:xfrm>
            <a:off x="656088" y="152400"/>
            <a:ext cx="11364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Tìm các cặp đường thẳng vuông góc, cặp đường thẳng song song trong các đường màu đỏ ở mỗi bức tranh dưới đây.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6625CC-1139-C819-48F5-654A3B943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1676400"/>
            <a:ext cx="8477250" cy="4767206"/>
          </a:xfrm>
          <a:prstGeom prst="rect">
            <a:avLst/>
          </a:prstGeom>
        </p:spPr>
      </p:pic>
      <p:sp>
        <p:nvSpPr>
          <p:cNvPr id="9" name="Google Shape;3615;p57">
            <a:extLst>
              <a:ext uri="{FF2B5EF4-FFF2-40B4-BE49-F238E27FC236}">
                <a16:creationId xmlns:a16="http://schemas.microsoft.com/office/drawing/2014/main" id="{C42AC494-325D-BFF6-3D11-91E3A91D38EA}"/>
              </a:ext>
            </a:extLst>
          </p:cNvPr>
          <p:cNvSpPr/>
          <p:nvPr/>
        </p:nvSpPr>
        <p:spPr>
          <a:xfrm>
            <a:off x="1866900" y="4048125"/>
            <a:ext cx="3705225" cy="601282"/>
          </a:xfrm>
          <a:prstGeom prst="roundRect">
            <a:avLst>
              <a:gd name="adj" fmla="val 5131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Cặp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đường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thẳng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song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song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3615;p57">
            <a:extLst>
              <a:ext uri="{FF2B5EF4-FFF2-40B4-BE49-F238E27FC236}">
                <a16:creationId xmlns:a16="http://schemas.microsoft.com/office/drawing/2014/main" id="{14614F7A-1FF3-4330-3B03-AD3A77C60053}"/>
              </a:ext>
            </a:extLst>
          </p:cNvPr>
          <p:cNvSpPr/>
          <p:nvPr/>
        </p:nvSpPr>
        <p:spPr>
          <a:xfrm>
            <a:off x="6219825" y="4114800"/>
            <a:ext cx="3705225" cy="601282"/>
          </a:xfrm>
          <a:prstGeom prst="roundRect">
            <a:avLst>
              <a:gd name="adj" fmla="val 5131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Cặp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đường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thẳng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song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song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3615;p57">
            <a:extLst>
              <a:ext uri="{FF2B5EF4-FFF2-40B4-BE49-F238E27FC236}">
                <a16:creationId xmlns:a16="http://schemas.microsoft.com/office/drawing/2014/main" id="{C075A3F4-1908-E8D0-9D1F-A2C6ED033116}"/>
              </a:ext>
            </a:extLst>
          </p:cNvPr>
          <p:cNvSpPr/>
          <p:nvPr/>
        </p:nvSpPr>
        <p:spPr>
          <a:xfrm>
            <a:off x="1562100" y="6181725"/>
            <a:ext cx="3705225" cy="601282"/>
          </a:xfrm>
          <a:prstGeom prst="roundRect">
            <a:avLst>
              <a:gd name="adj" fmla="val 5131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Cặp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đường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thẳng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vuông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góc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3615;p57">
            <a:extLst>
              <a:ext uri="{FF2B5EF4-FFF2-40B4-BE49-F238E27FC236}">
                <a16:creationId xmlns:a16="http://schemas.microsoft.com/office/drawing/2014/main" id="{EE07C5C7-28A4-ED9E-A8D2-BA396E4079FE}"/>
              </a:ext>
            </a:extLst>
          </p:cNvPr>
          <p:cNvSpPr/>
          <p:nvPr/>
        </p:nvSpPr>
        <p:spPr>
          <a:xfrm>
            <a:off x="5886451" y="6172200"/>
            <a:ext cx="2286000" cy="601282"/>
          </a:xfrm>
          <a:prstGeom prst="roundRect">
            <a:avLst>
              <a:gd name="adj" fmla="val 5131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Cặp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đường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thẳng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vuông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góc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3615;p57">
            <a:extLst>
              <a:ext uri="{FF2B5EF4-FFF2-40B4-BE49-F238E27FC236}">
                <a16:creationId xmlns:a16="http://schemas.microsoft.com/office/drawing/2014/main" id="{13E0EC9B-944E-B440-A8A8-2EE25231A983}"/>
              </a:ext>
            </a:extLst>
          </p:cNvPr>
          <p:cNvSpPr/>
          <p:nvPr/>
        </p:nvSpPr>
        <p:spPr>
          <a:xfrm>
            <a:off x="8391526" y="6256718"/>
            <a:ext cx="2286000" cy="601282"/>
          </a:xfrm>
          <a:prstGeom prst="roundRect">
            <a:avLst>
              <a:gd name="adj" fmla="val 5131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Cặp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đường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thẳng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song </a:t>
            </a: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song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434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23" grpId="0" animBg="1"/>
      <p:bldP spid="24" grpId="0" animBg="1"/>
      <p:bldP spid="26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12D41B7-C4D2-0103-3A01-9E53CD40A8A7}"/>
              </a:ext>
            </a:extLst>
          </p:cNvPr>
          <p:cNvSpPr/>
          <p:nvPr/>
        </p:nvSpPr>
        <p:spPr>
          <a:xfrm>
            <a:off x="0" y="247650"/>
            <a:ext cx="639548" cy="6381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8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D729D-8D52-461A-3A42-04239930AA34}"/>
              </a:ext>
            </a:extLst>
          </p:cNvPr>
          <p:cNvSpPr txBox="1"/>
          <p:nvPr/>
        </p:nvSpPr>
        <p:spPr>
          <a:xfrm>
            <a:off x="656088" y="152400"/>
            <a:ext cx="11364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152A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vẽ một bức tranh bằng các đường thẳng như hình dưới đây. Em hãy vẽ một bức tranh tương tự vào vở.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52A2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4016C0-BEBC-F777-6485-2889EA72F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5" y="1395412"/>
            <a:ext cx="6804886" cy="51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2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12D41B7-C4D2-0103-3A01-9E53CD40A8A7}"/>
              </a:ext>
            </a:extLst>
          </p:cNvPr>
          <p:cNvSpPr/>
          <p:nvPr/>
        </p:nvSpPr>
        <p:spPr>
          <a:xfrm>
            <a:off x="0" y="247650"/>
            <a:ext cx="639548" cy="6381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8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D729D-8D52-461A-3A42-04239930AA34}"/>
              </a:ext>
            </a:extLst>
          </p:cNvPr>
          <p:cNvSpPr txBox="1"/>
          <p:nvPr/>
        </p:nvSpPr>
        <p:spPr>
          <a:xfrm>
            <a:off x="656088" y="152400"/>
            <a:ext cx="113644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152A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Dì Sáu có một mảnh đất dạng hình chữ nhật có chiều dài 12 m, chiều rộng 7 m. Dì chia đều mảnh đất thành 7 ô đất để xây các phòng trọ.</a:t>
            </a:r>
          </a:p>
          <a:p>
            <a:pPr lvl="0" algn="just"/>
            <a:r>
              <a:rPr lang="vi-VN" sz="2800" dirty="0">
                <a:solidFill>
                  <a:srgbClr val="152A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Mỗi phòng trọ được xây trên ô đất có diện tích là bao nhiêu mét vuông?</a:t>
            </a:r>
          </a:p>
          <a:p>
            <a:pPr lvl="0" algn="just"/>
            <a:r>
              <a:rPr lang="vi-VN" sz="2800" dirty="0">
                <a:solidFill>
                  <a:srgbClr val="152A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Hãy tìm cách chia mảnh đất nhà dì Sáu thành 7 ô đất hình chữ nhật, mỗi ô có chiều dài 4 m, chiều rộng 3 m.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152A2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14487D-A41C-7CB9-8050-C726C4CC3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524" y="2657340"/>
            <a:ext cx="6638925" cy="420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8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2"/>
            <a:ext cx="9336800" cy="2897913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312450" y="4740743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4013ECF1-7A2B-F973-DCC5-A5AF0D845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430" y="2292072"/>
            <a:ext cx="8510754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Cute Pastel Interface Style for Coding &amp; Programming Learning Center by Slidesgo">
  <a:themeElements>
    <a:clrScheme name="Simple Light">
      <a:dk1>
        <a:srgbClr val="152A20"/>
      </a:dk1>
      <a:lt1>
        <a:srgbClr val="D2FABB"/>
      </a:lt1>
      <a:dk2>
        <a:srgbClr val="9CF0E5"/>
      </a:dk2>
      <a:lt2>
        <a:srgbClr val="FAE5A8"/>
      </a:lt2>
      <a:accent1>
        <a:srgbClr val="FC999F"/>
      </a:accent1>
      <a:accent2>
        <a:srgbClr val="FFF8F7"/>
      </a:accent2>
      <a:accent3>
        <a:srgbClr val="F1CCCF"/>
      </a:accent3>
      <a:accent4>
        <a:srgbClr val="FFD4A8"/>
      </a:accent4>
      <a:accent5>
        <a:srgbClr val="D6BDF7"/>
      </a:accent5>
      <a:accent6>
        <a:srgbClr val="FFFFFF"/>
      </a:accent6>
      <a:hlink>
        <a:srgbClr val="152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183</Words>
  <Application>Microsoft Office PowerPoint</Application>
  <PresentationFormat>Widescreen</PresentationFormat>
  <Paragraphs>17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</vt:lpstr>
      <vt:lpstr>Times New Roman</vt:lpstr>
      <vt:lpstr>Cute Pastel Interface Style for Coding &amp; Programming Learning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20</cp:revision>
  <dcterms:created xsi:type="dcterms:W3CDTF">2024-06-27T08:12:16Z</dcterms:created>
  <dcterms:modified xsi:type="dcterms:W3CDTF">2025-09-29T00:26:38Z</dcterms:modified>
</cp:coreProperties>
</file>