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25" r:id="rId3"/>
    <p:sldId id="407" r:id="rId4"/>
    <p:sldId id="408" r:id="rId5"/>
    <p:sldId id="426" r:id="rId6"/>
    <p:sldId id="427" r:id="rId8"/>
    <p:sldId id="413" r:id="rId9"/>
    <p:sldId id="432" r:id="rId10"/>
    <p:sldId id="414" r:id="rId11"/>
    <p:sldId id="443" r:id="rId12"/>
    <p:sldId id="433" r:id="rId13"/>
    <p:sldId id="446" r:id="rId14"/>
    <p:sldId id="449" r:id="rId15"/>
    <p:sldId id="430" r:id="rId16"/>
    <p:sldId id="431" r:id="rId17"/>
    <p:sldId id="438" r:id="rId18"/>
    <p:sldId id="429" r:id="rId19"/>
    <p:sldId id="420" r:id="rId20"/>
    <p:sldId id="422" r:id="rId21"/>
    <p:sldId id="440" r:id="rId22"/>
  </p:sldIdLst>
  <p:sldSz cx="9144000" cy="5143500" type="screen16x9"/>
  <p:notesSz cx="9144000" cy="6858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07670" indent="-147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815975" indent="-29654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223645" indent="-4445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632585" indent="-5937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298575" algn="l" defTabSz="51943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1558290" algn="l" defTabSz="51943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1818005" algn="l" defTabSz="51943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2077720" algn="l" defTabSz="51943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6600"/>
    <a:srgbClr val="FF7C8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94660"/>
  </p:normalViewPr>
  <p:slideViewPr>
    <p:cSldViewPr showGuides="1">
      <p:cViewPr varScale="1">
        <p:scale>
          <a:sx n="85" d="100"/>
          <a:sy n="85" d="100"/>
        </p:scale>
        <p:origin x="624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5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0767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8159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22364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63258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040890" algn="l" defTabSz="81661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9195" algn="l" defTabSz="81661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6865" algn="l" defTabSz="81661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170" algn="l" defTabSz="81661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75838" y="217488"/>
            <a:ext cx="1927225" cy="1084262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7B36242-0CFE-45DA-A5C9-1D8305D3434E}" type="slidenum">
              <a:rPr lang="zh-CN" altLang="en-US">
                <a:latin typeface="等线"/>
                <a:ea typeface="等线"/>
                <a:cs typeface="等线"/>
              </a:rPr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69CC4C5-FF56-49EA-866A-9E7D1472D15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72663" y="217488"/>
            <a:ext cx="1927225" cy="1084262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33A5250-A138-4FE6-917B-F3121187CA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F8E067C-AFB8-44EA-9563-30DC40D24E2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8543958-CA93-4982-B8ED-78E27286808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72663" y="217488"/>
            <a:ext cx="1927225" cy="1084262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33A5250-A138-4FE6-917B-F3121187CA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810B333-FB4C-4234-AE1C-F96821E13C63}" type="slidenum">
              <a:rPr lang="en-US" altLang="en-US">
                <a:solidFill>
                  <a:srgbClr val="000000"/>
                </a:solidFill>
                <a:ea typeface="Microsoft YaHei" panose="020B0503020204020204" charset="-122"/>
              </a:rPr>
            </a:fld>
            <a:endParaRPr lang="en-US" altLang="en-US">
              <a:solidFill>
                <a:srgbClr val="000000"/>
              </a:solidFill>
              <a:ea typeface="Microsoft YaHei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275035"/>
            <a:ext cx="3600450" cy="58507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275035"/>
            <a:ext cx="10648950" cy="58507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0516"/>
          <a:stretch>
            <a:fillRect/>
          </a:stretch>
        </p:blipFill>
        <p:spPr bwMode="auto">
          <a:xfrm>
            <a:off x="-36512" y="-20638"/>
            <a:ext cx="9213851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5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5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2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5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600201"/>
            <a:ext cx="7124700" cy="452556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77200" y="1600201"/>
            <a:ext cx="7124700" cy="452556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305" indent="0">
              <a:buNone/>
              <a:defRPr sz="1800" b="1"/>
            </a:lvl2pPr>
            <a:lvl3pPr marL="815975" indent="0">
              <a:buNone/>
              <a:defRPr sz="1600" b="1"/>
            </a:lvl3pPr>
            <a:lvl4pPr marL="1224280" indent="0">
              <a:buNone/>
              <a:defRPr sz="1400" b="1"/>
            </a:lvl4pPr>
            <a:lvl5pPr marL="1632585" indent="0">
              <a:buNone/>
              <a:defRPr sz="1400" b="1"/>
            </a:lvl5pPr>
            <a:lvl6pPr marL="2040255" indent="0">
              <a:buNone/>
              <a:defRPr sz="1400" b="1"/>
            </a:lvl6pPr>
            <a:lvl7pPr marL="2448560" indent="0">
              <a:buNone/>
              <a:defRPr sz="1400" b="1"/>
            </a:lvl7pPr>
            <a:lvl8pPr marL="2856865" indent="0">
              <a:buNone/>
              <a:defRPr sz="1400" b="1"/>
            </a:lvl8pPr>
            <a:lvl9pPr marL="326453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4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305" indent="0">
              <a:buNone/>
              <a:defRPr sz="1800" b="1"/>
            </a:lvl2pPr>
            <a:lvl3pPr marL="815975" indent="0">
              <a:buNone/>
              <a:defRPr sz="1600" b="1"/>
            </a:lvl3pPr>
            <a:lvl4pPr marL="1224280" indent="0">
              <a:buNone/>
              <a:defRPr sz="1400" b="1"/>
            </a:lvl4pPr>
            <a:lvl5pPr marL="1632585" indent="0">
              <a:buNone/>
              <a:defRPr sz="1400" b="1"/>
            </a:lvl5pPr>
            <a:lvl6pPr marL="2040255" indent="0">
              <a:buNone/>
              <a:defRPr sz="1400" b="1"/>
            </a:lvl6pPr>
            <a:lvl7pPr marL="2448560" indent="0">
              <a:buNone/>
              <a:defRPr sz="1400" b="1"/>
            </a:lvl7pPr>
            <a:lvl8pPr marL="2856865" indent="0">
              <a:buNone/>
              <a:defRPr sz="1400" b="1"/>
            </a:lvl8pPr>
            <a:lvl9pPr marL="326453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305" indent="0">
              <a:buNone/>
              <a:defRPr sz="1100"/>
            </a:lvl2pPr>
            <a:lvl3pPr marL="815975" indent="0">
              <a:buNone/>
              <a:defRPr sz="900"/>
            </a:lvl3pPr>
            <a:lvl4pPr marL="1224280" indent="0">
              <a:buNone/>
              <a:defRPr sz="800"/>
            </a:lvl4pPr>
            <a:lvl5pPr marL="1632585" indent="0">
              <a:buNone/>
              <a:defRPr sz="800"/>
            </a:lvl5pPr>
            <a:lvl6pPr marL="2040255" indent="0">
              <a:buNone/>
              <a:defRPr sz="800"/>
            </a:lvl6pPr>
            <a:lvl7pPr marL="2448560" indent="0">
              <a:buNone/>
              <a:defRPr sz="800"/>
            </a:lvl7pPr>
            <a:lvl8pPr marL="2856865" indent="0">
              <a:buNone/>
              <a:defRPr sz="800"/>
            </a:lvl8pPr>
            <a:lvl9pPr marL="326453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8305" indent="0">
              <a:buNone/>
              <a:defRPr sz="2500"/>
            </a:lvl2pPr>
            <a:lvl3pPr marL="815975" indent="0">
              <a:buNone/>
              <a:defRPr sz="2200"/>
            </a:lvl3pPr>
            <a:lvl4pPr marL="1224280" indent="0">
              <a:buNone/>
              <a:defRPr sz="1800"/>
            </a:lvl4pPr>
            <a:lvl5pPr marL="1632585" indent="0">
              <a:buNone/>
              <a:defRPr sz="1800"/>
            </a:lvl5pPr>
            <a:lvl6pPr marL="2040255" indent="0">
              <a:buNone/>
              <a:defRPr sz="1800"/>
            </a:lvl6pPr>
            <a:lvl7pPr marL="2448560" indent="0">
              <a:buNone/>
              <a:defRPr sz="1800"/>
            </a:lvl7pPr>
            <a:lvl8pPr marL="2856865" indent="0">
              <a:buNone/>
              <a:defRPr sz="1800"/>
            </a:lvl8pPr>
            <a:lvl9pPr marL="3264535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305" indent="0">
              <a:buNone/>
              <a:defRPr sz="1100"/>
            </a:lvl2pPr>
            <a:lvl3pPr marL="815975" indent="0">
              <a:buNone/>
              <a:defRPr sz="900"/>
            </a:lvl3pPr>
            <a:lvl4pPr marL="1224280" indent="0">
              <a:buNone/>
              <a:defRPr sz="800"/>
            </a:lvl4pPr>
            <a:lvl5pPr marL="1632585" indent="0">
              <a:buNone/>
              <a:defRPr sz="800"/>
            </a:lvl5pPr>
            <a:lvl6pPr marL="2040255" indent="0">
              <a:buNone/>
              <a:defRPr sz="800"/>
            </a:lvl6pPr>
            <a:lvl7pPr marL="2448560" indent="0">
              <a:buNone/>
              <a:defRPr sz="800"/>
            </a:lvl7pPr>
            <a:lvl8pPr marL="2856865" indent="0">
              <a:buNone/>
              <a:defRPr sz="800"/>
            </a:lvl8pPr>
            <a:lvl9pPr marL="326453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20" tIns="40809" rIns="81620" bIns="408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20" tIns="40809" rIns="81620" bIns="4080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1620" tIns="40809" rIns="81620" bIns="4080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1620" tIns="40809" rIns="81620" bIns="4080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1620" tIns="40809" rIns="81620" bIns="4080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81597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70" indent="-306070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940" indent="-255270" algn="l" defTabSz="815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45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115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420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25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395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700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05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25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535" algn="l" defTabSz="81597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hyperlink" Target="T&#7841;m%20Bi&#7879;t%20B&#250;p%20B&#234;%20Th&#226;n%20Y&#234;u.mp4" TargetMode="Externa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hyperlink" Target="T&#7841;m%20Bi&#7879;t%20B&#250;p%20B&#234;%20Th&#226;n%20Y&#234;u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3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hyperlink" Target="T&#7841;m%20Bi&#7879;t%20B&#250;p%20B&#234;%20Th&#226;n%20Y&#234;u.mp4" TargetMode="Externa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hyperlink" Target="T&#7841;m%20Bi&#7879;t%20B&#250;p%20B&#234;%20Th&#226;n%20Y&#234;u.mp4" TargetMode="External"/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hyperlink" Target="T&#7841;m%20Bi&#7879;t%20B&#250;p%20B&#234;%20Th&#226;n%20Y&#234;u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tags" Target="../tags/tag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hyperlink" Target="T&#7841;m%20Bi&#7879;t%20B&#250;p%20B&#234;%20Th&#226;n%20Y&#234;u.mp4" TargetMode="External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T&#7841;m%20Bi&#7879;t%20B&#250;p%20B&#234;%20Th&#226;n%20Y&#234;u.mp4" TargetMode="External"/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hyperlink" Target="T&#7841;m%20Bi&#7879;t%20B&#250;p%20B&#234;%20Th&#226;n%20Y&#234;u.mp4" TargetMode="External"/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bai%20tap/bai%20tap%204.ppt" TargetMode="External"/><Relationship Id="rId5" Type="http://schemas.openxmlformats.org/officeDocument/2006/relationships/hyperlink" Target="bai%20tap/bai%20tap%203.ppt" TargetMode="External"/><Relationship Id="rId4" Type="http://schemas.openxmlformats.org/officeDocument/2006/relationships/hyperlink" Target="bai%20tap/bai%20tap%202.ppt" TargetMode="External"/><Relationship Id="rId3" Type="http://schemas.openxmlformats.org/officeDocument/2006/relationships/hyperlink" Target="bai%20tap/bai%20tap%201.ppt" TargetMode="Externa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hyperlink" Target="T&#7841;m%20Bi&#7879;t%20B&#250;p%20B&#234;%20Th&#226;n%20Y&#234;u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2.xml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6.xml"/><Relationship Id="rId7" Type="http://schemas.openxmlformats.org/officeDocument/2006/relationships/hyperlink" Target="T&#7841;m%20Bi&#7879;t%20B&#250;p%20B&#234;%20Th&#226;n%20Y&#234;u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tags" Target="../tags/tag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T&#7841;m%20Bi&#7879;t%20B&#250;p%20B&#234;%20Th&#226;n%20Y&#234;u.mp4" TargetMode="Externa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hyperlink" Target="T&#7841;m%20Bi&#7879;t%20B&#250;p%20B&#234;%20Th&#226;n%20Y&#234;u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T&#7841;m%20Bi&#7879;t%20B&#250;p%20B&#234;%20Th&#226;n%20Y&#234;u.mp4" TargetMode="Externa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/>
        </p:nvGrpSpPr>
        <p:grpSpPr bwMode="auto">
          <a:xfrm>
            <a:off x="66675" y="31751"/>
            <a:ext cx="9010650" cy="5080000"/>
            <a:chOff x="0" y="0"/>
            <a:chExt cx="12191999" cy="6858000"/>
          </a:xfrm>
        </p:grpSpPr>
        <p:pic>
          <p:nvPicPr>
            <p:cNvPr id="3080" name="Picture 6" descr="D:\2.PHƯƠNG NGÂN\A.NH 2021-2022\GIÁO ÁN ĐIỆN TỬ\PP THAM KHẢO\Hình Nền\69b90ed4e4087e02faaaccf33a843dfb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1" name="Group 3"/>
            <p:cNvGrpSpPr/>
            <p:nvPr/>
          </p:nvGrpSpPr>
          <p:grpSpPr bwMode="auto">
            <a:xfrm>
              <a:off x="3671250" y="950913"/>
              <a:ext cx="6094879" cy="1150937"/>
              <a:chOff x="3671250" y="950913"/>
              <a:chExt cx="6094879" cy="1150937"/>
            </a:xfrm>
          </p:grpSpPr>
          <p:sp>
            <p:nvSpPr>
              <p:cNvPr id="10" name="任意多边形: 形状 12"/>
              <p:cNvSpPr/>
              <p:nvPr/>
            </p:nvSpPr>
            <p:spPr>
              <a:xfrm>
                <a:off x="3670918" y="1315879"/>
                <a:ext cx="268498" cy="227171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: 形状 13"/>
              <p:cNvSpPr/>
              <p:nvPr/>
            </p:nvSpPr>
            <p:spPr>
              <a:xfrm>
                <a:off x="5782393" y="1543050"/>
                <a:ext cx="268500" cy="235744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CC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: 形状 14"/>
              <p:cNvSpPr/>
              <p:nvPr/>
            </p:nvSpPr>
            <p:spPr>
              <a:xfrm>
                <a:off x="9496271" y="1868805"/>
                <a:ext cx="268498" cy="235744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8F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: 形状 15"/>
              <p:cNvSpPr/>
              <p:nvPr/>
            </p:nvSpPr>
            <p:spPr>
              <a:xfrm>
                <a:off x="8190292" y="951547"/>
                <a:ext cx="266351" cy="235744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1571646" y="1547050"/>
            <a:ext cx="6058330" cy="2093258"/>
          </a:xfrm>
          <a:prstGeom prst="rect">
            <a:avLst/>
          </a:prstGeom>
          <a:noFill/>
        </p:spPr>
        <p:txBody>
          <a:bodyPr lIns="67718" tIns="33858" rIns="67718" bIns="33858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Microsoft YaHei" panose="020B0503020204020204" charset="-122"/>
                <a:cs typeface="Calibri" panose="020F0502020204030204" pitchFamily="34" charset="0"/>
              </a:rPr>
              <a:t>CHÀO MỪNG CÁC EM ĐẾN VỚI TIẾT TIẾNG VIỆT</a:t>
            </a:r>
            <a:endParaRPr lang="en-US" sz="4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E2040"/>
              </a:solidFill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3078" name="Google Shape;166;p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4" y="261939"/>
            <a:ext cx="128746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5"/>
          <p:cNvGrpSpPr/>
          <p:nvPr/>
        </p:nvGrpSpPr>
        <p:grpSpPr bwMode="auto">
          <a:xfrm>
            <a:off x="84138" y="84138"/>
            <a:ext cx="3763645" cy="547687"/>
            <a:chOff x="63500" y="1458734"/>
            <a:chExt cx="3926131" cy="641717"/>
          </a:xfrm>
        </p:grpSpPr>
        <p:sp>
          <p:nvSpPr>
            <p:cNvPr id="7" name="Rounded Rectangle 6"/>
            <p:cNvSpPr/>
            <p:nvPr/>
          </p:nvSpPr>
          <p:spPr>
            <a:xfrm>
              <a:off x="382784" y="1489983"/>
              <a:ext cx="3606847" cy="582568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alt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Hướng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dẫn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viết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bảng</a:t>
              </a:r>
              <a:endPara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5945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483" name="Group 1"/>
          <p:cNvGrpSpPr/>
          <p:nvPr/>
        </p:nvGrpSpPr>
        <p:grpSpPr bwMode="auto">
          <a:xfrm>
            <a:off x="7921626" y="-123824"/>
            <a:ext cx="1406525" cy="1255713"/>
            <a:chOff x="7921625" y="-123825"/>
            <a:chExt cx="1406525" cy="1255713"/>
          </a:xfrm>
        </p:grpSpPr>
        <p:pic>
          <p:nvPicPr>
            <p:cNvPr id="20487" name="Content Placeholder 20" descr="logo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363" y="-123825"/>
              <a:ext cx="1347787" cy="125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Google Shape;166;p5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625" y="242888"/>
              <a:ext cx="1296988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7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8328025" y="355600"/>
              <a:ext cx="646113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400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  <a:sym typeface="+mn-ea"/>
                </a:rPr>
                <a:t>NT</a:t>
              </a:r>
              <a:endParaRPr lang="en-US" altLang="en-US" sz="1400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  <a:p>
              <a:pPr algn="ctr" eaLnBrk="1" hangingPunct="1">
                <a:defRPr/>
              </a:pPr>
              <a:endParaRPr lang="en-US" altLang="en-US" sz="1400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  <p:grpSp>
        <p:nvGrpSpPr>
          <p:cNvPr id="20484" name="Group 8"/>
          <p:cNvGrpSpPr/>
          <p:nvPr/>
        </p:nvGrpSpPr>
        <p:grpSpPr bwMode="auto">
          <a:xfrm>
            <a:off x="2019300" y="814388"/>
            <a:ext cx="4878388" cy="4248150"/>
            <a:chOff x="2702182" y="120133"/>
            <a:chExt cx="7248642" cy="6737868"/>
          </a:xfrm>
        </p:grpSpPr>
        <p:pic>
          <p:nvPicPr>
            <p:cNvPr id="20485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182" y="120133"/>
              <a:ext cx="7248642" cy="673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2" descr="Bảng gỗ học sinh tiểu học 347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7" t="26823" r="15495" b="26118"/>
            <a:stretch>
              <a:fillRect/>
            </a:stretch>
          </p:blipFill>
          <p:spPr bwMode="auto">
            <a:xfrm>
              <a:off x="3765176" y="718933"/>
              <a:ext cx="5271221" cy="3005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[hanhtrangso.nxbgd.vn] Tập viết_ gh_HT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0633" t="8334" r="9675" b="6993"/>
          <a:stretch>
            <a:fillRect/>
          </a:stretch>
        </p:blipFill>
        <p:spPr>
          <a:xfrm>
            <a:off x="2847926" y="642310"/>
            <a:ext cx="3448148" cy="4503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00850" y="4743450"/>
            <a:ext cx="2195513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3555" name="Group 5"/>
          <p:cNvGrpSpPr/>
          <p:nvPr/>
        </p:nvGrpSpPr>
        <p:grpSpPr bwMode="auto">
          <a:xfrm>
            <a:off x="84138" y="84138"/>
            <a:ext cx="3465512" cy="547687"/>
            <a:chOff x="63500" y="1458734"/>
            <a:chExt cx="3615127" cy="641717"/>
          </a:xfrm>
        </p:grpSpPr>
        <p:sp>
          <p:nvSpPr>
            <p:cNvPr id="38" name="Rounded Rectangle 37"/>
            <p:cNvSpPr/>
            <p:nvPr/>
          </p:nvSpPr>
          <p:spPr>
            <a:xfrm>
              <a:off x="383115" y="1490354"/>
              <a:ext cx="3295512" cy="58219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altLang="en-US" sz="24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Hướng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dẫn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endParaRPr lang="en-US" altLang="en-US" sz="24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3500" y="1458734"/>
              <a:ext cx="5945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556" name="Group 39"/>
          <p:cNvGrpSpPr/>
          <p:nvPr/>
        </p:nvGrpSpPr>
        <p:grpSpPr bwMode="auto">
          <a:xfrm>
            <a:off x="7921625" y="-123825"/>
            <a:ext cx="1406525" cy="1255713"/>
            <a:chOff x="7921625" y="-123825"/>
            <a:chExt cx="1406525" cy="1255713"/>
          </a:xfrm>
        </p:grpSpPr>
        <p:pic>
          <p:nvPicPr>
            <p:cNvPr id="23566" name="Content Placeholder 20" descr="logo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363" y="-123825"/>
              <a:ext cx="1347787" cy="125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Google Shape;166;p5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625" y="242888"/>
              <a:ext cx="1296988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7">
              <a:hlinkClick r:id="rId6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8328025" y="355600"/>
              <a:ext cx="646113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395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  <a:sym typeface="+mn-ea"/>
                </a:rPr>
                <a:t>NT</a:t>
              </a:r>
              <a:endParaRPr lang="en-US" altLang="en-US" sz="1395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  <a:p>
              <a:pPr algn="ctr" eaLnBrk="1" hangingPunct="1">
                <a:defRPr/>
              </a:pPr>
              <a:endParaRPr lang="en-US" altLang="en-US" sz="1395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3203675" y="2857400"/>
            <a:ext cx="2675600" cy="0"/>
          </a:xfrm>
          <a:prstGeom prst="straightConnector1">
            <a:avLst/>
          </a:prstGeom>
          <a:ln w="5715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733800" y="2334388"/>
            <a:ext cx="0" cy="2598737"/>
          </a:xfrm>
          <a:prstGeom prst="straightConnector1">
            <a:avLst/>
          </a:prstGeom>
          <a:ln w="5715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52025" r="31250" b="32808"/>
          <a:stretch>
            <a:fillRect/>
          </a:stretch>
        </p:blipFill>
        <p:spPr bwMode="auto">
          <a:xfrm>
            <a:off x="3597150" y="2193759"/>
            <a:ext cx="6604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4800600" y="792163"/>
            <a:ext cx="0" cy="2598737"/>
          </a:xfrm>
          <a:prstGeom prst="straightConnector1">
            <a:avLst/>
          </a:prstGeom>
          <a:ln w="5715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oup 5"/>
          <p:cNvGrpSpPr/>
          <p:nvPr/>
        </p:nvGrpSpPr>
        <p:grpSpPr bwMode="auto">
          <a:xfrm>
            <a:off x="84138" y="84138"/>
            <a:ext cx="3465512" cy="547687"/>
            <a:chOff x="63500" y="1458734"/>
            <a:chExt cx="3615127" cy="641717"/>
          </a:xfrm>
        </p:grpSpPr>
        <p:sp>
          <p:nvSpPr>
            <p:cNvPr id="38" name="Rounded Rectangle 37"/>
            <p:cNvSpPr/>
            <p:nvPr/>
          </p:nvSpPr>
          <p:spPr>
            <a:xfrm>
              <a:off x="383115" y="1490354"/>
              <a:ext cx="3295512" cy="58219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altLang="en-US" sz="24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Hướng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dẫn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endParaRPr lang="en-US" altLang="en-US" sz="24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3500" y="1458734"/>
              <a:ext cx="5945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556" name="Group 39"/>
          <p:cNvGrpSpPr/>
          <p:nvPr/>
        </p:nvGrpSpPr>
        <p:grpSpPr bwMode="auto">
          <a:xfrm>
            <a:off x="7921625" y="-123825"/>
            <a:ext cx="1406525" cy="1255713"/>
            <a:chOff x="7921625" y="-123825"/>
            <a:chExt cx="1406525" cy="1255713"/>
          </a:xfrm>
        </p:grpSpPr>
        <p:pic>
          <p:nvPicPr>
            <p:cNvPr id="23566" name="Content Placeholder 20" descr="logo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363" y="-123825"/>
              <a:ext cx="1347787" cy="125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Google Shape;166;p5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625" y="242888"/>
              <a:ext cx="1296988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7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8328025" y="355600"/>
              <a:ext cx="646113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395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  <a:sym typeface="+mn-ea"/>
                </a:rPr>
                <a:t>NT</a:t>
              </a:r>
              <a:endParaRPr lang="en-US" altLang="en-US" sz="1395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  <a:p>
              <a:pPr algn="ctr" eaLnBrk="1" hangingPunct="1">
                <a:defRPr/>
              </a:pPr>
              <a:endParaRPr lang="en-US" altLang="en-US" sz="1395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  <p:pic>
        <p:nvPicPr>
          <p:cNvPr id="20" name="[hanhtrangso.nxbgd.vn] Tập viết_ ghẹ_HT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6"/>
          <a:srcRect l="6682" t="7113" r="6771" b="7198"/>
          <a:stretch>
            <a:fillRect/>
          </a:stretch>
        </p:blipFill>
        <p:spPr>
          <a:xfrm>
            <a:off x="2401997" y="663575"/>
            <a:ext cx="4340007" cy="4464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D:\2.PHƯƠNG NGÂN\A.NH 2021-2022\GIÁO ÁN ĐIỆN TỬ\PP THAM KHẢO\Hình Nền\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" y="1589"/>
            <a:ext cx="907732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316288" y="1898651"/>
            <a:ext cx="5149850" cy="938213"/>
          </a:xfrm>
        </p:spPr>
        <p:txBody>
          <a:bodyPr rtlCol="0">
            <a:normAutofit fontScale="82500"/>
          </a:bodyPr>
          <a:lstStyle/>
          <a:p>
            <a:pPr marL="0" indent="0" algn="ctr">
              <a:buNone/>
              <a:defRPr/>
            </a:pPr>
            <a:r>
              <a:rPr lang="en-US" alt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lao nào!</a:t>
            </a:r>
            <a:endParaRPr lang="en-US" alt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Content Placeholder 20" descr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4" y="-123824"/>
            <a:ext cx="1347787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Google Shape;166;p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242889"/>
            <a:ext cx="12969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8328026" y="355601"/>
            <a:ext cx="646113" cy="30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rPr>
              <a:t>NT</a:t>
            </a:r>
            <a:endParaRPr lang="en-US" altLang="en-US" sz="1400" b="1" dirty="0">
              <a:solidFill>
                <a:srgbClr val="A620A0"/>
              </a:solidFill>
              <a:latin typeface="VNI-Fato" pitchFamily="2" charset="0"/>
              <a:ea typeface="Microsoft YaHei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59" name="图片 4" descr="图片包含 事情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" y="12700"/>
            <a:ext cx="907732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4" y="-796925"/>
            <a:ext cx="681037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12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0185">
            <a:off x="2051050" y="-292100"/>
            <a:ext cx="263683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PA_文本框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54314" y="1889125"/>
            <a:ext cx="31257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23" tIns="34110" rIns="68223" bIns="341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7200" b="1" dirty="0">
                <a:solidFill>
                  <a:srgbClr val="7030A0"/>
                </a:solidFill>
                <a:sym typeface="+mn-lt"/>
              </a:rPr>
              <a:t>TIẾT 2</a:t>
            </a:r>
            <a:endParaRPr lang="zh-CN" altLang="en-US" sz="7200" b="1" dirty="0">
              <a:solidFill>
                <a:srgbClr val="7030A0"/>
              </a:solidFill>
              <a:sym typeface="+mn-lt"/>
            </a:endParaRPr>
          </a:p>
        </p:txBody>
      </p:sp>
      <p:grpSp>
        <p:nvGrpSpPr>
          <p:cNvPr id="19463" name="Group 3"/>
          <p:cNvGrpSpPr/>
          <p:nvPr/>
        </p:nvGrpSpPr>
        <p:grpSpPr bwMode="auto">
          <a:xfrm>
            <a:off x="7926388" y="-88900"/>
            <a:ext cx="1409700" cy="1254125"/>
            <a:chOff x="10571426" y="-134938"/>
            <a:chExt cx="1888862" cy="1849438"/>
          </a:xfrm>
        </p:grpSpPr>
        <p:pic>
          <p:nvPicPr>
            <p:cNvPr id="19464" name="Content Placeholder 20" descr="logo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0276" y="-134938"/>
              <a:ext cx="1810012" cy="184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Google Shape;166;p5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1426" y="404470"/>
              <a:ext cx="1741772" cy="884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Box 7">
              <a:hlinkClick r:id="rId7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115963" y="590791"/>
              <a:ext cx="869982" cy="452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b="1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</a:rPr>
                <a:t>NT</a:t>
              </a:r>
              <a:endParaRPr lang="en-US" altLang="en-US" sz="1400" b="1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877888"/>
            <a:ext cx="255111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1827213" y="133351"/>
            <a:ext cx="977900" cy="463550"/>
          </a:xfrm>
          <a:prstGeom prst="roundRect">
            <a:avLst/>
          </a:prstGeom>
          <a:solidFill>
            <a:srgbClr val="D8F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Arial Rounded"/>
              </a:rPr>
              <a:t>V/1</a:t>
            </a:r>
            <a:r>
              <a:rPr lang="vi-VN" sz="2400" b="1" dirty="0">
                <a:solidFill>
                  <a:srgbClr val="FF0000"/>
                </a:solidFill>
                <a:latin typeface="Arial Rounded"/>
              </a:rPr>
              <a:t>5</a:t>
            </a:r>
            <a:endParaRPr lang="en-US" sz="2400" b="1" dirty="0">
              <a:solidFill>
                <a:srgbClr val="FF0000"/>
              </a:solidFill>
              <a:latin typeface="Arial Rounded"/>
            </a:endParaRPr>
          </a:p>
        </p:txBody>
      </p:sp>
      <p:grpSp>
        <p:nvGrpSpPr>
          <p:cNvPr id="30724" name="Group 46"/>
          <p:cNvGrpSpPr/>
          <p:nvPr/>
        </p:nvGrpSpPr>
        <p:grpSpPr bwMode="auto">
          <a:xfrm>
            <a:off x="100013" y="109538"/>
            <a:ext cx="1600200" cy="487362"/>
            <a:chOff x="63500" y="1458734"/>
            <a:chExt cx="2341322" cy="641717"/>
          </a:xfrm>
        </p:grpSpPr>
        <p:sp>
          <p:nvSpPr>
            <p:cNvPr id="43" name="Rounded Rectangle 42"/>
            <p:cNvSpPr/>
            <p:nvPr/>
          </p:nvSpPr>
          <p:spPr>
            <a:xfrm>
              <a:off x="384038" y="1490088"/>
              <a:ext cx="2020784" cy="58319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altLang="en-US" sz="20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altLang="en-US" sz="20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altLang="en-US" sz="20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altLang="en-US" sz="20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63500" y="1458734"/>
              <a:ext cx="641076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36513"/>
            <a:ext cx="531813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0" name="Group 3"/>
          <p:cNvGrpSpPr/>
          <p:nvPr/>
        </p:nvGrpSpPr>
        <p:grpSpPr bwMode="auto">
          <a:xfrm>
            <a:off x="7926388" y="-88900"/>
            <a:ext cx="1409700" cy="1254125"/>
            <a:chOff x="10571426" y="-134938"/>
            <a:chExt cx="1888862" cy="1849438"/>
          </a:xfrm>
        </p:grpSpPr>
        <p:pic>
          <p:nvPicPr>
            <p:cNvPr id="30751" name="Content Placeholder 20" descr="log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0276" y="-134938"/>
              <a:ext cx="1810012" cy="184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2" name="Google Shape;166;p5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1426" y="404470"/>
              <a:ext cx="1741772" cy="884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TextBox 7">
              <a:hlinkClick r:id="rId5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115963" y="590791"/>
              <a:ext cx="869982" cy="452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</a:rPr>
                <a:t>NT</a:t>
              </a:r>
              <a:endParaRPr lang="en-US" altLang="en-US" sz="1400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355600"/>
            <a:ext cx="2919412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6"/>
          <a:stretch>
            <a:fillRect/>
          </a:stretch>
        </p:blipFill>
        <p:spPr bwMode="auto">
          <a:xfrm rot="-5221729">
            <a:off x="3308351" y="-1577974"/>
            <a:ext cx="3216275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6"/>
          <a:stretch>
            <a:fillRect/>
          </a:stretch>
        </p:blipFill>
        <p:spPr bwMode="auto">
          <a:xfrm rot="-5221729">
            <a:off x="3088482" y="-1056481"/>
            <a:ext cx="3217863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8"/>
          <p:cNvSpPr txBox="1"/>
          <p:nvPr/>
        </p:nvSpPr>
        <p:spPr>
          <a:xfrm>
            <a:off x="1830389" y="1704976"/>
            <a:ext cx="4205287" cy="110744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 eaLnBrk="1" hangingPunct="1">
              <a:defRPr/>
            </a:pPr>
            <a:r>
              <a:rPr lang="en-US" altLang="zh-CN" sz="7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7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giãn</a:t>
            </a:r>
            <a:endParaRPr lang="en-US" altLang="zh-CN" sz="7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13366" y="4408162"/>
            <a:ext cx="6117268" cy="668008"/>
          </a:xfrm>
          <a:prstGeom prst="rect">
            <a:avLst/>
          </a:prstGeom>
          <a:noFill/>
        </p:spPr>
        <p:txBody>
          <a:bodyPr wrap="square" lIns="51947" tIns="25974" rIns="51947" bIns="25974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Meï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nhôø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Haø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beâ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gheá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nhoû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8" t="27553" r="4929" b="34810"/>
          <a:stretch>
            <a:fillRect/>
          </a:stretch>
        </p:blipFill>
        <p:spPr bwMode="auto">
          <a:xfrm>
            <a:off x="276292" y="0"/>
            <a:ext cx="8591416" cy="442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13366" y="338200"/>
            <a:ext cx="6117268" cy="606453"/>
          </a:xfrm>
          <a:prstGeom prst="rect">
            <a:avLst/>
          </a:prstGeom>
          <a:noFill/>
        </p:spPr>
        <p:txBody>
          <a:bodyPr wrap="square" lIns="51947" tIns="25974" rIns="51947" bIns="25974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Giôùi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thieäu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2" t="27047" r="3751" b="23840"/>
          <a:stretch>
            <a:fillRect/>
          </a:stretch>
        </p:blipFill>
        <p:spPr bwMode="auto">
          <a:xfrm>
            <a:off x="1141818" y="944653"/>
            <a:ext cx="6860365" cy="419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9"/>
          <p:cNvGrpSpPr/>
          <p:nvPr/>
        </p:nvGrpSpPr>
        <p:grpSpPr bwMode="auto">
          <a:xfrm>
            <a:off x="82550" y="80963"/>
            <a:ext cx="1289050" cy="508000"/>
            <a:chOff x="63500" y="1458734"/>
            <a:chExt cx="1628883" cy="641717"/>
          </a:xfrm>
        </p:grpSpPr>
        <p:sp>
          <p:nvSpPr>
            <p:cNvPr id="13" name="Rounded Rectangle 12"/>
            <p:cNvSpPr/>
            <p:nvPr/>
          </p:nvSpPr>
          <p:spPr>
            <a:xfrm>
              <a:off x="382457" y="1490820"/>
              <a:ext cx="1309926" cy="58155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altLang="en-US" sz="30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Nói</a:t>
              </a:r>
              <a:endPara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924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0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endParaRPr 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"/>
          <p:cNvGrpSpPr/>
          <p:nvPr/>
        </p:nvGrpSpPr>
        <p:grpSpPr bwMode="auto">
          <a:xfrm>
            <a:off x="7926388" y="-88900"/>
            <a:ext cx="1409700" cy="1254125"/>
            <a:chOff x="10571426" y="-134938"/>
            <a:chExt cx="1888862" cy="1849438"/>
          </a:xfrm>
        </p:grpSpPr>
        <p:pic>
          <p:nvPicPr>
            <p:cNvPr id="16" name="Content Placeholder 20" descr="logo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0276" y="-134938"/>
              <a:ext cx="1810012" cy="184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oogle Shape;166;p5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1426" y="404470"/>
              <a:ext cx="1741772" cy="884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7">
              <a:hlinkClick r:id="rId4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115963" y="590791"/>
              <a:ext cx="869982" cy="44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345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</a:rPr>
                <a:t>NT</a:t>
              </a:r>
              <a:endParaRPr lang="en-US" altLang="en-US" sz="1345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3"/>
          <p:cNvGrpSpPr/>
          <p:nvPr/>
        </p:nvGrpSpPr>
        <p:grpSpPr bwMode="auto">
          <a:xfrm>
            <a:off x="-65088" y="-130174"/>
            <a:ext cx="9404351" cy="5267325"/>
            <a:chOff x="0" y="-134938"/>
            <a:chExt cx="12460288" cy="6992937"/>
          </a:xfrm>
        </p:grpSpPr>
        <p:pic>
          <p:nvPicPr>
            <p:cNvPr id="36868" name="Picture 2" descr="D:\2.PHƯƠNG NGÂN\A.NH 2021-2022\GIÁO ÁN ĐIỆN TỬ\PP THAM KHẢO\Hình Nền\40-hinh-nen-powerpoint-ve-moi-truong-cuc-chat-cho-bai-thuyet-trinh-2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69" name="Group 3"/>
            <p:cNvGrpSpPr/>
            <p:nvPr/>
          </p:nvGrpSpPr>
          <p:grpSpPr bwMode="auto">
            <a:xfrm>
              <a:off x="10571163" y="-134938"/>
              <a:ext cx="1889125" cy="1679576"/>
              <a:chOff x="10571426" y="-134938"/>
              <a:chExt cx="1888862" cy="1849438"/>
            </a:xfrm>
          </p:grpSpPr>
          <p:pic>
            <p:nvPicPr>
              <p:cNvPr id="36870" name="Content Placeholder 20" descr="logo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50276" y="-134938"/>
                <a:ext cx="1810012" cy="184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1" name="Google Shape;166;p5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1426" y="404470"/>
                <a:ext cx="1741772" cy="884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32" name="TextBox 7">
                <a:hlinkClick r:id="rId4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11116429" y="572884"/>
                <a:ext cx="868566" cy="449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400" b="1">
                    <a:solidFill>
                      <a:srgbClr val="A620A0"/>
                    </a:solidFill>
                    <a:latin typeface="VNI-Fato" pitchFamily="2" charset="0"/>
                    <a:ea typeface="Microsoft YaHei" panose="020B0503020204020204" charset="-122"/>
                  </a:rPr>
                  <a:t>VT1</a:t>
                </a:r>
                <a:endParaRPr lang="en-US" altLang="en-US" sz="1400" b="1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</a:endParaRPr>
              </a:p>
            </p:txBody>
          </p:sp>
        </p:grpSp>
      </p:grp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1176339" y="1981201"/>
            <a:ext cx="6588125" cy="1446213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8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altLang="en-US" sz="8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altLang="en-US" sz="8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19613" y="2790882"/>
            <a:ext cx="2173913" cy="68339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947" tIns="25974" rIns="51947" bIns="2597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1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giaù ñoã</a:t>
            </a:r>
            <a:endParaRPr lang="en-US" sz="4100" b="1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6626" y="1694841"/>
            <a:ext cx="2159886" cy="683397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947" tIns="25974" rIns="51947" bIns="2597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1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gaø</a:t>
            </a:r>
            <a:r>
              <a:rPr lang="en-US" sz="41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goâ</a:t>
            </a:r>
            <a:endParaRPr lang="en-US" sz="41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74297" y="1619765"/>
            <a:ext cx="2052297" cy="68339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947" tIns="25974" rIns="51947" bIns="2597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1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ñoà goã</a:t>
            </a:r>
            <a:endParaRPr lang="en-US" sz="4100" b="1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274296" y="2790882"/>
            <a:ext cx="2052297" cy="683397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947" tIns="25974" rIns="51947" bIns="2597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1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cuï giaø</a:t>
            </a:r>
            <a:endParaRPr lang="en-US" sz="4100" b="1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88180" y="298932"/>
            <a:ext cx="5567642" cy="467436"/>
          </a:xfrm>
          <a:prstGeom prst="rect">
            <a:avLst/>
          </a:prstGeom>
          <a:solidFill>
            <a:schemeClr val="bg1"/>
          </a:solidFill>
        </p:spPr>
        <p:txBody>
          <a:bodyPr wrap="none" lIns="51947" tIns="25974" rIns="51947" bIns="25974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TROØ CHÔI</a:t>
            </a:r>
            <a:r>
              <a:rPr lang="vi-VN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: 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VOØNG QUAY KÌ DIEÄU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6" name="Text Box 38" descr="Water droplets"/>
          <p:cNvSpPr txBox="1">
            <a:spLocks noChangeArrowheads="1"/>
          </p:cNvSpPr>
          <p:nvPr/>
        </p:nvSpPr>
        <p:spPr bwMode="auto">
          <a:xfrm>
            <a:off x="6088743" y="4026650"/>
            <a:ext cx="2108200" cy="575072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0" tIns="40815" rIns="81630" bIns="40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600" b="1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BẮT ĐẦU QUAY</a:t>
            </a:r>
            <a:endParaRPr lang="en-US" altLang="en-US" sz="2000" b="1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eaLnBrk="1" hangingPunct="1"/>
            <a:endParaRPr lang="en-US" altLang="en-US" sz="600" b="1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 bwMode="auto">
          <a:xfrm>
            <a:off x="6003471" y="1554659"/>
            <a:ext cx="2296886" cy="2260997"/>
            <a:chOff x="2000250" y="2819400"/>
            <a:chExt cx="4019550" cy="4019550"/>
          </a:xfrm>
          <a:blipFill>
            <a:blip r:embed="rId2"/>
            <a:stretch>
              <a:fillRect/>
            </a:stretch>
          </a:blipFill>
        </p:grpSpPr>
        <p:sp>
          <p:nvSpPr>
            <p:cNvPr id="22" name="Line 37"/>
            <p:cNvSpPr>
              <a:spLocks noChangeShapeType="1"/>
            </p:cNvSpPr>
            <p:nvPr/>
          </p:nvSpPr>
          <p:spPr bwMode="auto">
            <a:xfrm flipV="1">
              <a:off x="4264025" y="3452813"/>
              <a:ext cx="0" cy="132080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43689" tIns="71844" rIns="143689" bIns="71844"/>
            <a:lstStyle/>
            <a:p>
              <a:pPr eaLnBrk="1" hangingPunct="1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000250" y="2819400"/>
              <a:ext cx="4019550" cy="401955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cxnSp>
          <p:nvCxnSpPr>
            <p:cNvPr id="27" name="Straight Connector 26"/>
            <p:cNvCxnSpPr>
              <a:stCxn id="26" idx="2"/>
              <a:endCxn id="26" idx="6"/>
            </p:cNvCxnSpPr>
            <p:nvPr/>
          </p:nvCxnSpPr>
          <p:spPr>
            <a:xfrm>
              <a:off x="2000250" y="4829175"/>
              <a:ext cx="401955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6" idx="0"/>
              <a:endCxn id="26" idx="4"/>
            </p:cNvCxnSpPr>
            <p:nvPr/>
          </p:nvCxnSpPr>
          <p:spPr>
            <a:xfrm>
              <a:off x="4010025" y="2819400"/>
              <a:ext cx="0" cy="401955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WordArt 78" descr="Water droplets">
              <a:hlinkClick r:id="rId3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3394478">
              <a:off x="4545134" y="3635354"/>
              <a:ext cx="644285" cy="8897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3200" kern="1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FF00"/>
                  </a:solidFill>
                  <a:latin typeface="Arial" panose="020B0604020202020204"/>
                  <a:cs typeface="Arial" panose="020B0604020202020204"/>
                </a:rPr>
                <a:t>1</a:t>
              </a:r>
              <a:endParaRPr lang="en-US" sz="3200" kern="10">
                <a:ln w="9525">
                  <a:solidFill>
                    <a:srgbClr val="0000FF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31" name="WordArt 79" descr="Water droplets">
              <a:hlinkClick r:id="rId4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7756668">
              <a:off x="4438170" y="5286011"/>
              <a:ext cx="644285" cy="8897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3200" b="1" kern="1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FF00"/>
                  </a:solidFill>
                  <a:latin typeface="Arial" panose="020B0604020202020204"/>
                  <a:cs typeface="Arial" panose="020B0604020202020204"/>
                </a:rPr>
                <a:t>2</a:t>
              </a:r>
              <a:endParaRPr lang="en-US" sz="32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38" name="WordArt 80" descr="Water droplets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13638556">
              <a:off x="2820976" y="5359685"/>
              <a:ext cx="644285" cy="8897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3200" b="1" kern="1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FF00"/>
                  </a:solidFill>
                  <a:latin typeface="Arial" panose="020B0604020202020204"/>
                  <a:cs typeface="Arial" panose="020B0604020202020204"/>
                </a:rPr>
                <a:t>3</a:t>
              </a:r>
              <a:endParaRPr lang="en-US" sz="32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39" name="WordArt 80" descr="Water droplets">
              <a:hlinkClick r:id="rId6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18864996">
              <a:off x="2875941" y="3599300"/>
              <a:ext cx="644285" cy="8897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32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FF00"/>
                  </a:solidFill>
                  <a:latin typeface="Arial" panose="020B0604020202020204"/>
                  <a:cs typeface="Arial" panose="020B0604020202020204"/>
                </a:rPr>
                <a:t>4</a:t>
              </a:r>
              <a:endParaRPr lang="en-US" sz="32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V="1">
            <a:off x="7151914" y="1971675"/>
            <a:ext cx="0" cy="713482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9634" y="1554659"/>
            <a:ext cx="2295039" cy="919688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947" tIns="25974" rIns="51947" bIns="25974" rtlCol="0" anchor="ctr"/>
          <a:lstStyle/>
          <a:p>
            <a:pPr algn="ctr"/>
            <a:r>
              <a:rPr lang="en-US" sz="5500" b="1" dirty="0">
                <a:solidFill>
                  <a:srgbClr val="FF0000"/>
                </a:solidFill>
              </a:rPr>
              <a:t>1</a:t>
            </a:r>
            <a:endParaRPr lang="en-US" sz="55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93447" y="1587517"/>
            <a:ext cx="2295039" cy="919688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947" tIns="25974" rIns="51947" bIns="25974" rtlCol="0" anchor="ctr"/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2</a:t>
            </a:r>
            <a:endParaRPr lang="en-US" sz="5500" b="1">
              <a:solidFill>
                <a:srgbClr val="FF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49635" y="2773961"/>
            <a:ext cx="2295039" cy="919688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947" tIns="25974" rIns="51947" bIns="25974" rtlCol="0" anchor="ctr"/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3</a:t>
            </a:r>
            <a:endParaRPr lang="en-US" sz="5500" b="1">
              <a:solidFill>
                <a:srgbClr val="FF0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152926" y="2773961"/>
            <a:ext cx="2295039" cy="919688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947" tIns="25974" rIns="51947" bIns="25974" rtlCol="0" anchor="ctr"/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4</a:t>
            </a:r>
            <a:endParaRPr lang="en-US" sz="55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740229" y="4659883"/>
            <a:ext cx="7707086" cy="437176"/>
          </a:xfrm>
          <a:prstGeom prst="rect">
            <a:avLst/>
          </a:prstGeom>
          <a:noFill/>
        </p:spPr>
        <p:txBody>
          <a:bodyPr wrap="square" lIns="51947" tIns="25974" rIns="51947" bIns="25974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Haø</a:t>
            </a:r>
            <a:r>
              <a:rPr lang="en-US" sz="25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gh</a:t>
            </a:r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eù</a:t>
            </a:r>
            <a:r>
              <a:rPr lang="en-US" sz="25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aø</a:t>
            </a:r>
            <a:r>
              <a:rPr lang="en-US" sz="25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baø</a:t>
            </a:r>
            <a:r>
              <a:rPr lang="en-US" sz="25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5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aø</a:t>
            </a:r>
            <a:r>
              <a:rPr lang="en-US" sz="25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baø</a:t>
            </a:r>
            <a:r>
              <a:rPr lang="en-US" sz="25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ôû</a:t>
            </a:r>
            <a:r>
              <a:rPr lang="en-US" sz="25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ngoõ</a:t>
            </a:r>
            <a:r>
              <a:rPr lang="en-US" sz="25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en-US" sz="25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oû</a:t>
            </a:r>
            <a:endParaRPr lang="en-US" sz="2500" b="1" dirty="0">
              <a:solidFill>
                <a:srgbClr val="0000CC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"/>
          <a:stretch>
            <a:fillRect/>
          </a:stretch>
        </p:blipFill>
        <p:spPr>
          <a:xfrm>
            <a:off x="-14355" y="0"/>
            <a:ext cx="9158355" cy="465988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文本框 9"/>
          <p:cNvSpPr txBox="1"/>
          <p:nvPr>
            <p:custDataLst>
              <p:tags r:id="rId1"/>
            </p:custDataLst>
          </p:nvPr>
        </p:nvSpPr>
        <p:spPr>
          <a:xfrm>
            <a:off x="3459164" y="2303464"/>
            <a:ext cx="2244725" cy="471487"/>
          </a:xfrm>
          <a:prstGeom prst="rect">
            <a:avLst/>
          </a:prstGeom>
          <a:noFill/>
        </p:spPr>
        <p:txBody>
          <a:bodyPr lIns="68054" tIns="34026" rIns="68054" bIns="3402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2600" b="1">
                <a:solidFill>
                  <a:srgbClr val="1E1C11"/>
                </a:solidFill>
                <a:sym typeface="+mn-lt"/>
              </a:rPr>
              <a:t>TIÊU ĐỀ</a:t>
            </a:r>
            <a:endParaRPr lang="zh-CN" altLang="en-US" sz="2600" b="1">
              <a:solidFill>
                <a:srgbClr val="1E1C11"/>
              </a:solidFill>
              <a:sym typeface="+mn-lt"/>
            </a:endParaRPr>
          </a:p>
        </p:txBody>
      </p:sp>
      <p:pic>
        <p:nvPicPr>
          <p:cNvPr id="8195" name="图片 4" descr="图片包含 事情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" y="19051"/>
            <a:ext cx="90551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2225"/>
            <a:ext cx="74866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itle 1"/>
          <p:cNvSpPr txBox="1"/>
          <p:nvPr/>
        </p:nvSpPr>
        <p:spPr bwMode="auto">
          <a:xfrm>
            <a:off x="1452563" y="1177926"/>
            <a:ext cx="612616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45" tIns="33972" rIns="67945" bIns="3397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altLang="en-US" sz="54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5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vi-VN" altLang="en-US" sz="5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54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altLang="en-US" sz="5400" b="1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vi-VN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 gh Nh nh</a:t>
            </a:r>
            <a:endParaRPr lang="en-US" alt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Content Placeholder 20" descr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6" y="-117475"/>
            <a:ext cx="1344613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Google Shape;166;p5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249238"/>
            <a:ext cx="12938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hlinkClick r:id="rId7" action="ppaction://hlinkfile"/>
          </p:cNvPr>
          <p:cNvSpPr txBox="1">
            <a:spLocks noChangeArrowheads="1"/>
          </p:cNvSpPr>
          <p:nvPr/>
        </p:nvSpPr>
        <p:spPr bwMode="auto">
          <a:xfrm>
            <a:off x="8318501" y="360363"/>
            <a:ext cx="6445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  <a:sym typeface="+mn-ea"/>
              </a:rPr>
              <a:t>NT</a:t>
            </a:r>
            <a:endParaRPr lang="en-US" altLang="en-US" sz="1400" b="1" dirty="0">
              <a:solidFill>
                <a:srgbClr val="A620A0"/>
              </a:solidFill>
              <a:latin typeface="VNI-Fato" pitchFamily="2" charset="0"/>
              <a:ea typeface="Microsoft YaHei" panose="020B0503020204020204" charset="-122"/>
            </a:endParaRPr>
          </a:p>
          <a:p>
            <a:pPr algn="ctr" eaLnBrk="1" hangingPunct="1">
              <a:defRPr/>
            </a:pPr>
            <a:endParaRPr lang="en-US" altLang="en-US" sz="1400" b="1" dirty="0">
              <a:solidFill>
                <a:srgbClr val="A620A0"/>
              </a:solidFill>
              <a:latin typeface="VNI-Fato" pitchFamily="2" charset="0"/>
              <a:ea typeface="Microsoft YaHei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19" name="图片 4" descr="图片包含 事情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" y="12700"/>
            <a:ext cx="907732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4" y="-796925"/>
            <a:ext cx="681037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图片 12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0185">
            <a:off x="2051050" y="-292100"/>
            <a:ext cx="263683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PA_文本框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54314" y="1889125"/>
            <a:ext cx="31257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23" tIns="34110" rIns="68223" bIns="341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7200" b="1">
                <a:solidFill>
                  <a:srgbClr val="7030A0"/>
                </a:solidFill>
                <a:sym typeface="+mn-lt"/>
              </a:rPr>
              <a:t>TIẾT 1</a:t>
            </a:r>
            <a:endParaRPr lang="zh-CN" altLang="en-US" sz="7200" b="1">
              <a:solidFill>
                <a:srgbClr val="7030A0"/>
              </a:solidFill>
              <a:sym typeface="+mn-lt"/>
            </a:endParaRPr>
          </a:p>
        </p:txBody>
      </p:sp>
      <p:grpSp>
        <p:nvGrpSpPr>
          <p:cNvPr id="9223" name="Group 3"/>
          <p:cNvGrpSpPr/>
          <p:nvPr/>
        </p:nvGrpSpPr>
        <p:grpSpPr bwMode="auto">
          <a:xfrm>
            <a:off x="7926388" y="-88900"/>
            <a:ext cx="1409700" cy="1254125"/>
            <a:chOff x="10571426" y="-134938"/>
            <a:chExt cx="1888862" cy="1849438"/>
          </a:xfrm>
        </p:grpSpPr>
        <p:pic>
          <p:nvPicPr>
            <p:cNvPr id="9224" name="Content Placeholder 20" descr="logo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0276" y="-134938"/>
              <a:ext cx="1810012" cy="184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Google Shape;166;p5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1426" y="404470"/>
              <a:ext cx="1741772" cy="884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Box 7">
              <a:hlinkClick r:id="rId7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115963" y="590791"/>
              <a:ext cx="869982" cy="452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400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  <a:sym typeface="+mn-ea"/>
                </a:rPr>
                <a:t>NT</a:t>
              </a:r>
              <a:endParaRPr lang="en-US" altLang="en-US" sz="1400" b="1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71599" y="1717820"/>
          <a:ext cx="2727236" cy="153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618"/>
                <a:gridCol w="1363618"/>
              </a:tblGrid>
              <a:tr h="76986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</a:tr>
              <a:tr h="769865">
                <a:tc grid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  <a:tc hMerge="1"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04724" y="588229"/>
            <a:ext cx="1085946" cy="975785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9200" y="1581631"/>
            <a:ext cx="553749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0052" y="1581631"/>
            <a:ext cx="986560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4696" y="2358745"/>
            <a:ext cx="1462653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eù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92764" y="1715892"/>
          <a:ext cx="2727236" cy="153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618"/>
                <a:gridCol w="1363618"/>
              </a:tblGrid>
              <a:tr h="76986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</a:tr>
              <a:tr h="769865">
                <a:tc gridSpan="2">
                  <a:txBody>
                    <a:bodyPr/>
                    <a:lstStyle/>
                    <a:p>
                      <a:endParaRPr lang="en-US" sz="160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  <a:tc hMerge="1"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637358" y="1638930"/>
            <a:ext cx="569779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a</a:t>
            </a:r>
            <a:endParaRPr lang="en-US" sz="5400" b="1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38111" y="1638930"/>
            <a:ext cx="938470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53571" y="2425772"/>
            <a:ext cx="1430593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aø</a:t>
            </a:r>
            <a:endParaRPr lang="en-US" sz="5400" b="1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10" y="3478629"/>
            <a:ext cx="1462653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gheï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7084" y="3478629"/>
            <a:ext cx="1462653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gheá</a:t>
            </a:r>
            <a:endParaRPr lang="en-US" sz="5400" b="1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1861" y="3478629"/>
            <a:ext cx="1154876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ghi</a:t>
            </a:r>
            <a:endParaRPr lang="en-US" sz="5400" b="1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64183" y="3478628"/>
            <a:ext cx="1430593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nhaø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99175" y="3478628"/>
            <a:ext cx="1414562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nheï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20875" y="3478627"/>
            <a:ext cx="1414562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nhoû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2094" y="616948"/>
            <a:ext cx="1031444" cy="975785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grpSp>
        <p:nvGrpSpPr>
          <p:cNvPr id="43" name="Group 36"/>
          <p:cNvGrpSpPr/>
          <p:nvPr/>
        </p:nvGrpSpPr>
        <p:grpSpPr bwMode="auto">
          <a:xfrm>
            <a:off x="7913688" y="-115888"/>
            <a:ext cx="1401762" cy="1250951"/>
            <a:chOff x="7913688" y="-115888"/>
            <a:chExt cx="1401762" cy="1250951"/>
          </a:xfrm>
        </p:grpSpPr>
        <p:pic>
          <p:nvPicPr>
            <p:cNvPr id="44" name="Content Placeholder 20" descr="logo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425" y="-115888"/>
              <a:ext cx="1343025" cy="125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Google Shape;166;p5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3688" y="249238"/>
              <a:ext cx="1292225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7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8318500" y="361950"/>
              <a:ext cx="6445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390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  <a:sym typeface="+mn-ea"/>
                </a:rPr>
                <a:t>NT</a:t>
              </a:r>
              <a:endParaRPr lang="en-US" altLang="en-US" sz="1390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  <p:grpSp>
        <p:nvGrpSpPr>
          <p:cNvPr id="47" name="Group 19"/>
          <p:cNvGrpSpPr/>
          <p:nvPr/>
        </p:nvGrpSpPr>
        <p:grpSpPr bwMode="auto">
          <a:xfrm>
            <a:off x="82550" y="80963"/>
            <a:ext cx="1289050" cy="508000"/>
            <a:chOff x="63500" y="1458734"/>
            <a:chExt cx="1628883" cy="641717"/>
          </a:xfrm>
        </p:grpSpPr>
        <p:sp>
          <p:nvSpPr>
            <p:cNvPr id="48" name="Rounded Rectangle 47"/>
            <p:cNvSpPr/>
            <p:nvPr/>
          </p:nvSpPr>
          <p:spPr>
            <a:xfrm>
              <a:off x="382457" y="1490820"/>
              <a:ext cx="1309926" cy="58155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vi-VN" altLang="en-US" sz="30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altLang="en-US" sz="30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3500" y="1458734"/>
              <a:ext cx="641924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vi-VN" sz="30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  <a:endParaRPr 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39" grpId="0"/>
      <p:bldP spid="40" grpId="0"/>
      <p:bldP spid="41" grpId="0"/>
      <p:bldP spid="19" grpId="0"/>
      <p:bldP spid="20" grpId="0"/>
      <p:bldP spid="21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355600"/>
            <a:ext cx="2919412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6"/>
          <a:stretch>
            <a:fillRect/>
          </a:stretch>
        </p:blipFill>
        <p:spPr bwMode="auto">
          <a:xfrm rot="-5221729">
            <a:off x="3308351" y="-1577974"/>
            <a:ext cx="3216275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6"/>
          <a:stretch>
            <a:fillRect/>
          </a:stretch>
        </p:blipFill>
        <p:spPr bwMode="auto">
          <a:xfrm rot="-5221729">
            <a:off x="3088482" y="-1056481"/>
            <a:ext cx="3217863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8"/>
          <p:cNvSpPr txBox="1"/>
          <p:nvPr/>
        </p:nvSpPr>
        <p:spPr>
          <a:xfrm>
            <a:off x="1830389" y="1704976"/>
            <a:ext cx="4205287" cy="110744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 eaLnBrk="1" hangingPunct="1">
              <a:defRPr/>
            </a:pPr>
            <a:r>
              <a:rPr lang="en-US" altLang="zh-CN" sz="7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7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giãn</a:t>
            </a:r>
            <a:endParaRPr lang="en-US" altLang="zh-CN" sz="7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0752" y="3499448"/>
            <a:ext cx="1970804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gheá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ñaù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70350" y="3476777"/>
            <a:ext cx="1957980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gheï ñoû</a:t>
            </a:r>
            <a:endParaRPr lang="en-US" sz="4000" b="1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92480" y="3448863"/>
            <a:ext cx="1935538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nhaø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goã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r="2484"/>
          <a:stretch>
            <a:fillRect/>
          </a:stretch>
        </p:blipFill>
        <p:spPr>
          <a:xfrm>
            <a:off x="84450" y="1188310"/>
            <a:ext cx="2226497" cy="1996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61" y="1188310"/>
            <a:ext cx="1979819" cy="1996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16919" r="3502" b="17933"/>
          <a:stretch>
            <a:fillRect/>
          </a:stretch>
        </p:blipFill>
        <p:spPr>
          <a:xfrm>
            <a:off x="4578605" y="1180722"/>
            <a:ext cx="2343379" cy="2005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70" y="1180670"/>
            <a:ext cx="2007824" cy="200439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215934" y="3448862"/>
            <a:ext cx="1695087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laù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nho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grpSp>
        <p:nvGrpSpPr>
          <p:cNvPr id="23" name="Group 36"/>
          <p:cNvGrpSpPr/>
          <p:nvPr/>
        </p:nvGrpSpPr>
        <p:grpSpPr bwMode="auto">
          <a:xfrm>
            <a:off x="7913688" y="-115888"/>
            <a:ext cx="1401762" cy="1250951"/>
            <a:chOff x="7913688" y="-115888"/>
            <a:chExt cx="1401762" cy="1250951"/>
          </a:xfrm>
        </p:grpSpPr>
        <p:pic>
          <p:nvPicPr>
            <p:cNvPr id="24" name="Content Placeholder 20" descr="logo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425" y="-115888"/>
              <a:ext cx="1343025" cy="125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Google Shape;166;p5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3688" y="249238"/>
              <a:ext cx="1292225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7">
              <a:hlinkClick r:id="rId7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8318500" y="361950"/>
              <a:ext cx="6445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390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  <a:sym typeface="+mn-ea"/>
                </a:rPr>
                <a:t>NT</a:t>
              </a:r>
              <a:endParaRPr lang="en-US" altLang="en-US" sz="1390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  <p:grpSp>
        <p:nvGrpSpPr>
          <p:cNvPr id="27" name="Group 19"/>
          <p:cNvGrpSpPr/>
          <p:nvPr/>
        </p:nvGrpSpPr>
        <p:grpSpPr bwMode="auto">
          <a:xfrm>
            <a:off x="82550" y="80963"/>
            <a:ext cx="1289050" cy="508000"/>
            <a:chOff x="63500" y="1458734"/>
            <a:chExt cx="1628883" cy="641717"/>
          </a:xfrm>
        </p:grpSpPr>
        <p:sp>
          <p:nvSpPr>
            <p:cNvPr id="28" name="Rounded Rectangle 27"/>
            <p:cNvSpPr/>
            <p:nvPr/>
          </p:nvSpPr>
          <p:spPr>
            <a:xfrm>
              <a:off x="382457" y="1490820"/>
              <a:ext cx="1309926" cy="58155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vi-VN" altLang="en-US" sz="30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altLang="en-US" sz="30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458734"/>
              <a:ext cx="641924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vi-VN" sz="30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  <a:endParaRPr 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71599" y="1464892"/>
          <a:ext cx="2727236" cy="153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618"/>
                <a:gridCol w="1363618"/>
              </a:tblGrid>
              <a:tr h="76986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</a:tr>
              <a:tr h="769865">
                <a:tc grid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  <a:tc hMerge="1"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04724" y="335301"/>
            <a:ext cx="1085946" cy="975785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9200" y="1328703"/>
            <a:ext cx="553749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0052" y="1328703"/>
            <a:ext cx="986560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4696" y="2105817"/>
            <a:ext cx="1462653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eù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92764" y="1462964"/>
          <a:ext cx="2727236" cy="153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618"/>
                <a:gridCol w="1363618"/>
              </a:tblGrid>
              <a:tr h="76986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</a:tr>
              <a:tr h="769865">
                <a:tc gridSpan="2">
                  <a:txBody>
                    <a:bodyPr/>
                    <a:lstStyle/>
                    <a:p>
                      <a:endParaRPr lang="en-US" sz="1600"/>
                    </a:p>
                  </a:txBody>
                  <a:tcPr marL="52251" marR="52251" marT="25718" marB="25718">
                    <a:solidFill>
                      <a:srgbClr val="ABE3FF"/>
                    </a:solidFill>
                  </a:tcPr>
                </a:tc>
                <a:tc hMerge="1"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637358" y="1386002"/>
            <a:ext cx="569779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a</a:t>
            </a:r>
            <a:endParaRPr lang="en-US" sz="5400" b="1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38111" y="1386002"/>
            <a:ext cx="938470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53571" y="2172844"/>
            <a:ext cx="1430593" cy="883452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aø</a:t>
            </a:r>
            <a:endParaRPr lang="en-US" sz="5400" b="1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155" y="3196517"/>
            <a:ext cx="1111594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eï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6500" y="3196517"/>
            <a:ext cx="1111594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eá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92389" y="3196517"/>
            <a:ext cx="883968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i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94736" y="3196516"/>
            <a:ext cx="1089152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aø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9728" y="3196516"/>
            <a:ext cx="1076328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eï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1428" y="3196515"/>
            <a:ext cx="1076328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oû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2094" y="364020"/>
            <a:ext cx="1031444" cy="975785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grpSp>
        <p:nvGrpSpPr>
          <p:cNvPr id="43" name="Group 36"/>
          <p:cNvGrpSpPr/>
          <p:nvPr/>
        </p:nvGrpSpPr>
        <p:grpSpPr bwMode="auto">
          <a:xfrm>
            <a:off x="7913688" y="-115888"/>
            <a:ext cx="1401762" cy="1250951"/>
            <a:chOff x="7913688" y="-115888"/>
            <a:chExt cx="1401762" cy="1250951"/>
          </a:xfrm>
        </p:grpSpPr>
        <p:pic>
          <p:nvPicPr>
            <p:cNvPr id="44" name="Content Placeholder 20" descr="logo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425" y="-115888"/>
              <a:ext cx="1343025" cy="125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Google Shape;166;p5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3688" y="249238"/>
              <a:ext cx="1292225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7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8318500" y="361950"/>
              <a:ext cx="6445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390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charset="-122"/>
                  <a:sym typeface="+mn-ea"/>
                </a:rPr>
                <a:t>NT</a:t>
              </a:r>
              <a:endParaRPr lang="en-US" altLang="en-US" sz="1390" b="1" dirty="0">
                <a:solidFill>
                  <a:srgbClr val="A620A0"/>
                </a:solidFill>
                <a:latin typeface="VNI-Fato" pitchFamily="2" charset="0"/>
                <a:ea typeface="Microsoft YaHei" panose="020B0503020204020204" charset="-122"/>
              </a:endParaRPr>
            </a:p>
          </p:txBody>
        </p:sp>
      </p:grpSp>
      <p:grpSp>
        <p:nvGrpSpPr>
          <p:cNvPr id="47" name="Group 19"/>
          <p:cNvGrpSpPr/>
          <p:nvPr/>
        </p:nvGrpSpPr>
        <p:grpSpPr bwMode="auto">
          <a:xfrm>
            <a:off x="82550" y="80963"/>
            <a:ext cx="1289050" cy="508000"/>
            <a:chOff x="63500" y="1458734"/>
            <a:chExt cx="1628883" cy="641717"/>
          </a:xfrm>
        </p:grpSpPr>
        <p:sp>
          <p:nvSpPr>
            <p:cNvPr id="48" name="Rounded Rectangle 47"/>
            <p:cNvSpPr/>
            <p:nvPr/>
          </p:nvSpPr>
          <p:spPr>
            <a:xfrm>
              <a:off x="382457" y="1490820"/>
              <a:ext cx="1309926" cy="58155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vi-VN" altLang="en-US" sz="30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altLang="en-US" sz="30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3500" y="1458734"/>
              <a:ext cx="641924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vi-VN" sz="30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  <a:endParaRPr 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0752" y="4238776"/>
            <a:ext cx="1970804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eá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ñaù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70350" y="4216105"/>
            <a:ext cx="1957980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gh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eï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ñoû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92480" y="4188191"/>
            <a:ext cx="1935538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aø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goã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15934" y="4188190"/>
            <a:ext cx="1695087" cy="668008"/>
          </a:xfrm>
          <a:prstGeom prst="rect">
            <a:avLst/>
          </a:prstGeom>
          <a:noFill/>
        </p:spPr>
        <p:txBody>
          <a:bodyPr wrap="none" lIns="51947" tIns="25974" rIns="51947" bIns="25974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laù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o</a:t>
            </a:r>
            <a:endParaRPr lang="en-US" sz="4000" b="1" dirty="0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39" grpId="0"/>
      <p:bldP spid="40" grpId="0"/>
      <p:bldP spid="41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32" grpId="0"/>
      <p:bldP spid="33" grpId="0"/>
      <p:bldP spid="34" grpId="0"/>
      <p:bldP spid="36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WPS Presentation</Application>
  <PresentationFormat>On-screen Show (16:9)</PresentationFormat>
  <Paragraphs>184</Paragraphs>
  <Slides>19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SimSun</vt:lpstr>
      <vt:lpstr>Wingdings</vt:lpstr>
      <vt:lpstr>Microsoft YaHei</vt:lpstr>
      <vt:lpstr>Calibri</vt:lpstr>
      <vt:lpstr>VNI-Avo</vt:lpstr>
      <vt:lpstr>Times New Roman</vt:lpstr>
      <vt:lpstr>Arial</vt:lpstr>
      <vt:lpstr>Arial-Rounded</vt:lpstr>
      <vt:lpstr>VNI 27 Bendigo</vt:lpstr>
      <vt:lpstr>VNI-Fato</vt:lpstr>
      <vt:lpstr>等线</vt:lpstr>
      <vt:lpstr>华康雅宋体W9</vt:lpstr>
      <vt:lpstr>Arial Rounded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Thúy Nguyễn</cp:lastModifiedBy>
  <cp:revision>948</cp:revision>
  <dcterms:created xsi:type="dcterms:W3CDTF">2008-09-09T22:52:00Z</dcterms:created>
  <dcterms:modified xsi:type="dcterms:W3CDTF">2025-10-08T01:15:13Z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33B38B89515249A3A4F42E813DCFF52B_12</vt:lpwstr>
  </property>
  <property fmtid="{D5CDD505-2E9C-101B-9397-08002B2CF9AE}" pid="3" name="KSOProductBuildVer">
    <vt:lpwstr>1033-12.2.0.22222</vt:lpwstr>
  </property>
</Properties>
</file>