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323" r:id="rId3"/>
    <p:sldId id="283" r:id="rId4"/>
    <p:sldId id="305" r:id="rId6"/>
    <p:sldId id="308" r:id="rId7"/>
    <p:sldId id="315" r:id="rId8"/>
    <p:sldId id="264" r:id="rId9"/>
    <p:sldId id="309" r:id="rId10"/>
    <p:sldId id="312" r:id="rId11"/>
    <p:sldId id="313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5" r:id="rId20"/>
    <p:sldId id="324" r:id="rId21"/>
  </p:sldIdLst>
  <p:sldSz cx="9147175" cy="5144770"/>
  <p:notesSz cx="6858000" cy="9144000"/>
  <p:embeddedFontLst>
    <p:embeddedFont>
      <p:font typeface="Lato" panose="020F0502020204030203" pitchFamily="34" charset="0"/>
      <p:regular r:id="rId25"/>
      <p:bold r:id="rId26"/>
    </p:embeddedFont>
    <p:embeddedFont>
      <p:font typeface="Lato" panose="020F0502020204030203"/>
      <p:regular r:id="rId27"/>
      <p:bold r:id="rId28"/>
    </p:embeddedFont>
    <p:embeddedFont>
      <p:font typeface="VNI-Avo" pitchFamily="2" charset="0"/>
      <p:regular r:id="rId29"/>
      <p:bold r:id="rId30"/>
      <p:italic r:id="rId31"/>
    </p:embeddedFont>
    <p:embeddedFont>
      <p:font typeface="Calibri Light" panose="020F0302020204030204" charset="0"/>
      <p:regular r:id="rId32"/>
      <p:italic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6E8"/>
    <a:srgbClr val="3B6BDD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 showGuides="1">
      <p:cViewPr varScale="1">
        <p:scale>
          <a:sx n="96" d="100"/>
          <a:sy n="96" d="100"/>
        </p:scale>
        <p:origin x="264" y="78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62096-7999-409B-9DE3-34E9E5CB929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34B96-593F-4013-A8D3-105A0CF47B1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https://www.youtube.com/watch?v=l5sIspLfmXM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3D6A5-9D21-485A-96F1-F4486C4E80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7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3837" y="64484"/>
            <a:ext cx="8202611" cy="63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CẤP TIẾN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25463" y="884505"/>
            <a:ext cx="8169274" cy="13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THĂM LỚP 1A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23838" y="2260702"/>
            <a:ext cx="8772524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2149435" y="3386322"/>
            <a:ext cx="5486400" cy="88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Nguyễn Thị Thúy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1A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93384" cy="159669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15538" y="1611023"/>
            <a:ext cx="1381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latin typeface="VNI-Avo" pitchFamily="2" charset="0"/>
                <a:cs typeface="Lato" panose="020F0502020204030203" pitchFamily="34" charset="0"/>
              </a:rPr>
              <a:t>2. Soá?</a:t>
            </a:r>
            <a:endParaRPr lang="en-GB" sz="2400" b="1" dirty="0">
              <a:latin typeface="VNI-Avo" pitchFamily="2" charset="0"/>
              <a:cs typeface="Lato" panose="020F0502020204030203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422771" y="95603"/>
            <a:ext cx="3638887" cy="4955921"/>
            <a:chOff x="4422771" y="95603"/>
            <a:chExt cx="3638887" cy="4955921"/>
          </a:xfrm>
        </p:grpSpPr>
        <p:pic>
          <p:nvPicPr>
            <p:cNvPr id="65" name="Picture 2" descr="F:\AAA-PDF-SGK\B5-HD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6" name="TextBox 65"/>
            <p:cNvSpPr txBox="1"/>
            <p:nvPr/>
          </p:nvSpPr>
          <p:spPr>
            <a:xfrm>
              <a:off x="4972050" y="108585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Lato" panose="020F0502020204030203"/>
                </a:rPr>
                <a:t>?</a:t>
              </a:r>
              <a:endParaRPr lang="en-US" sz="1600" b="1" dirty="0">
                <a:latin typeface="Lato" panose="020F0502020204030203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75860" y="287274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Lato" panose="020F0502020204030203"/>
                </a:rPr>
                <a:t>?</a:t>
              </a:r>
              <a:endParaRPr lang="en-US" sz="1600" b="1" dirty="0">
                <a:latin typeface="Lato" panose="020F0502020204030203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975860" y="4712970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Lato" panose="020F0502020204030203"/>
                </a:rPr>
                <a:t>?</a:t>
              </a:r>
              <a:endParaRPr lang="en-US" sz="1600" b="1" dirty="0">
                <a:latin typeface="Lato" panose="020F0502020204030203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204710" y="1076544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Lato" panose="020F0502020204030203"/>
                </a:rPr>
                <a:t>?</a:t>
              </a:r>
              <a:endParaRPr lang="en-US" sz="1600" b="1" dirty="0">
                <a:latin typeface="Lato" panose="020F0502020204030203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197090" y="2852004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Lato" panose="020F0502020204030203"/>
                </a:rPr>
                <a:t>?</a:t>
              </a:r>
              <a:endParaRPr lang="en-US" sz="1600" b="1" dirty="0">
                <a:latin typeface="Lato" panose="020F0502020204030203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185660" y="4703664"/>
              <a:ext cx="309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Lato" panose="020F0502020204030203"/>
                </a:rPr>
                <a:t>?</a:t>
              </a:r>
              <a:endParaRPr lang="en-US" sz="1600" b="1" dirty="0">
                <a:latin typeface="Lato" panose="020F0502020204030203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/>
          <p:cNvSpPr txBox="1"/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681158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Ñoá caùc baïn coù bao nhieâu chaám bi trong hình?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48" y="3180559"/>
            <a:ext cx="1964529" cy="19645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0" y="639505"/>
            <a:ext cx="1670428" cy="835215"/>
          </a:xfrm>
          <a:prstGeom prst="rect">
            <a:avLst/>
          </a:prstGeom>
        </p:spPr>
      </p:pic>
      <p:pic>
        <p:nvPicPr>
          <p:cNvPr id="31" name="Picture 2" descr="F:\AAA-LÀM ẢNH SLIDE\Bai5-HĐ-2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33" name="Rounded Rectangle 32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ontent Placeholder 2"/>
            <p:cNvSpPr txBox="1"/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5163751" y="1312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981643" y="12853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488373" y="21235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996111" y="1693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46" name="Rounded Rectangle 45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ontent Placeholder 2"/>
            <p:cNvSpPr txBox="1"/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7</a:t>
              </a:r>
              <a:endParaRPr lang="en-GB" sz="4400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Callout 19"/>
          <p:cNvSpPr/>
          <p:nvPr/>
        </p:nvSpPr>
        <p:spPr>
          <a:xfrm>
            <a:off x="398120" y="1509684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Ñoá caùc baïn coù bao nhieâu chaám bi trong hình?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610" y="3153915"/>
            <a:ext cx="1964529" cy="1964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" y="610837"/>
            <a:ext cx="1670428" cy="835215"/>
          </a:xfrm>
          <a:prstGeom prst="rect">
            <a:avLst/>
          </a:prstGeom>
        </p:spPr>
      </p:pic>
      <p:pic>
        <p:nvPicPr>
          <p:cNvPr id="25" name="Picture 2" descr="F:\AAA-LÀM ẢNH SLIDE\Bai5-HĐ-2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2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27" name="Rounded Rectangle 2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/>
            <p:cNvSpPr txBox="1"/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5163751" y="1312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10243" y="16967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50" name="Rounded Rectangle 49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/>
            <p:cNvSpPr txBox="1"/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5</a:t>
              </a:r>
              <a:endParaRPr lang="en-GB" sz="4400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53718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Ñoá caùc baïn coù bao nhieâu chaám bi trong hình?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208" y="3180559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" y="610837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/>
            <p:cNvSpPr txBox="1"/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6981643" y="12853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88373" y="21235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96111" y="1693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5" name="Rounded Rectangle 14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/>
            <p:cNvSpPr txBox="1"/>
            <p:nvPr/>
          </p:nvSpPr>
          <p:spPr>
            <a:xfrm>
              <a:off x="590669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6</a:t>
              </a:r>
              <a:endParaRPr lang="en-GB" sz="44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7228771" y="171967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05174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Ñoá caùc baïn coù bao nhieâu chaám bi trong hình?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664" y="3180559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" y="610837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/>
            <p:cNvSpPr txBox="1"/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63751" y="1312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4" name="Rounded Rectangle 13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/>
            <p:cNvSpPr txBox="1"/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4</a:t>
              </a:r>
              <a:endParaRPr lang="en-GB" sz="4400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2072" y="1536328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Ñoá caùc baïn coù bao nhieâu chaám bi trong hình?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62" y="3180559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" y="628075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/>
            <p:cNvSpPr txBox="1"/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98041" y="130057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8200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81643" y="12853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88373" y="21235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56081" y="13043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7" name="Rounded Rectangle 1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/>
            <p:cNvSpPr txBox="1"/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8</a:t>
              </a:r>
              <a:endParaRPr lang="en-GB" sz="4400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228521" y="208543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9850" y="1539094"/>
            <a:ext cx="225818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Ñoá caùc baïn coù bao nhieâu chaám bi trong hình?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340" y="3183325"/>
            <a:ext cx="1964529" cy="196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" y="610837"/>
            <a:ext cx="1670428" cy="835215"/>
          </a:xfrm>
          <a:prstGeom prst="rect">
            <a:avLst/>
          </a:prstGeom>
        </p:spPr>
      </p:pic>
      <p:pic>
        <p:nvPicPr>
          <p:cNvPr id="5" name="Picture 2" descr="F:\AAA-LÀM ẢNH SLIDE\Bai5-HĐ-2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5658" y="1125441"/>
            <a:ext cx="3257485" cy="2621335"/>
          </a:xfrm>
          <a:prstGeom prst="rect">
            <a:avLst/>
          </a:prstGeom>
          <a:noFill/>
        </p:spPr>
      </p:pic>
      <p:grpSp>
        <p:nvGrpSpPr>
          <p:cNvPr id="6" name="Group 45"/>
          <p:cNvGrpSpPr/>
          <p:nvPr/>
        </p:nvGrpSpPr>
        <p:grpSpPr>
          <a:xfrm>
            <a:off x="5453607" y="3588610"/>
            <a:ext cx="1461589" cy="711788"/>
            <a:chOff x="5453607" y="3588610"/>
            <a:chExt cx="1461589" cy="711788"/>
          </a:xfrm>
        </p:grpSpPr>
        <p:sp>
          <p:nvSpPr>
            <p:cNvPr id="7" name="Rounded Rectangle 6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/>
            <p:cNvSpPr txBox="1"/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98041" y="130057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59142" y="2096645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21673" y="16967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43706" y="1283341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998586" y="2086083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56081" y="13043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/>
          <p:cNvGrpSpPr/>
          <p:nvPr/>
        </p:nvGrpSpPr>
        <p:grpSpPr>
          <a:xfrm>
            <a:off x="5457417" y="3592420"/>
            <a:ext cx="1461589" cy="711788"/>
            <a:chOff x="5453607" y="3588610"/>
            <a:chExt cx="1461589" cy="711788"/>
          </a:xfrm>
        </p:grpSpPr>
        <p:sp>
          <p:nvSpPr>
            <p:cNvPr id="16" name="Rounded Rectangle 15"/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/>
            <p:cNvSpPr txBox="1"/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9</a:t>
              </a:r>
              <a:endParaRPr lang="en-GB" sz="4400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5194231" y="208543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01851" y="169300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59891" y="1685389"/>
            <a:ext cx="162711" cy="162711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436916" y="641267"/>
            <a:ext cx="6424550" cy="3051959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FF00"/>
                </a:solidFill>
                <a:latin typeface="VNI-Avo" pitchFamily="2" charset="0"/>
              </a:rPr>
              <a:t>Vaän duïng</a:t>
            </a:r>
            <a:endParaRPr lang="en-US" sz="5400">
              <a:solidFill>
                <a:srgbClr val="FFFF00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7033" y="897930"/>
            <a:ext cx="8653210" cy="204038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latin typeface="VNI-Avo" pitchFamily="2" charset="0"/>
              </a:rPr>
              <a:t>Traân troïng caûm ôn quyù thaày coâ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! Kính</a:t>
            </a:r>
            <a:r>
              <a:rPr kumimoji="0" lang="en-US" sz="5400" b="1" i="0" u="none" strike="noStrike" kern="1200" cap="none" spc="0" normalizeH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chuùc söùc khoûe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315" y="2025522"/>
            <a:ext cx="81564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</a:rPr>
              <a:t>Caûm</a:t>
            </a:r>
            <a:r>
              <a:rPr kumimoji="0" lang="en-US" sz="5400" b="1" i="0" u="none" strike="noStrike" kern="1200" cap="none" spc="0" normalizeH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</a:rPr>
              <a:t> ôn caùc em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VNI-Avo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</a:rPr>
              <a:t>Chuùc</a:t>
            </a:r>
            <a:r>
              <a:rPr kumimoji="0" lang="en-US" sz="5400" b="1" i="0" u="none" strike="noStrike" kern="1200" cap="none" spc="0" normalizeH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VNI-Avo" pitchFamily="2" charset="0"/>
              </a:rPr>
              <a:t> caùc em hoïc gioûi!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VNI-Avo" pitchFamily="2" charset="0"/>
            </a:endParaRP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arvellous Bright Ideas Chicken Dance  27th April 2020_72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6" y="0"/>
            <a:ext cx="9146822" cy="514508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3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/>
          <p:cNvSpPr txBox="1"/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/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solidFill>
                  <a:srgbClr val="4050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GB" sz="3600" dirty="0">
                <a:solidFill>
                  <a:srgbClr val="4050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lang="en-GB" sz="3600" dirty="0" err="1">
                <a:solidFill>
                  <a:srgbClr val="4050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lang="en-GB" sz="3600" dirty="0">
                <a:solidFill>
                  <a:srgbClr val="4050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GB" sz="3600" dirty="0">
                <a:solidFill>
                  <a:srgbClr val="4050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40505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endParaRPr lang="en-GB" sz="3600" dirty="0">
              <a:solidFill>
                <a:srgbClr val="40505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5" b="19517"/>
          <a:stretch>
            <a:fillRect/>
          </a:stretch>
        </p:blipFill>
        <p:spPr>
          <a:xfrm>
            <a:off x="593708" y="1132232"/>
            <a:ext cx="8074041" cy="38398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51"/>
            <a:ext cx="3305040" cy="165252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-668520" y="-1149905"/>
            <a:ext cx="10713492" cy="12023198"/>
            <a:chOff x="2618591" y="-924274"/>
            <a:chExt cx="7315200" cy="10313554"/>
          </a:xfrm>
        </p:grpSpPr>
        <p:pic>
          <p:nvPicPr>
            <p:cNvPr id="61" name="Picture 3" descr="F:\AAA-PDF-SGK\B5-KP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18591" y="-924274"/>
              <a:ext cx="7315200" cy="10313554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5141164" y="2873819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Lato" panose="020F0502020204030203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 panose="020F0502020204030203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162935" y="3296807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Lato" panose="020F0502020204030203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 panose="020F0502020204030203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39066" y="3290586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Lato" panose="020F0502020204030203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 panose="020F0502020204030203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464486" y="3293696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Lato" panose="020F0502020204030203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 panose="020F0502020204030203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464487" y="2864489"/>
              <a:ext cx="325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Lato" panose="020F0502020204030203"/>
                </a:rPr>
                <a:t>?</a:t>
              </a:r>
              <a:endParaRPr lang="en-US" b="1" dirty="0">
                <a:solidFill>
                  <a:srgbClr val="FF0000"/>
                </a:solidFill>
                <a:latin typeface="Lato" panose="020F0502020204030203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02" y="299093"/>
            <a:ext cx="1523776" cy="761888"/>
          </a:xfrm>
          <a:prstGeom prst="rect">
            <a:avLst/>
          </a:prstGeom>
        </p:spPr>
      </p:pic>
      <p:pic>
        <p:nvPicPr>
          <p:cNvPr id="34" name="Picture 2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304" y="1123559"/>
            <a:ext cx="1134205" cy="972896"/>
          </a:xfrm>
          <a:prstGeom prst="rect">
            <a:avLst/>
          </a:prstGeom>
          <a:noFill/>
        </p:spPr>
      </p:pic>
      <p:pic>
        <p:nvPicPr>
          <p:cNvPr id="35" name="Picture 4" descr="F:\AAA-LÀM ẢNH SLIDE\Bai5-K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081" y="1563004"/>
            <a:ext cx="331571" cy="180042"/>
          </a:xfrm>
          <a:prstGeom prst="rect">
            <a:avLst/>
          </a:prstGeom>
          <a:noFill/>
        </p:spPr>
      </p:pic>
      <p:pic>
        <p:nvPicPr>
          <p:cNvPr id="36" name="Picture 4" descr="F:\AAA-LÀM ẢNH SLIDE\Bai5-K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249685" y="1471937"/>
            <a:ext cx="435250" cy="231447"/>
          </a:xfrm>
          <a:prstGeom prst="rect">
            <a:avLst/>
          </a:prstGeom>
          <a:noFill/>
        </p:spPr>
      </p:pic>
      <p:pic>
        <p:nvPicPr>
          <p:cNvPr id="37" name="Picture 4" descr="F:\AAA-LÀM ẢNH SLIDE\Bai5-K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46329" y="1783507"/>
            <a:ext cx="359673" cy="138472"/>
          </a:xfrm>
          <a:prstGeom prst="rect">
            <a:avLst/>
          </a:prstGeom>
          <a:noFill/>
        </p:spPr>
      </p:pic>
      <p:pic>
        <p:nvPicPr>
          <p:cNvPr id="42" name="Picture 6" descr="F:\AAA-LÀM ẢNH SLIDE\Bai5-KP-(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725" y="679014"/>
            <a:ext cx="999022" cy="1422604"/>
          </a:xfrm>
          <a:prstGeom prst="rect">
            <a:avLst/>
          </a:prstGeom>
          <a:noFill/>
        </p:spPr>
      </p:pic>
      <p:pic>
        <p:nvPicPr>
          <p:cNvPr id="49" name="Picture 2" descr="F:\AAA-LÀM ẢNH SLIDE\Bai5-HĐ-1c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3735" y="3335347"/>
            <a:ext cx="1126748" cy="1038259"/>
          </a:xfrm>
          <a:prstGeom prst="rect">
            <a:avLst/>
          </a:prstGeom>
          <a:noFill/>
        </p:spPr>
      </p:pic>
      <p:pic>
        <p:nvPicPr>
          <p:cNvPr id="50" name="Picture 4" descr="F:\AAA-LÀM ẢNH SLIDE\Bai5-K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3752" y="3630721"/>
            <a:ext cx="497357" cy="224930"/>
          </a:xfrm>
          <a:prstGeom prst="rect">
            <a:avLst/>
          </a:prstGeom>
          <a:noFill/>
        </p:spPr>
      </p:pic>
      <p:pic>
        <p:nvPicPr>
          <p:cNvPr id="51" name="Picture 4" descr="F:\AAA-LÀM ẢNH SLIDE\Bai5-KP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307273" y="3927016"/>
            <a:ext cx="432388" cy="246996"/>
          </a:xfrm>
          <a:prstGeom prst="rect">
            <a:avLst/>
          </a:prstGeom>
          <a:noFill/>
        </p:spPr>
      </p:pic>
      <p:pic>
        <p:nvPicPr>
          <p:cNvPr id="54" name="Picture 8" descr="F:\AAA-LÀM ẢNH SLIDE\Bai5-KP-(3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6752" y="2960083"/>
            <a:ext cx="1409204" cy="1412062"/>
          </a:xfrm>
          <a:prstGeom prst="rect">
            <a:avLst/>
          </a:prstGeom>
          <a:noFill/>
        </p:spPr>
      </p:pic>
      <p:pic>
        <p:nvPicPr>
          <p:cNvPr id="83" name="Picture 4" descr="F:\AAA-LÀM ẢNH SLIDE\Bai5-K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4379080" y="2700279"/>
            <a:ext cx="675483" cy="359197"/>
          </a:xfrm>
          <a:prstGeom prst="rect">
            <a:avLst/>
          </a:prstGeom>
          <a:noFill/>
        </p:spPr>
      </p:pic>
      <p:pic>
        <p:nvPicPr>
          <p:cNvPr id="96" name="Picture 4" descr="F:\AAA-LÀM ẢNH SLIDE\Bai5-K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088004" y="2694943"/>
            <a:ext cx="675483" cy="359190"/>
          </a:xfrm>
          <a:prstGeom prst="rect">
            <a:avLst/>
          </a:prstGeom>
          <a:noFill/>
        </p:spPr>
      </p:pic>
      <p:sp>
        <p:nvSpPr>
          <p:cNvPr id="120" name="Content Placeholder 2"/>
          <p:cNvSpPr txBox="1"/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rgbClr val="40505E"/>
                </a:solidFill>
                <a:latin typeface="VNI-Avo" pitchFamily="2" charset="0"/>
                <a:cs typeface="Lato" panose="020F0502020204030203" pitchFamily="34" charset="0"/>
              </a:rPr>
              <a:t>vaø</a:t>
            </a:r>
            <a:endParaRPr lang="en-GB" sz="1600" b="1" dirty="0">
              <a:solidFill>
                <a:srgbClr val="40505E"/>
              </a:solidFill>
              <a:latin typeface="VNI-Avo" pitchFamily="2" charset="0"/>
              <a:cs typeface="Lato" panose="020F0502020204030203" pitchFamily="34" charset="0"/>
            </a:endParaRPr>
          </a:p>
        </p:txBody>
      </p:sp>
      <p:pic>
        <p:nvPicPr>
          <p:cNvPr id="133" name="Picture 4" descr="F:\AAA-LÀM ẢNH SLIDE\Bai5-K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8134817" y="2700243"/>
            <a:ext cx="675483" cy="359192"/>
          </a:xfrm>
          <a:prstGeom prst="rect">
            <a:avLst/>
          </a:prstGeom>
          <a:noFill/>
        </p:spPr>
      </p:pic>
      <p:sp>
        <p:nvSpPr>
          <p:cNvPr id="134" name="Content Placeholder 2"/>
          <p:cNvSpPr txBox="1"/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>
                <a:solidFill>
                  <a:srgbClr val="40505E"/>
                </a:solidFill>
                <a:latin typeface="VNI-Avo" pitchFamily="2" charset="0"/>
                <a:cs typeface="Lato" panose="020F0502020204030203" pitchFamily="34" charset="0"/>
              </a:rPr>
              <a:t>ñöôïc</a:t>
            </a:r>
            <a:endParaRPr lang="en-GB" sz="1600" b="1" dirty="0">
              <a:solidFill>
                <a:srgbClr val="40505E"/>
              </a:solidFill>
              <a:latin typeface="VNI-Avo" pitchFamily="2" charset="0"/>
              <a:cs typeface="Lato" panose="020F0502020204030203" pitchFamily="34" charset="0"/>
            </a:endParaRPr>
          </a:p>
        </p:txBody>
      </p:sp>
      <p:grpSp>
        <p:nvGrpSpPr>
          <p:cNvPr id="4" name="Group 125"/>
          <p:cNvGrpSpPr/>
          <p:nvPr/>
        </p:nvGrpSpPr>
        <p:grpSpPr>
          <a:xfrm>
            <a:off x="3876610" y="2681314"/>
            <a:ext cx="405942" cy="415728"/>
            <a:chOff x="3876610" y="2681314"/>
            <a:chExt cx="405942" cy="415728"/>
          </a:xfrm>
        </p:grpSpPr>
        <p:sp>
          <p:nvSpPr>
            <p:cNvPr id="81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NI-Avo" pitchFamily="2" charset="0"/>
              </a:endParaRPr>
            </a:p>
          </p:txBody>
        </p:sp>
        <p:sp>
          <p:nvSpPr>
            <p:cNvPr id="114" name="Content Placeholder 2"/>
            <p:cNvSpPr txBox="1"/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200" b="1" dirty="0">
                  <a:solidFill>
                    <a:srgbClr val="FF0000"/>
                  </a:solidFill>
                  <a:latin typeface="VNI-Avo" pitchFamily="2" charset="0"/>
                  <a:cs typeface="Lato" panose="020F0502020204030203" pitchFamily="34" charset="0"/>
                </a:rPr>
                <a:t>?</a:t>
              </a:r>
              <a:endParaRPr lang="en-GB" sz="2200" b="1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26"/>
          <p:cNvGrpSpPr/>
          <p:nvPr/>
        </p:nvGrpSpPr>
        <p:grpSpPr>
          <a:xfrm>
            <a:off x="5585534" y="2675978"/>
            <a:ext cx="405942" cy="417291"/>
            <a:chOff x="5585534" y="2675978"/>
            <a:chExt cx="405942" cy="417291"/>
          </a:xfrm>
        </p:grpSpPr>
        <p:sp>
          <p:nvSpPr>
            <p:cNvPr id="94" name="Rounded Rectangle 93"/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NI-Avo" pitchFamily="2" charset="0"/>
              </a:endParaRPr>
            </a:p>
          </p:txBody>
        </p:sp>
        <p:sp>
          <p:nvSpPr>
            <p:cNvPr id="115" name="Content Placeholder 2"/>
            <p:cNvSpPr txBox="1"/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VNI-Avo" pitchFamily="2" charset="0"/>
                  <a:cs typeface="Lato" panose="020F0502020204030203" pitchFamily="34" charset="0"/>
                </a:rPr>
                <a:t>?</a:t>
              </a:r>
              <a:endParaRPr lang="en-GB" sz="2200" b="1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27"/>
          <p:cNvGrpSpPr/>
          <p:nvPr/>
        </p:nvGrpSpPr>
        <p:grpSpPr>
          <a:xfrm>
            <a:off x="7632347" y="2681278"/>
            <a:ext cx="405942" cy="412707"/>
            <a:chOff x="7632347" y="2681278"/>
            <a:chExt cx="405942" cy="412707"/>
          </a:xfrm>
        </p:grpSpPr>
        <p:sp>
          <p:nvSpPr>
            <p:cNvPr id="131" name="Rounded Rectangle 3"/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NI-Avo" pitchFamily="2" charset="0"/>
              </a:endParaRPr>
            </a:p>
          </p:txBody>
        </p:sp>
        <p:sp>
          <p:nvSpPr>
            <p:cNvPr id="116" name="Content Placeholder 2"/>
            <p:cNvSpPr txBox="1"/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VNI-Avo" pitchFamily="2" charset="0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89"/>
          <p:cNvGrpSpPr/>
          <p:nvPr/>
        </p:nvGrpSpPr>
        <p:grpSpPr>
          <a:xfrm>
            <a:off x="696172" y="2258085"/>
            <a:ext cx="1947437" cy="308206"/>
            <a:chOff x="696172" y="2258085"/>
            <a:chExt cx="1947437" cy="308206"/>
          </a:xfrm>
        </p:grpSpPr>
        <p:sp>
          <p:nvSpPr>
            <p:cNvPr id="3" name="Content Placeholder 2"/>
            <p:cNvSpPr txBox="1"/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>
                  <a:latin typeface="VNI-Avo" pitchFamily="2" charset="0"/>
                  <a:cs typeface="Lato" panose="020F0502020204030203" pitchFamily="34" charset="0"/>
                </a:rPr>
                <a:t>Nam coù:</a:t>
              </a:r>
              <a:endParaRPr lang="en-GB" sz="1600" b="1" dirty="0">
                <a:latin typeface="VNI-Avo" pitchFamily="2" charset="0"/>
                <a:cs typeface="Lato" panose="020F0502020204030203" pitchFamily="34" charset="0"/>
              </a:endParaRPr>
            </a:p>
          </p:txBody>
        </p:sp>
        <p:pic>
          <p:nvPicPr>
            <p:cNvPr id="61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9" name="Group 123"/>
          <p:cNvGrpSpPr/>
          <p:nvPr/>
        </p:nvGrpSpPr>
        <p:grpSpPr>
          <a:xfrm>
            <a:off x="1632864" y="2241812"/>
            <a:ext cx="348319" cy="356293"/>
            <a:chOff x="1632864" y="2241812"/>
            <a:chExt cx="348319" cy="356293"/>
          </a:xfrm>
        </p:grpSpPr>
        <p:sp>
          <p:nvSpPr>
            <p:cNvPr id="45" name="Rounded Rectangle 44"/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NI-Avo" pitchFamily="2" charset="0"/>
              </a:endParaRPr>
            </a:p>
          </p:txBody>
        </p:sp>
        <p:sp>
          <p:nvSpPr>
            <p:cNvPr id="47" name="Content Placeholder 2"/>
            <p:cNvSpPr txBox="1"/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VNI-Avo" pitchFamily="2" charset="0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05"/>
          <p:cNvGrpSpPr/>
          <p:nvPr/>
        </p:nvGrpSpPr>
        <p:grpSpPr>
          <a:xfrm>
            <a:off x="694665" y="4528983"/>
            <a:ext cx="1947437" cy="308206"/>
            <a:chOff x="694665" y="4528983"/>
            <a:chExt cx="1947437" cy="308206"/>
          </a:xfrm>
        </p:grpSpPr>
        <p:sp>
          <p:nvSpPr>
            <p:cNvPr id="68" name="Content Placeholder 2"/>
            <p:cNvSpPr txBox="1"/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>
                  <a:solidFill>
                    <a:schemeClr val="bg1"/>
                  </a:solidFill>
                  <a:latin typeface="VNI-Avo" pitchFamily="2" charset="0"/>
                  <a:cs typeface="Lato" panose="020F0502020204030203" pitchFamily="34" charset="0"/>
                </a:rPr>
                <a:t>  </a:t>
              </a:r>
              <a:r>
                <a:rPr lang="en-GB" sz="1600" b="1">
                  <a:latin typeface="VNI-Avo" pitchFamily="2" charset="0"/>
                  <a:cs typeface="Lato" panose="020F0502020204030203" pitchFamily="34" charset="0"/>
                </a:rPr>
                <a:t>Mai coù:</a:t>
              </a:r>
              <a:endParaRPr lang="en-GB" sz="1600" b="1" dirty="0">
                <a:latin typeface="VNI-Avo" pitchFamily="2" charset="0"/>
                <a:cs typeface="Lato" panose="020F0502020204030203" pitchFamily="34" charset="0"/>
              </a:endParaRPr>
            </a:p>
          </p:txBody>
        </p:sp>
        <p:pic>
          <p:nvPicPr>
            <p:cNvPr id="71" name="Picture 4" descr="F:\AAA-LÀM ẢNH SLIDE\Bai5-KP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11" name="Group 124"/>
          <p:cNvGrpSpPr/>
          <p:nvPr/>
        </p:nvGrpSpPr>
        <p:grpSpPr>
          <a:xfrm>
            <a:off x="1631357" y="4512710"/>
            <a:ext cx="348319" cy="348321"/>
            <a:chOff x="1631357" y="4512710"/>
            <a:chExt cx="348319" cy="348321"/>
          </a:xfrm>
        </p:grpSpPr>
        <p:sp>
          <p:nvSpPr>
            <p:cNvPr id="46" name="Rounded Rectangle 45"/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NI-Avo" pitchFamily="2" charset="0"/>
              </a:endParaRPr>
            </a:p>
          </p:txBody>
        </p:sp>
        <p:sp>
          <p:nvSpPr>
            <p:cNvPr id="52" name="Content Placeholder 2"/>
            <p:cNvSpPr txBox="1"/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VNI-Avo" pitchFamily="2" charset="0"/>
                  <a:cs typeface="Lato" panose="020F0502020204030203" pitchFamily="34" charset="0"/>
                </a:rPr>
                <a:t>?</a:t>
              </a:r>
              <a:endParaRPr lang="en-GB" sz="2000" b="1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74"/>
          <p:cNvGrpSpPr/>
          <p:nvPr/>
        </p:nvGrpSpPr>
        <p:grpSpPr>
          <a:xfrm>
            <a:off x="1632865" y="2241812"/>
            <a:ext cx="348319" cy="354057"/>
            <a:chOff x="1632864" y="2241812"/>
            <a:chExt cx="348319" cy="354057"/>
          </a:xfrm>
          <a:noFill/>
        </p:grpSpPr>
        <p:sp>
          <p:nvSpPr>
            <p:cNvPr id="76" name="Rounded Rectangle 75"/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NI-Avo" pitchFamily="2" charset="0"/>
              </a:endParaRPr>
            </a:p>
          </p:txBody>
        </p:sp>
        <p:sp>
          <p:nvSpPr>
            <p:cNvPr id="77" name="Content Placeholder 2"/>
            <p:cNvSpPr txBox="1"/>
            <p:nvPr/>
          </p:nvSpPr>
          <p:spPr>
            <a:xfrm>
              <a:off x="1669119" y="22570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  <a:latin typeface="VNI-Avo" pitchFamily="2" charset="0"/>
                  <a:cs typeface="Lato" panose="020F0502020204030203" pitchFamily="34" charset="0"/>
                </a:rPr>
                <a:t>3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3" name="Group 120"/>
          <p:cNvGrpSpPr/>
          <p:nvPr/>
        </p:nvGrpSpPr>
        <p:grpSpPr>
          <a:xfrm>
            <a:off x="1628271" y="4513160"/>
            <a:ext cx="359555" cy="348321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122" name="Rounded Rectangle 121"/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NI-Avo" pitchFamily="2" charset="0"/>
              </a:endParaRPr>
            </a:p>
          </p:txBody>
        </p:sp>
        <p:sp>
          <p:nvSpPr>
            <p:cNvPr id="123" name="Content Placeholder 2"/>
            <p:cNvSpPr txBox="1"/>
            <p:nvPr/>
          </p:nvSpPr>
          <p:spPr>
            <a:xfrm>
              <a:off x="1667613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/>
                  </a:solidFill>
                  <a:latin typeface="VNI-Avo" pitchFamily="2" charset="0"/>
                  <a:cs typeface="Lato" panose="020F0502020204030203" pitchFamily="34" charset="0"/>
                </a:rPr>
                <a:t>2</a:t>
              </a:r>
              <a:endParaRPr lang="en-GB" sz="2000" b="1" dirty="0">
                <a:solidFill>
                  <a:schemeClr val="bg1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876610" y="2681314"/>
            <a:ext cx="405942" cy="427017"/>
            <a:chOff x="3876610" y="2681314"/>
            <a:chExt cx="405942" cy="427017"/>
          </a:xfrm>
        </p:grpSpPr>
        <p:sp>
          <p:nvSpPr>
            <p:cNvPr id="64" name="Rounded Rectangle 3"/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NI-Avo" pitchFamily="2" charset="0"/>
              </a:endParaRPr>
            </a:p>
          </p:txBody>
        </p:sp>
        <p:sp>
          <p:nvSpPr>
            <p:cNvPr id="65" name="Content Placeholder 2"/>
            <p:cNvSpPr txBox="1"/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200" b="1" dirty="0">
                  <a:solidFill>
                    <a:schemeClr val="bg1"/>
                  </a:solidFill>
                  <a:latin typeface="VNI-Avo" pitchFamily="2" charset="0"/>
                  <a:cs typeface="Lato" panose="020F0502020204030203" pitchFamily="34" charset="0"/>
                </a:rPr>
                <a:t>3</a:t>
              </a:r>
              <a:endParaRPr lang="en-GB" sz="2200" b="1" dirty="0">
                <a:solidFill>
                  <a:schemeClr val="bg1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585534" y="2675978"/>
            <a:ext cx="405942" cy="417291"/>
            <a:chOff x="5585534" y="2675978"/>
            <a:chExt cx="405942" cy="417291"/>
          </a:xfrm>
        </p:grpSpPr>
        <p:sp>
          <p:nvSpPr>
            <p:cNvPr id="67" name="Rounded Rectangle 66"/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VNI-Avo" pitchFamily="2" charset="0"/>
              </a:endParaRPr>
            </a:p>
          </p:txBody>
        </p:sp>
        <p:sp>
          <p:nvSpPr>
            <p:cNvPr id="69" name="Content Placeholder 2"/>
            <p:cNvSpPr txBox="1"/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VNI-Avo" pitchFamily="2" charset="0"/>
                  <a:cs typeface="Lato" panose="020F0502020204030203" pitchFamily="34" charset="0"/>
                </a:rPr>
                <a:t>2</a:t>
              </a:r>
              <a:endParaRPr lang="en-GB" sz="2200" b="1" dirty="0">
                <a:solidFill>
                  <a:schemeClr val="bg1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632347" y="2681278"/>
            <a:ext cx="405942" cy="423996"/>
            <a:chOff x="7632347" y="2681278"/>
            <a:chExt cx="405942" cy="423996"/>
          </a:xfrm>
        </p:grpSpPr>
        <p:sp>
          <p:nvSpPr>
            <p:cNvPr id="72" name="Rounded Rectangle 3"/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NI-Avo" pitchFamily="2" charset="0"/>
              </a:endParaRPr>
            </a:p>
          </p:txBody>
        </p:sp>
        <p:sp>
          <p:nvSpPr>
            <p:cNvPr id="73" name="Content Placeholder 2"/>
            <p:cNvSpPr txBox="1"/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VNI-Avo" pitchFamily="2" charset="0"/>
                  <a:cs typeface="Lato" panose="020F0502020204030203" pitchFamily="34" charset="0"/>
                </a:rPr>
                <a:t>5</a:t>
              </a:r>
              <a:endParaRPr lang="en-GB" sz="2200" b="1" dirty="0">
                <a:solidFill>
                  <a:schemeClr val="bg1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23803" cy="961902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327036" y="-4099917"/>
            <a:ext cx="8966962" cy="9883199"/>
            <a:chOff x="2930075" y="-3995449"/>
            <a:chExt cx="6675120" cy="9411119"/>
          </a:xfrm>
        </p:grpSpPr>
        <p:pic>
          <p:nvPicPr>
            <p:cNvPr id="69" name="Picture 2" descr="F:\AAA-PDF-SGK\B5-HD-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30075" y="-3995449"/>
              <a:ext cx="6675120" cy="9411119"/>
            </a:xfrm>
            <a:prstGeom prst="rect">
              <a:avLst/>
            </a:prstGeom>
            <a:noFill/>
          </p:spPr>
        </p:pic>
        <p:sp>
          <p:nvSpPr>
            <p:cNvPr id="70" name="TextBox 69"/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 panose="020F0502020204030203"/>
                </a:rPr>
                <a:t>?</a:t>
              </a:r>
              <a:endParaRPr lang="en-US" sz="1400" b="1" dirty="0">
                <a:latin typeface="Lato" panose="020F0502020204030203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32913" y="1058413"/>
            <a:ext cx="1026505" cy="3284578"/>
            <a:chOff x="-5428" y="-2205538"/>
            <a:chExt cx="1026505" cy="3284578"/>
          </a:xfrm>
        </p:grpSpPr>
        <p:sp>
          <p:nvSpPr>
            <p:cNvPr id="94" name="Oval 93"/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-5428" y="-2205538"/>
              <a:ext cx="3480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3B6BDD"/>
                  </a:solidFill>
                  <a:latin typeface="VNI-Avo" pitchFamily="2" charset="0"/>
                  <a:cs typeface="Lato" panose="020F0502020204030203" pitchFamily="34" charset="0"/>
                </a:rPr>
                <a:t>1</a:t>
              </a:r>
              <a:endParaRPr lang="en-GB" sz="2400" b="1" dirty="0">
                <a:solidFill>
                  <a:srgbClr val="3B6BDD"/>
                </a:solidFill>
                <a:latin typeface="VNI-Avo" pitchFamily="2" charset="0"/>
                <a:cs typeface="Lato" panose="020F0502020204030203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26042" y="-2138968"/>
              <a:ext cx="5950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>
                  <a:latin typeface="VNI-Avo" pitchFamily="2" charset="0"/>
                  <a:cs typeface="Lato" panose="020F0502020204030203" pitchFamily="34" charset="0"/>
                </a:rPr>
                <a:t>Soá?</a:t>
              </a:r>
              <a:endParaRPr lang="en-GB" b="1" dirty="0">
                <a:latin typeface="VNI-Avo" pitchFamily="2" charset="0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F:\AAA-LÀM ẢNH SLIDE\Bai5-HĐ-1a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05306" y="1515316"/>
            <a:ext cx="797432" cy="367330"/>
          </a:xfrm>
          <a:prstGeom prst="rect">
            <a:avLst/>
          </a:prstGeom>
          <a:noFill/>
        </p:spPr>
      </p:pic>
      <p:pic>
        <p:nvPicPr>
          <p:cNvPr id="3075" name="Picture 3" descr="F:\AAA-LÀM ẢNH SLIDE\Bai5-HĐ-1a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525" y="862062"/>
            <a:ext cx="1460531" cy="1682543"/>
          </a:xfrm>
          <a:prstGeom prst="rect">
            <a:avLst/>
          </a:prstGeom>
          <a:noFill/>
        </p:spPr>
      </p:pic>
      <p:pic>
        <p:nvPicPr>
          <p:cNvPr id="41" name="Picture 2" descr="F:\AAA-LÀM ẢNH SLIDE\Bai5-HĐ-1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274705" y="1286935"/>
            <a:ext cx="865616" cy="398739"/>
          </a:xfrm>
          <a:prstGeom prst="rect">
            <a:avLst/>
          </a:prstGeom>
          <a:noFill/>
        </p:spPr>
      </p:pic>
      <p:pic>
        <p:nvPicPr>
          <p:cNvPr id="44" name="Picture 2" descr="F:\AAA-LÀM ẢNH SLIDE\Bai5-HĐ-1a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7276" y="1839404"/>
            <a:ext cx="704662" cy="324597"/>
          </a:xfrm>
          <a:prstGeom prst="rect">
            <a:avLst/>
          </a:prstGeom>
          <a:noFill/>
        </p:spPr>
      </p:pic>
      <p:pic>
        <p:nvPicPr>
          <p:cNvPr id="45" name="Picture 3" descr="F:\AAA-LÀM ẢNH SLIDE\Bai5-HĐ-1a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990" y="3024340"/>
            <a:ext cx="1460531" cy="1682543"/>
          </a:xfrm>
          <a:prstGeom prst="rect">
            <a:avLst/>
          </a:prstGeom>
          <a:noFill/>
        </p:spPr>
      </p:pic>
      <p:pic>
        <p:nvPicPr>
          <p:cNvPr id="46" name="Picture 2" descr="F:\AAA-LÀM ẢNH SLIDE\Bai5-HĐ-1a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98232" y="3412996"/>
            <a:ext cx="605073" cy="278722"/>
          </a:xfrm>
          <a:prstGeom prst="rect">
            <a:avLst/>
          </a:prstGeom>
          <a:noFill/>
        </p:spPr>
      </p:pic>
      <p:pic>
        <p:nvPicPr>
          <p:cNvPr id="47" name="Picture 2" descr="F:\AAA-LÀM ẢNH SLIDE\Bai5-HĐ-1a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300" y="3648594"/>
            <a:ext cx="704662" cy="324597"/>
          </a:xfrm>
          <a:prstGeom prst="rect">
            <a:avLst/>
          </a:prstGeom>
          <a:noFill/>
        </p:spPr>
      </p:pic>
      <p:pic>
        <p:nvPicPr>
          <p:cNvPr id="49" name="Picture 2" descr="F:\AAA-LÀM ẢNH SLIDE\Bai5-HĐ-1a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050630" y="3864164"/>
            <a:ext cx="605073" cy="278722"/>
          </a:xfrm>
          <a:prstGeom prst="rect">
            <a:avLst/>
          </a:prstGeom>
          <a:noFill/>
        </p:spPr>
      </p:pic>
      <p:pic>
        <p:nvPicPr>
          <p:cNvPr id="50" name="Picture 2" descr="F:\AAA-LÀM ẢNH SLIDE\Bai5-HĐ-1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771" y="4146497"/>
            <a:ext cx="864777" cy="398353"/>
          </a:xfrm>
          <a:prstGeom prst="rect">
            <a:avLst/>
          </a:prstGeom>
          <a:noFill/>
        </p:spPr>
      </p:pic>
      <p:pic>
        <p:nvPicPr>
          <p:cNvPr id="53" name="Picture 2" descr="F:\AAA-LÀM ẢNH SLIDE\Bai5-HĐ-1a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499968" y="3677594"/>
            <a:ext cx="797432" cy="367330"/>
          </a:xfrm>
          <a:prstGeom prst="rect">
            <a:avLst/>
          </a:prstGeom>
          <a:noFill/>
        </p:spPr>
      </p:pic>
      <p:sp>
        <p:nvSpPr>
          <p:cNvPr id="61" name="Content Placeholder 2"/>
          <p:cNvSpPr txBox="1"/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4" name="Picture 2" descr="F:\AAA-LÀM ẢNH SLIDE\Bai5-HĐ-1a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363469" y="2710386"/>
            <a:ext cx="760791" cy="350452"/>
          </a:xfrm>
          <a:prstGeom prst="rect">
            <a:avLst/>
          </a:prstGeom>
          <a:noFill/>
        </p:spPr>
      </p:pic>
      <p:pic>
        <p:nvPicPr>
          <p:cNvPr id="85" name="Picture 2" descr="F:\AAA-LÀM ẢNH SLIDE\Bai5-HĐ-1a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073064" y="2710386"/>
            <a:ext cx="760791" cy="350452"/>
          </a:xfrm>
          <a:prstGeom prst="rect">
            <a:avLst/>
          </a:prstGeom>
          <a:noFill/>
        </p:spPr>
      </p:pic>
      <p:sp>
        <p:nvSpPr>
          <p:cNvPr id="63" name="Content Placeholder 2"/>
          <p:cNvSpPr txBox="1"/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6" name="Picture 2" descr="F:\AAA-LÀM ẢNH SLIDE\Bai5-HĐ-1a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108585" y="2710386"/>
            <a:ext cx="760791" cy="350452"/>
          </a:xfrm>
          <a:prstGeom prst="rect">
            <a:avLst/>
          </a:prstGeom>
          <a:noFill/>
        </p:spPr>
      </p:pic>
      <p:grpSp>
        <p:nvGrpSpPr>
          <p:cNvPr id="94" name="Group 93"/>
          <p:cNvGrpSpPr/>
          <p:nvPr/>
        </p:nvGrpSpPr>
        <p:grpSpPr>
          <a:xfrm>
            <a:off x="281334" y="1484071"/>
            <a:ext cx="446022" cy="462620"/>
            <a:chOff x="281334" y="1484071"/>
            <a:chExt cx="446022" cy="462620"/>
          </a:xfrm>
        </p:grpSpPr>
        <p:sp>
          <p:nvSpPr>
            <p:cNvPr id="30" name="Rounded Rectangle 3"/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/>
            <p:cNvSpPr txBox="1"/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975996" y="3646349"/>
            <a:ext cx="446022" cy="471673"/>
            <a:chOff x="1975996" y="3646349"/>
            <a:chExt cx="446022" cy="471673"/>
          </a:xfrm>
        </p:grpSpPr>
        <p:sp>
          <p:nvSpPr>
            <p:cNvPr id="5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70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ontent Placeholder 2"/>
            <p:cNvSpPr txBox="1"/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67" name="Rounded Rectangle 66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/>
            <p:cNvSpPr txBox="1"/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7632352" y="2681286"/>
            <a:ext cx="405942" cy="416104"/>
            <a:chOff x="7632352" y="2681286"/>
            <a:chExt cx="405942" cy="416104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/>
            <p:cNvSpPr txBox="1"/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81334" y="1484071"/>
            <a:ext cx="446022" cy="462620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100" name="Rounded Rectangle 3"/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/>
            <p:cNvSpPr txBox="1"/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2</a:t>
              </a:r>
              <a:endParaRPr lang="en-GB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975996" y="3646349"/>
            <a:ext cx="446022" cy="483879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10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ontent Placeholder 2"/>
            <p:cNvSpPr txBox="1"/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4</a:t>
              </a:r>
              <a:endParaRPr lang="en-GB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876615" y="2681286"/>
            <a:ext cx="405942" cy="413869"/>
            <a:chOff x="3876615" y="2681286"/>
            <a:chExt cx="405942" cy="413869"/>
          </a:xfrm>
        </p:grpSpPr>
        <p:sp>
          <p:nvSpPr>
            <p:cNvPr id="106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/>
            <p:cNvSpPr txBox="1"/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2</a:t>
              </a:r>
              <a:endParaRPr lang="en-GB" sz="22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109" name="Rounded Rectangle 108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/>
            <p:cNvSpPr txBox="1"/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4</a:t>
              </a:r>
              <a:endParaRPr lang="en-GB" sz="22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7632352" y="2681286"/>
            <a:ext cx="405942" cy="425157"/>
            <a:chOff x="7632352" y="2681286"/>
            <a:chExt cx="405942" cy="425157"/>
          </a:xfrm>
        </p:grpSpPr>
        <p:sp>
          <p:nvSpPr>
            <p:cNvPr id="1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ontent Placeholder 2"/>
            <p:cNvSpPr txBox="1"/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6</a:t>
              </a:r>
              <a:endParaRPr lang="en-GB" sz="22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sp>
        <p:nvSpPr>
          <p:cNvPr id="101" name="Content Placeholder 2"/>
          <p:cNvSpPr txBox="1"/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5" name="Picture 2" descr="F:\AAA-LÀM ẢNH SLIDE\Bai5-HĐ-1b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402967" y="2624008"/>
            <a:ext cx="639811" cy="469973"/>
          </a:xfrm>
          <a:prstGeom prst="rect">
            <a:avLst/>
          </a:prstGeom>
          <a:noFill/>
        </p:spPr>
      </p:pic>
      <p:pic>
        <p:nvPicPr>
          <p:cNvPr id="106" name="Picture 2" descr="F:\AAA-LÀM ẢNH SLIDE\Bai5-HĐ-1b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112563" y="2624008"/>
            <a:ext cx="639811" cy="469973"/>
          </a:xfrm>
          <a:prstGeom prst="rect">
            <a:avLst/>
          </a:prstGeom>
          <a:noFill/>
        </p:spPr>
      </p:pic>
      <p:sp>
        <p:nvSpPr>
          <p:cNvPr id="104" name="Content Placeholder 2"/>
          <p:cNvSpPr txBox="1"/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7" name="Picture 2" descr="F:\AAA-LÀM ẢNH SLIDE\Bai5-HĐ-1b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148084" y="2624008"/>
            <a:ext cx="639811" cy="469973"/>
          </a:xfrm>
          <a:prstGeom prst="rect">
            <a:avLst/>
          </a:prstGeom>
          <a:noFill/>
        </p:spPr>
      </p:pic>
      <p:pic>
        <p:nvPicPr>
          <p:cNvPr id="108" name="Picture 2" descr="F:\AAA-LÀM ẢNH SLIDE\Bai5-HĐ-1b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09286" y="3695264"/>
            <a:ext cx="639811" cy="469973"/>
          </a:xfrm>
          <a:prstGeom prst="rect">
            <a:avLst/>
          </a:prstGeom>
          <a:noFill/>
        </p:spPr>
      </p:pic>
      <p:pic>
        <p:nvPicPr>
          <p:cNvPr id="109" name="Picture 2" descr="F:\AAA-LÀM ẢNH SLIDE\Bai5-HĐ-1b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05726" y="1475656"/>
            <a:ext cx="639811" cy="469973"/>
          </a:xfrm>
          <a:prstGeom prst="rect">
            <a:avLst/>
          </a:prstGeom>
          <a:noFill/>
        </p:spPr>
      </p:pic>
      <p:pic>
        <p:nvPicPr>
          <p:cNvPr id="125" name="Picture 6" descr="F:\AAA-LÀM ẢNH SLIDE\Bai5-HĐ-1b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000" y="1029125"/>
            <a:ext cx="1609344" cy="1363035"/>
          </a:xfrm>
          <a:prstGeom prst="rect">
            <a:avLst/>
          </a:prstGeom>
          <a:noFill/>
        </p:spPr>
      </p:pic>
      <p:pic>
        <p:nvPicPr>
          <p:cNvPr id="126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4044" y="1749357"/>
            <a:ext cx="575666" cy="422855"/>
          </a:xfrm>
          <a:prstGeom prst="rect">
            <a:avLst/>
          </a:prstGeom>
          <a:noFill/>
        </p:spPr>
      </p:pic>
      <p:pic>
        <p:nvPicPr>
          <p:cNvPr id="127" name="Picture 2" descr="F:\AAA-LÀM ẢNH SLIDE\Bai5-HĐ-1b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9921" y="1365565"/>
            <a:ext cx="726341" cy="533533"/>
          </a:xfrm>
          <a:prstGeom prst="rect">
            <a:avLst/>
          </a:prstGeom>
          <a:noFill/>
        </p:spPr>
      </p:pic>
      <p:pic>
        <p:nvPicPr>
          <p:cNvPr id="128" name="Picture 2" descr="F:\AAA-LÀM ẢNH SLIDE\Bai5-HĐ-1b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956675" y="1365565"/>
            <a:ext cx="431934" cy="317277"/>
          </a:xfrm>
          <a:prstGeom prst="rect">
            <a:avLst/>
          </a:prstGeom>
          <a:noFill/>
        </p:spPr>
      </p:pic>
      <p:pic>
        <p:nvPicPr>
          <p:cNvPr id="136" name="Picture 6" descr="F:\AAA-LÀM ẢNH SLIDE\Bai5-HĐ-1b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470" y="3248733"/>
            <a:ext cx="1609344" cy="1363035"/>
          </a:xfrm>
          <a:prstGeom prst="rect">
            <a:avLst/>
          </a:prstGeom>
          <a:noFill/>
        </p:spPr>
      </p:pic>
      <p:pic>
        <p:nvPicPr>
          <p:cNvPr id="137" name="Picture 2" descr="F:\AAA-LÀM ẢNH SLIDE\Bai5-HĐ-1b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52673" y="3990758"/>
            <a:ext cx="521348" cy="382956"/>
          </a:xfrm>
          <a:prstGeom prst="rect">
            <a:avLst/>
          </a:prstGeom>
          <a:noFill/>
        </p:spPr>
      </p:pic>
      <p:pic>
        <p:nvPicPr>
          <p:cNvPr id="138" name="Picture 2" descr="F:\AAA-LÀM ẢNH SLIDE\Bai5-HĐ-1b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196" y="3562261"/>
            <a:ext cx="461728" cy="339162"/>
          </a:xfrm>
          <a:prstGeom prst="rect">
            <a:avLst/>
          </a:prstGeom>
          <a:noFill/>
        </p:spPr>
      </p:pic>
      <p:pic>
        <p:nvPicPr>
          <p:cNvPr id="139" name="Picture 2" descr="F:\AAA-LÀM ẢNH SLIDE\Bai5-HĐ-1b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940058" y="3569106"/>
            <a:ext cx="575666" cy="422855"/>
          </a:xfrm>
          <a:prstGeom prst="rect">
            <a:avLst/>
          </a:prstGeom>
          <a:noFill/>
        </p:spPr>
      </p:pic>
      <p:pic>
        <p:nvPicPr>
          <p:cNvPr id="140" name="Picture 2" descr="F:\AAA-LÀM ẢNH SLIDE\Bai5-HĐ-1b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090183" y="4079012"/>
            <a:ext cx="412693" cy="303144"/>
          </a:xfrm>
          <a:prstGeom prst="rect">
            <a:avLst/>
          </a:prstGeom>
          <a:noFill/>
        </p:spPr>
      </p:pic>
      <p:sp>
        <p:nvSpPr>
          <p:cNvPr id="44" name="Content Placeholder 2"/>
          <p:cNvSpPr txBox="1"/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332" y="1491380"/>
            <a:ext cx="446022" cy="455311"/>
            <a:chOff x="281332" y="1491380"/>
            <a:chExt cx="446022" cy="455311"/>
          </a:xfrm>
        </p:grpSpPr>
        <p:sp>
          <p:nvSpPr>
            <p:cNvPr id="30" name="Rounded Rectangle 3"/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/>
            <p:cNvSpPr txBox="1"/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975994" y="3710988"/>
            <a:ext cx="446022" cy="475473"/>
            <a:chOff x="1975994" y="3710988"/>
            <a:chExt cx="446022" cy="475473"/>
          </a:xfrm>
        </p:grpSpPr>
        <p:sp>
          <p:nvSpPr>
            <p:cNvPr id="54" name="Rounded Rectangle 3"/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ontent Placeholder 2"/>
            <p:cNvSpPr txBox="1"/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97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/>
            <p:cNvSpPr txBox="1"/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99" name="Rounded Rectangle 98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ontent Placeholder 2"/>
            <p:cNvSpPr txBox="1"/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632352" y="2681286"/>
            <a:ext cx="405942" cy="427393"/>
            <a:chOff x="7632352" y="2681286"/>
            <a:chExt cx="405942" cy="427393"/>
          </a:xfrm>
        </p:grpSpPr>
        <p:sp>
          <p:nvSpPr>
            <p:cNvPr id="10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ontent Placeholder 2"/>
            <p:cNvSpPr txBox="1"/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81332" y="1491380"/>
            <a:ext cx="446022" cy="466600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83" name="Rounded Rectangle 3"/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Content Placeholder 2"/>
            <p:cNvSpPr txBox="1"/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75994" y="3710988"/>
            <a:ext cx="446022" cy="472641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86" name="Rounded Rectangle 3"/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ontent Placeholder 2"/>
            <p:cNvSpPr txBox="1"/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4</a:t>
              </a:r>
              <a:endParaRPr lang="en-GB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89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ontent Placeholder 2"/>
            <p:cNvSpPr txBox="1"/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3</a:t>
              </a:r>
              <a:endParaRPr lang="en-GB" sz="22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585539" y="2675998"/>
            <a:ext cx="405942" cy="430446"/>
            <a:chOff x="5585539" y="2675998"/>
            <a:chExt cx="405942" cy="430446"/>
          </a:xfrm>
        </p:grpSpPr>
        <p:sp>
          <p:nvSpPr>
            <p:cNvPr id="92" name="Rounded Rectangle 91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ontent Placeholder 2"/>
            <p:cNvSpPr txBox="1"/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4</a:t>
              </a:r>
              <a:endParaRPr lang="en-GB" sz="22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632352" y="2681286"/>
            <a:ext cx="405942" cy="422921"/>
            <a:chOff x="7632352" y="2681286"/>
            <a:chExt cx="405942" cy="422921"/>
          </a:xfrm>
        </p:grpSpPr>
        <p:sp>
          <p:nvSpPr>
            <p:cNvPr id="9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ontent Placeholder 2"/>
            <p:cNvSpPr txBox="1"/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7</a:t>
              </a:r>
              <a:endParaRPr lang="en-GB" sz="22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79" y="214011"/>
            <a:ext cx="1670428" cy="835215"/>
          </a:xfrm>
          <a:prstGeom prst="rect">
            <a:avLst/>
          </a:prstGeom>
        </p:spPr>
      </p:pic>
      <p:sp>
        <p:nvSpPr>
          <p:cNvPr id="61" name="Content Placeholder 2"/>
          <p:cNvSpPr txBox="1"/>
          <p:nvPr/>
        </p:nvSpPr>
        <p:spPr>
          <a:xfrm>
            <a:off x="4932781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" name="Picture 7" descr="F:\AAA-LÀM ẢNH SLIDE\Bai5-HĐ-1c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365876" y="2728112"/>
            <a:ext cx="766729" cy="331963"/>
          </a:xfrm>
          <a:prstGeom prst="rect">
            <a:avLst/>
          </a:prstGeom>
          <a:noFill/>
        </p:spPr>
      </p:pic>
      <p:pic>
        <p:nvPicPr>
          <p:cNvPr id="69" name="Picture 7" descr="F:\AAA-LÀM ẢNH SLIDE\Bai5-HĐ-1c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075473" y="2728112"/>
            <a:ext cx="766729" cy="331963"/>
          </a:xfrm>
          <a:prstGeom prst="rect">
            <a:avLst/>
          </a:prstGeom>
          <a:noFill/>
        </p:spPr>
      </p:pic>
      <p:sp>
        <p:nvSpPr>
          <p:cNvPr id="63" name="Content Placeholder 2"/>
          <p:cNvSpPr txBox="1"/>
          <p:nvPr/>
        </p:nvSpPr>
        <p:spPr>
          <a:xfrm>
            <a:off x="6819574" y="274410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6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2" name="Picture 7" descr="F:\AAA-LÀM ẢNH SLIDE\Bai5-HĐ-1c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120047" y="2728112"/>
            <a:ext cx="766729" cy="331963"/>
          </a:xfrm>
          <a:prstGeom prst="rect">
            <a:avLst/>
          </a:prstGeom>
          <a:noFill/>
        </p:spPr>
      </p:pic>
      <p:pic>
        <p:nvPicPr>
          <p:cNvPr id="74" name="Picture 5" descr="F:\AAA-LÀM ẢNH SLIDE\Bai5-HĐ-1c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004" y="3177766"/>
            <a:ext cx="1609344" cy="1508760"/>
          </a:xfrm>
          <a:prstGeom prst="rect">
            <a:avLst/>
          </a:prstGeom>
          <a:noFill/>
        </p:spPr>
      </p:pic>
      <p:pic>
        <p:nvPicPr>
          <p:cNvPr id="75" name="Picture 7" descr="F:\AAA-LÀM ẢNH SLIDE\Bai5-HĐ-1c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55" y="3545521"/>
            <a:ext cx="823715" cy="389781"/>
          </a:xfrm>
          <a:prstGeom prst="rect">
            <a:avLst/>
          </a:prstGeom>
          <a:noFill/>
        </p:spPr>
      </p:pic>
      <p:pic>
        <p:nvPicPr>
          <p:cNvPr id="76" name="Picture 6" descr="F:\AAA-LÀM ẢNH SLIDE\Bai5-HĐ-1c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47970" y="4144581"/>
            <a:ext cx="600924" cy="290370"/>
          </a:xfrm>
          <a:prstGeom prst="rect">
            <a:avLst/>
          </a:prstGeom>
          <a:noFill/>
        </p:spPr>
      </p:pic>
      <p:pic>
        <p:nvPicPr>
          <p:cNvPr id="77" name="Picture 7" descr="F:\AAA-LÀM ẢNH SLIDE\Bai5-HĐ-1c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000182" y="3854842"/>
            <a:ext cx="698383" cy="330474"/>
          </a:xfrm>
          <a:prstGeom prst="rect">
            <a:avLst/>
          </a:prstGeom>
          <a:noFill/>
        </p:spPr>
      </p:pic>
      <p:pic>
        <p:nvPicPr>
          <p:cNvPr id="78" name="Picture 7" descr="F:\AAA-LÀM ẢNH SLIDE\Bai5-HĐ-1c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17461" y="3766165"/>
            <a:ext cx="766729" cy="331963"/>
          </a:xfrm>
          <a:prstGeom prst="rect">
            <a:avLst/>
          </a:prstGeom>
          <a:noFill/>
        </p:spPr>
      </p:pic>
      <p:pic>
        <p:nvPicPr>
          <p:cNvPr id="52" name="Picture 5" descr="F:\AAA-LÀM ẢNH SLIDE\Bai5-HĐ-1c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2070" y="959668"/>
            <a:ext cx="1604876" cy="1505594"/>
          </a:xfrm>
          <a:prstGeom prst="rect">
            <a:avLst/>
          </a:prstGeom>
          <a:noFill/>
        </p:spPr>
      </p:pic>
      <p:pic>
        <p:nvPicPr>
          <p:cNvPr id="56" name="Picture 6" descr="F:\AAA-LÀM ẢNH SLIDE\Bai5-HĐ-1c(3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66635" y="1281408"/>
            <a:ext cx="623061" cy="249348"/>
          </a:xfrm>
          <a:prstGeom prst="rect">
            <a:avLst/>
          </a:prstGeom>
          <a:noFill/>
        </p:spPr>
      </p:pic>
      <p:pic>
        <p:nvPicPr>
          <p:cNvPr id="57" name="Picture 7" descr="F:\AAA-LÀM ẢNH SLIDE\Bai5-HĐ-1c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95278" y="1704696"/>
            <a:ext cx="630212" cy="298419"/>
          </a:xfrm>
          <a:prstGeom prst="rect">
            <a:avLst/>
          </a:prstGeom>
          <a:noFill/>
        </p:spPr>
      </p:pic>
      <p:pic>
        <p:nvPicPr>
          <p:cNvPr id="58" name="Picture 6" descr="F:\AAA-LÀM ẢNH SLIDE\Bai5-HĐ-1c(3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979386" flipH="1">
            <a:off x="2676394" y="1264888"/>
            <a:ext cx="549849" cy="265871"/>
          </a:xfrm>
          <a:prstGeom prst="rect">
            <a:avLst/>
          </a:prstGeom>
          <a:noFill/>
        </p:spPr>
      </p:pic>
      <p:pic>
        <p:nvPicPr>
          <p:cNvPr id="59" name="Picture 7" descr="F:\AAA-LÀM ẢNH SLIDE\Bai5-HĐ-1c(1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613843" y="1603151"/>
            <a:ext cx="662474" cy="313695"/>
          </a:xfrm>
          <a:prstGeom prst="rect">
            <a:avLst/>
          </a:prstGeom>
          <a:noFill/>
        </p:spPr>
      </p:pic>
      <p:pic>
        <p:nvPicPr>
          <p:cNvPr id="60" name="Picture 7" descr="F:\AAA-LÀM ẢNH SLIDE\Bai5-HĐ-1c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2447526" y="1997281"/>
            <a:ext cx="540741" cy="256052"/>
          </a:xfrm>
          <a:prstGeom prst="rect">
            <a:avLst/>
          </a:prstGeom>
          <a:noFill/>
        </p:spPr>
      </p:pic>
      <p:pic>
        <p:nvPicPr>
          <p:cNvPr id="79" name="Picture 7" descr="F:\AAA-LÀM ẢNH SLIDE\Bai5-HĐ-1c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15408" y="1546484"/>
            <a:ext cx="766729" cy="331963"/>
          </a:xfrm>
          <a:prstGeom prst="rect">
            <a:avLst/>
          </a:prstGeom>
          <a:noFill/>
        </p:spPr>
      </p:pic>
      <p:sp>
        <p:nvSpPr>
          <p:cNvPr id="80" name="Content Placeholder 2"/>
          <p:cNvSpPr txBox="1"/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  <a:endParaRPr lang="en-GB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1975994" y="3712884"/>
            <a:ext cx="446022" cy="459456"/>
            <a:chOff x="1975994" y="3712884"/>
            <a:chExt cx="446022" cy="459456"/>
          </a:xfrm>
        </p:grpSpPr>
        <p:sp>
          <p:nvSpPr>
            <p:cNvPr id="54" name="Rounded Rectangle 3"/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/>
            <p:cNvSpPr txBox="1"/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876615" y="2681286"/>
            <a:ext cx="405942" cy="413869"/>
            <a:chOff x="3876615" y="2681286"/>
            <a:chExt cx="405942" cy="413869"/>
          </a:xfrm>
        </p:grpSpPr>
        <p:sp>
          <p:nvSpPr>
            <p:cNvPr id="70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/>
            <p:cNvSpPr txBox="1"/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67" name="Rounded Rectangle 66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/>
            <p:cNvSpPr txBox="1"/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632352" y="2681286"/>
            <a:ext cx="405942" cy="413868"/>
            <a:chOff x="7632352" y="2681286"/>
            <a:chExt cx="405942" cy="413868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ontent Placeholder 2"/>
            <p:cNvSpPr txBox="1"/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sz="2200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81332" y="1493203"/>
            <a:ext cx="446022" cy="464918"/>
            <a:chOff x="281332" y="1493203"/>
            <a:chExt cx="446022" cy="464918"/>
          </a:xfrm>
        </p:grpSpPr>
        <p:sp>
          <p:nvSpPr>
            <p:cNvPr id="102" name="Rounded Rectangle 3"/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/>
            <p:cNvSpPr txBox="1"/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 panose="020F0502020204030203"/>
                  <a:cs typeface="Lato" panose="020F0502020204030203" pitchFamily="34" charset="0"/>
                </a:rPr>
                <a:t>?</a:t>
              </a:r>
              <a:endParaRPr lang="en-GB" b="1" dirty="0"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81332" y="1493203"/>
            <a:ext cx="446022" cy="462541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120" name="Rounded Rectangle 3"/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ontent Placeholder 2"/>
            <p:cNvSpPr txBox="1"/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3876615" y="2681286"/>
            <a:ext cx="405942" cy="425158"/>
            <a:chOff x="3876615" y="2681286"/>
            <a:chExt cx="405942" cy="425158"/>
          </a:xfrm>
        </p:grpSpPr>
        <p:sp>
          <p:nvSpPr>
            <p:cNvPr id="126" name="Rounded Rectangle 3"/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Content Placeholder 2"/>
            <p:cNvSpPr txBox="1"/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5</a:t>
              </a:r>
              <a:endParaRPr lang="en-GB" sz="22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5585539" y="2675998"/>
            <a:ext cx="405942" cy="419157"/>
            <a:chOff x="5585539" y="2675998"/>
            <a:chExt cx="405942" cy="419157"/>
          </a:xfrm>
        </p:grpSpPr>
        <p:sp>
          <p:nvSpPr>
            <p:cNvPr id="129" name="Rounded Rectangle 128"/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Content Placeholder 2"/>
            <p:cNvSpPr txBox="1"/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3</a:t>
              </a:r>
              <a:endParaRPr lang="en-GB" sz="22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632352" y="2681286"/>
            <a:ext cx="405942" cy="422921"/>
            <a:chOff x="7632352" y="2681286"/>
            <a:chExt cx="405942" cy="422921"/>
          </a:xfrm>
        </p:grpSpPr>
        <p:sp>
          <p:nvSpPr>
            <p:cNvPr id="1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Content Placeholder 2"/>
            <p:cNvSpPr txBox="1"/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8</a:t>
              </a:r>
              <a:endParaRPr lang="en-GB" sz="2200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975994" y="3712884"/>
            <a:ext cx="446022" cy="468509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135" name="Rounded Rectangle 3"/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Content Placeholder 2"/>
            <p:cNvSpPr txBox="1"/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 panose="020F0502020204030203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 panose="020F0502020204030203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682</Words>
  <Application>WPS Presentation</Application>
  <PresentationFormat>Custom</PresentationFormat>
  <Paragraphs>219</Paragraphs>
  <Slides>18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Lato</vt:lpstr>
      <vt:lpstr>Lato</vt:lpstr>
      <vt:lpstr>VNI-Avo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Thúy Nguyễn</cp:lastModifiedBy>
  <cp:revision>261</cp:revision>
  <dcterms:created xsi:type="dcterms:W3CDTF">2020-02-21T03:04:00Z</dcterms:created>
  <dcterms:modified xsi:type="dcterms:W3CDTF">2025-10-11T02:20:54Z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57C86C87026441608E57406FA4A724A0_12</vt:lpwstr>
  </property>
  <property fmtid="{D5CDD505-2E9C-101B-9397-08002B2CF9AE}" pid="3" name="KSOProductBuildVer">
    <vt:lpwstr>1033-12.2.0.22222</vt:lpwstr>
  </property>
</Properties>
</file>