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12" r:id="rId2"/>
    <p:sldMasterId id="2147483750" r:id="rId3"/>
    <p:sldMasterId id="2147483762" r:id="rId4"/>
    <p:sldMasterId id="2147483774" r:id="rId5"/>
  </p:sldMasterIdLst>
  <p:notesMasterIdLst>
    <p:notesMasterId r:id="rId23"/>
  </p:notesMasterIdLst>
  <p:handoutMasterIdLst>
    <p:handoutMasterId r:id="rId24"/>
  </p:handoutMasterIdLst>
  <p:sldIdLst>
    <p:sldId id="2644" r:id="rId6"/>
    <p:sldId id="257" r:id="rId7"/>
    <p:sldId id="258" r:id="rId8"/>
    <p:sldId id="260" r:id="rId9"/>
    <p:sldId id="261" r:id="rId10"/>
    <p:sldId id="262" r:id="rId11"/>
    <p:sldId id="264" r:id="rId12"/>
    <p:sldId id="2631" r:id="rId13"/>
    <p:sldId id="2645" r:id="rId14"/>
    <p:sldId id="2646" r:id="rId15"/>
    <p:sldId id="2648" r:id="rId16"/>
    <p:sldId id="2647" r:id="rId17"/>
    <p:sldId id="2649" r:id="rId18"/>
    <p:sldId id="2650" r:id="rId19"/>
    <p:sldId id="2651" r:id="rId20"/>
    <p:sldId id="256" r:id="rId21"/>
    <p:sldId id="26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E3ABFF"/>
    <a:srgbClr val="DB93FF"/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7294" autoAdjust="0"/>
  </p:normalViewPr>
  <p:slideViewPr>
    <p:cSldViewPr snapToGrid="0">
      <p:cViewPr varScale="1">
        <p:scale>
          <a:sx n="66" d="100"/>
          <a:sy n="66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7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6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3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00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5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7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16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6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4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0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693" r:id="rId12"/>
    <p:sldLayoutId id="2147483695" r:id="rId13"/>
    <p:sldLayoutId id="2147483698" r:id="rId14"/>
    <p:sldLayoutId id="2147483699" r:id="rId15"/>
    <p:sldLayoutId id="2147483701" r:id="rId16"/>
    <p:sldLayoutId id="2147483702" r:id="rId17"/>
    <p:sldLayoutId id="2147483703" r:id="rId18"/>
    <p:sldLayoutId id="2147483704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13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61.png"/><Relationship Id="rId17" Type="http://schemas.openxmlformats.org/officeDocument/2006/relationships/image" Target="../media/image83.png"/><Relationship Id="rId2" Type="http://schemas.openxmlformats.org/officeDocument/2006/relationships/image" Target="../media/image13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89.png"/><Relationship Id="rId19" Type="http://schemas.openxmlformats.org/officeDocument/2006/relationships/image" Target="../media/image85.png"/><Relationship Id="rId4" Type="http://schemas.openxmlformats.org/officeDocument/2006/relationships/image" Target="../media/image8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4.jpeg"/><Relationship Id="rId9" Type="http://schemas.openxmlformats.org/officeDocument/2006/relationships/image" Target="../media/image45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216007" y="-409453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79" y="-350350"/>
            <a:ext cx="3860397" cy="25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4457" y="391886"/>
            <a:ext cx="11393713" cy="6052457"/>
          </a:xfrm>
          <a:prstGeom prst="roundRect">
            <a:avLst/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28" y="127590"/>
            <a:ext cx="3039638" cy="1351120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5DEF786-AC3C-FF05-4928-3073CA7255C1}"/>
              </a:ext>
            </a:extLst>
          </p:cNvPr>
          <p:cNvGrpSpPr/>
          <p:nvPr/>
        </p:nvGrpSpPr>
        <p:grpSpPr>
          <a:xfrm>
            <a:off x="4584047" y="542259"/>
            <a:ext cx="3911366" cy="941185"/>
            <a:chOff x="63500" y="1429216"/>
            <a:chExt cx="2940799" cy="705889"/>
          </a:xfrm>
        </p:grpSpPr>
        <p:sp>
          <p:nvSpPr>
            <p:cNvPr id="9" name="Rounded Rectangle 12">
              <a:extLst>
                <a:ext uri="{FF2B5EF4-FFF2-40B4-BE49-F238E27FC236}">
                  <a16:creationId xmlns="" xmlns:a16="http://schemas.microsoft.com/office/drawing/2014/main" id="{440B8B4A-E343-D4D0-01B3-1EAC6FDBF8E7}"/>
                </a:ext>
              </a:extLst>
            </p:cNvPr>
            <p:cNvSpPr/>
            <p:nvPr/>
          </p:nvSpPr>
          <p:spPr>
            <a:xfrm>
              <a:off x="384357" y="1429216"/>
              <a:ext cx="2619942" cy="705889"/>
            </a:xfrm>
            <a:prstGeom prst="roundRect">
              <a:avLst/>
            </a:prstGeom>
            <a:solidFill>
              <a:srgbClr val="61DC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&gt;; &lt;; =</a:t>
              </a: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D39EB067-F9F9-0659-5C00-53E02C08488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1" name="Picture 2" descr="F:\AAA-PDF-SGK\B6-LT3-1.png"/>
          <p:cNvPicPr>
            <a:picLocks noChangeAspect="1" noChangeArrowheads="1"/>
          </p:cNvPicPr>
          <p:nvPr/>
        </p:nvPicPr>
        <p:blipFill>
          <a:blip r:embed="rId4"/>
          <a:srcRect l="24536" t="16363" r="13495" b="75452"/>
          <a:stretch>
            <a:fillRect/>
          </a:stretch>
        </p:blipFill>
        <p:spPr bwMode="auto">
          <a:xfrm>
            <a:off x="464457" y="2760718"/>
            <a:ext cx="11277599" cy="231928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373641" y="3036892"/>
            <a:ext cx="54686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400" b="1" dirty="0">
                <a:solidFill>
                  <a:srgbClr val="FF0000"/>
                </a:solidFill>
                <a:latin typeface="Be Vietnam Pro" pitchFamily="2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4445" y="3033393"/>
            <a:ext cx="54686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400" b="1" dirty="0">
                <a:solidFill>
                  <a:srgbClr val="FF0000"/>
                </a:solidFill>
                <a:latin typeface="Be Vietnam Pro" pitchFamily="2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78155" y="3033392"/>
            <a:ext cx="54686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400" b="1" dirty="0" smtClean="0">
                <a:solidFill>
                  <a:srgbClr val="FF0000"/>
                </a:solidFill>
                <a:latin typeface="Be Vietnam Pro" pitchFamily="2" charset="0"/>
                <a:ea typeface="Cambria" panose="02040503050406030204" pitchFamily="18" charset="0"/>
              </a:rPr>
              <a:t>=</a:t>
            </a:r>
            <a:endParaRPr lang="en-US" sz="4400" b="1" dirty="0">
              <a:solidFill>
                <a:srgbClr val="FF0000"/>
              </a:solidFill>
              <a:latin typeface="Be Vietnam Pro" pitchFamily="2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4613" y="4103784"/>
            <a:ext cx="54686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400" b="1" dirty="0">
                <a:solidFill>
                  <a:srgbClr val="FF0000"/>
                </a:solidFill>
                <a:latin typeface="Be Vietnam Pro" pitchFamily="2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14445" y="4100285"/>
            <a:ext cx="54686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400" b="1" dirty="0">
                <a:solidFill>
                  <a:srgbClr val="FF0000"/>
                </a:solidFill>
                <a:latin typeface="Be Vietnam Pro" pitchFamily="2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06887" y="4075507"/>
            <a:ext cx="54686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400" b="1" dirty="0">
                <a:solidFill>
                  <a:srgbClr val="FF0000"/>
                </a:solidFill>
                <a:latin typeface="Be Vietnam Pro" pitchFamily="2" charset="0"/>
                <a:ea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207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90"/>
            <a:ext cx="12192000" cy="6858000"/>
          </a:xfrm>
          <a:prstGeom prst="rect">
            <a:avLst/>
          </a:prstGeom>
        </p:spPr>
      </p:pic>
      <p:sp>
        <p:nvSpPr>
          <p:cNvPr id="5" name="Rounded Rectangle 12">
            <a:extLst>
              <a:ext uri="{FF2B5EF4-FFF2-40B4-BE49-F238E27FC236}">
                <a16:creationId xmlns="" xmlns:a16="http://schemas.microsoft.com/office/drawing/2014/main" id="{C2D88734-329C-F4FD-616E-EBFCF1D30065}"/>
              </a:ext>
            </a:extLst>
          </p:cNvPr>
          <p:cNvSpPr/>
          <p:nvPr/>
        </p:nvSpPr>
        <p:spPr>
          <a:xfrm>
            <a:off x="905567" y="403238"/>
            <a:ext cx="4069408" cy="941185"/>
          </a:xfrm>
          <a:prstGeom prst="roundRect">
            <a:avLst/>
          </a:prstGeom>
          <a:solidFill>
            <a:srgbClr val="61DC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sánh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mẫu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857FD6A-C3AF-3897-0047-B280C6B7A02D}"/>
              </a:ext>
            </a:extLst>
          </p:cNvPr>
          <p:cNvSpPr/>
          <p:nvPr/>
        </p:nvSpPr>
        <p:spPr>
          <a:xfrm>
            <a:off x="238786" y="408305"/>
            <a:ext cx="853506" cy="855622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7" name="Picture 2" descr="F:\AAA-PDF-SGK\B6-LT3-2.png"/>
          <p:cNvPicPr>
            <a:picLocks noChangeAspect="1" noChangeArrowheads="1"/>
          </p:cNvPicPr>
          <p:nvPr/>
        </p:nvPicPr>
        <p:blipFill>
          <a:blip r:embed="rId3" cstate="print"/>
          <a:srcRect l="17175" t="29090" r="8588" b="8182"/>
          <a:stretch>
            <a:fillRect/>
          </a:stretch>
        </p:blipFill>
        <p:spPr bwMode="auto">
          <a:xfrm>
            <a:off x="5002140" y="1162917"/>
            <a:ext cx="6087468" cy="5805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" y="124827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4457" y="391886"/>
            <a:ext cx="11393713" cy="6052457"/>
          </a:xfrm>
          <a:prstGeom prst="roundRect">
            <a:avLst/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2">
            <a:extLst>
              <a:ext uri="{FF2B5EF4-FFF2-40B4-BE49-F238E27FC236}">
                <a16:creationId xmlns="" xmlns:a16="http://schemas.microsoft.com/office/drawing/2014/main" id="{C2D88734-329C-F4FD-616E-EBFCF1D30065}"/>
              </a:ext>
            </a:extLst>
          </p:cNvPr>
          <p:cNvSpPr/>
          <p:nvPr/>
        </p:nvSpPr>
        <p:spPr>
          <a:xfrm>
            <a:off x="905567" y="461295"/>
            <a:ext cx="4087347" cy="496648"/>
          </a:xfrm>
          <a:prstGeom prst="roundRect">
            <a:avLst/>
          </a:prstGeom>
          <a:solidFill>
            <a:srgbClr val="61DC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So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sánh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mẫu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" pitchFamily="2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857FD6A-C3AF-3897-0047-B280C6B7A02D}"/>
              </a:ext>
            </a:extLst>
          </p:cNvPr>
          <p:cNvSpPr/>
          <p:nvPr/>
        </p:nvSpPr>
        <p:spPr>
          <a:xfrm>
            <a:off x="535452" y="466361"/>
            <a:ext cx="560603" cy="45149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21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1990" y="2484580"/>
            <a:ext cx="8244115" cy="3101494"/>
          </a:xfrm>
          <a:prstGeom prst="rect">
            <a:avLst/>
          </a:prstGeom>
          <a:noFill/>
        </p:spPr>
      </p:pic>
      <p:pic>
        <p:nvPicPr>
          <p:cNvPr id="22" name="Picture 2" descr="F:\AAA-LÀM ẢNH SLIDE\Bai6-LT3-2(1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9685" y="3459572"/>
            <a:ext cx="1028358" cy="837680"/>
          </a:xfrm>
          <a:prstGeom prst="rect">
            <a:avLst/>
          </a:prstGeom>
          <a:noFill/>
        </p:spPr>
      </p:pic>
      <p:pic>
        <p:nvPicPr>
          <p:cNvPr id="23" name="Picture 3" descr="F:\AAA-LÀM ẢNH SLIDE\Bai6-LT3-2(1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1745" y="4482207"/>
            <a:ext cx="649445" cy="805897"/>
          </a:xfrm>
          <a:prstGeom prst="rect">
            <a:avLst/>
          </a:prstGeom>
          <a:noFill/>
        </p:spPr>
      </p:pic>
      <p:pic>
        <p:nvPicPr>
          <p:cNvPr id="24" name="Picture 4" descr="F:\AAA-LÀM ẢNH SLIDE\Bai6-LT3-2(1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1619" y="2971716"/>
            <a:ext cx="827900" cy="572848"/>
          </a:xfrm>
          <a:prstGeom prst="rect">
            <a:avLst/>
          </a:prstGeom>
          <a:noFill/>
        </p:spPr>
      </p:pic>
      <p:pic>
        <p:nvPicPr>
          <p:cNvPr id="25" name="Picture 5" descr="F:\AAA-LÀM ẢNH SLIDE\Bai6-LT3-2(1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0170" y="3612606"/>
            <a:ext cx="660040" cy="823827"/>
          </a:xfrm>
          <a:prstGeom prst="rect">
            <a:avLst/>
          </a:prstGeom>
          <a:noFill/>
        </p:spPr>
      </p:pic>
      <p:pic>
        <p:nvPicPr>
          <p:cNvPr id="26" name="Picture 6" descr="F:\AAA-LÀM ẢNH SLIDE\Bai6-LT3-2(16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5497" y="2798052"/>
            <a:ext cx="831975" cy="862942"/>
          </a:xfrm>
          <a:prstGeom prst="rect">
            <a:avLst/>
          </a:prstGeom>
          <a:noFill/>
        </p:spPr>
      </p:pic>
      <p:pic>
        <p:nvPicPr>
          <p:cNvPr id="2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9" cstate="print"/>
          <a:srcRect l="23362" b="20229"/>
          <a:stretch>
            <a:fillRect/>
          </a:stretch>
        </p:blipFill>
        <p:spPr bwMode="auto">
          <a:xfrm>
            <a:off x="4722643" y="4547224"/>
            <a:ext cx="1053917" cy="845308"/>
          </a:xfrm>
          <a:prstGeom prst="rect">
            <a:avLst/>
          </a:prstGeom>
          <a:noFill/>
        </p:spPr>
      </p:pic>
      <p:pic>
        <p:nvPicPr>
          <p:cNvPr id="2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9285" y="4450500"/>
            <a:ext cx="883311" cy="958279"/>
          </a:xfrm>
          <a:prstGeom prst="rect">
            <a:avLst/>
          </a:prstGeom>
          <a:noFill/>
        </p:spPr>
      </p:pic>
      <p:pic>
        <p:nvPicPr>
          <p:cNvPr id="29" name="Picture 9" descr="F:\AAA-LÀM ẢNH SLIDE\Bai6-LT3-2(2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3038" y="4637649"/>
            <a:ext cx="881237" cy="702374"/>
          </a:xfrm>
          <a:prstGeom prst="rect">
            <a:avLst/>
          </a:prstGeom>
          <a:noFill/>
        </p:spPr>
      </p:pic>
      <p:pic>
        <p:nvPicPr>
          <p:cNvPr id="30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0555" y="4146536"/>
            <a:ext cx="1326221" cy="415534"/>
          </a:xfrm>
          <a:prstGeom prst="rect">
            <a:avLst/>
          </a:prstGeom>
          <a:noFill/>
        </p:spPr>
      </p:pic>
      <p:pic>
        <p:nvPicPr>
          <p:cNvPr id="31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10721" y="3037957"/>
            <a:ext cx="1028474" cy="447163"/>
          </a:xfrm>
          <a:prstGeom prst="rect">
            <a:avLst/>
          </a:prstGeom>
          <a:noFill/>
        </p:spPr>
      </p:pic>
      <p:pic>
        <p:nvPicPr>
          <p:cNvPr id="32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52052" y="3553827"/>
            <a:ext cx="883420" cy="701283"/>
          </a:xfrm>
          <a:prstGeom prst="rect">
            <a:avLst/>
          </a:prstGeom>
          <a:noFill/>
        </p:spPr>
      </p:pic>
      <p:pic>
        <p:nvPicPr>
          <p:cNvPr id="33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58935" y="3224908"/>
            <a:ext cx="1327306" cy="418805"/>
          </a:xfrm>
          <a:prstGeom prst="rect">
            <a:avLst/>
          </a:prstGeom>
          <a:noFill/>
        </p:spPr>
      </p:pic>
      <p:sp>
        <p:nvSpPr>
          <p:cNvPr id="41" name="Oval 40"/>
          <p:cNvSpPr/>
          <p:nvPr/>
        </p:nvSpPr>
        <p:spPr>
          <a:xfrm>
            <a:off x="6161765" y="3780583"/>
            <a:ext cx="544566" cy="56013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4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5497332" y="3687766"/>
            <a:ext cx="431528" cy="748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24435" y="3660994"/>
            <a:ext cx="431528" cy="748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04230" y="3643713"/>
            <a:ext cx="431528" cy="748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03455" y="3711214"/>
            <a:ext cx="570912" cy="626609"/>
            <a:chOff x="2715905" y="2650833"/>
            <a:chExt cx="400624" cy="579257"/>
          </a:xfrm>
        </p:grpSpPr>
        <p:sp>
          <p:nvSpPr>
            <p:cNvPr id="48" name="Rounded Rectangle 47"/>
            <p:cNvSpPr/>
            <p:nvPr/>
          </p:nvSpPr>
          <p:spPr>
            <a:xfrm>
              <a:off x="2715905" y="2661313"/>
              <a:ext cx="388962" cy="56877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59719" y="2650833"/>
              <a:ext cx="356810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923131" y="3665104"/>
            <a:ext cx="614102" cy="748667"/>
            <a:chOff x="3856318" y="2564301"/>
            <a:chExt cx="375314" cy="510762"/>
          </a:xfrm>
        </p:grpSpPr>
        <p:sp>
          <p:nvSpPr>
            <p:cNvPr id="51" name="Rounded Rectangle 50"/>
            <p:cNvSpPr/>
            <p:nvPr/>
          </p:nvSpPr>
          <p:spPr>
            <a:xfrm>
              <a:off x="3856318" y="2625475"/>
              <a:ext cx="375314" cy="37531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flipH="1">
              <a:off x="3942065" y="2564301"/>
              <a:ext cx="169284" cy="51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55" name="Group 99"/>
          <p:cNvGrpSpPr/>
          <p:nvPr/>
        </p:nvGrpSpPr>
        <p:grpSpPr>
          <a:xfrm>
            <a:off x="6139610" y="3691492"/>
            <a:ext cx="609388" cy="646331"/>
            <a:chOff x="4408097" y="2455633"/>
            <a:chExt cx="457200" cy="484917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53825" y="2455633"/>
              <a:ext cx="344205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noProof="0" dirty="0" smtClean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21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" y="12759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4457" y="391886"/>
            <a:ext cx="11393713" cy="6052457"/>
          </a:xfrm>
          <a:prstGeom prst="roundRect">
            <a:avLst/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="" xmlns:a16="http://schemas.microsoft.com/office/drawing/2014/main" id="{C2D88734-329C-F4FD-616E-EBFCF1D30065}"/>
              </a:ext>
            </a:extLst>
          </p:cNvPr>
          <p:cNvSpPr/>
          <p:nvPr/>
        </p:nvSpPr>
        <p:spPr>
          <a:xfrm>
            <a:off x="905567" y="461295"/>
            <a:ext cx="4087347" cy="496648"/>
          </a:xfrm>
          <a:prstGeom prst="roundRect">
            <a:avLst/>
          </a:prstGeom>
          <a:solidFill>
            <a:srgbClr val="61DC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So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sánh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mẫu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" pitchFamily="2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857FD6A-C3AF-3897-0047-B280C6B7A02D}"/>
              </a:ext>
            </a:extLst>
          </p:cNvPr>
          <p:cNvSpPr/>
          <p:nvPr/>
        </p:nvSpPr>
        <p:spPr>
          <a:xfrm>
            <a:off x="535452" y="466361"/>
            <a:ext cx="560603" cy="45149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10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5862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5082228" y="3623913"/>
            <a:ext cx="620886" cy="748666"/>
            <a:chOff x="3769744" y="2401349"/>
            <a:chExt cx="465826" cy="561695"/>
          </a:xfrm>
        </p:grpSpPr>
        <p:sp>
          <p:nvSpPr>
            <p:cNvPr id="12" name="Rounded Rectangle 11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4213" y="3623913"/>
            <a:ext cx="620886" cy="748666"/>
            <a:chOff x="5026322" y="2407104"/>
            <a:chExt cx="465826" cy="561695"/>
          </a:xfrm>
        </p:grpSpPr>
        <p:sp>
          <p:nvSpPr>
            <p:cNvPr id="15" name="Rounded Rectangle 14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33070" y="3713598"/>
            <a:ext cx="609388" cy="618913"/>
            <a:chOff x="4408097" y="2468635"/>
            <a:chExt cx="457200" cy="464346"/>
          </a:xfrm>
        </p:grpSpPr>
        <p:sp>
          <p:nvSpPr>
            <p:cNvPr id="18" name="Oval 17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pic>
        <p:nvPicPr>
          <p:cNvPr id="20" name="Picture 2" descr="F:\AAA-LÀM ẢNH SLIDE\Bai6-LT3-2(1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408892" y="2760555"/>
            <a:ext cx="1008339" cy="821372"/>
          </a:xfrm>
          <a:prstGeom prst="rect">
            <a:avLst/>
          </a:prstGeom>
          <a:noFill/>
        </p:spPr>
      </p:pic>
      <p:pic>
        <p:nvPicPr>
          <p:cNvPr id="21" name="Picture 3" descr="F:\AAA-LÀM ẢNH SLIDE\Bai6-LT3-2(1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1906" y="3643798"/>
            <a:ext cx="636803" cy="790208"/>
          </a:xfrm>
          <a:prstGeom prst="rect">
            <a:avLst/>
          </a:prstGeom>
          <a:noFill/>
        </p:spPr>
      </p:pic>
      <p:pic>
        <p:nvPicPr>
          <p:cNvPr id="22" name="Picture 4" descr="F:\AAA-LÀM ẢNH SLIDE\Bai6-LT3-2(1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356092" y="4726286"/>
            <a:ext cx="811782" cy="561697"/>
          </a:xfrm>
          <a:prstGeom prst="rect">
            <a:avLst/>
          </a:prstGeom>
          <a:noFill/>
        </p:spPr>
      </p:pic>
      <p:pic>
        <p:nvPicPr>
          <p:cNvPr id="2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9169" y="4679937"/>
            <a:ext cx="647191" cy="807790"/>
          </a:xfrm>
          <a:prstGeom prst="rect">
            <a:avLst/>
          </a:prstGeom>
          <a:noFill/>
        </p:spPr>
      </p:pic>
      <p:pic>
        <p:nvPicPr>
          <p:cNvPr id="2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538" r="2716" b="21063"/>
          <a:stretch>
            <a:fillRect/>
          </a:stretch>
        </p:blipFill>
        <p:spPr bwMode="auto">
          <a:xfrm flipH="1">
            <a:off x="4727406" y="2675229"/>
            <a:ext cx="994404" cy="820195"/>
          </a:xfrm>
          <a:prstGeom prst="rect">
            <a:avLst/>
          </a:prstGeom>
          <a:noFill/>
        </p:spPr>
      </p:pic>
      <p:pic>
        <p:nvPicPr>
          <p:cNvPr id="2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66148" y="2534464"/>
            <a:ext cx="866117" cy="939624"/>
          </a:xfrm>
          <a:prstGeom prst="rect">
            <a:avLst/>
          </a:prstGeom>
          <a:noFill/>
        </p:spPr>
      </p:pic>
      <p:pic>
        <p:nvPicPr>
          <p:cNvPr id="26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31933" y="3572554"/>
            <a:ext cx="869767" cy="902992"/>
          </a:xfrm>
          <a:prstGeom prst="rect">
            <a:avLst/>
          </a:prstGeom>
          <a:noFill/>
        </p:spPr>
      </p:pic>
      <p:pic>
        <p:nvPicPr>
          <p:cNvPr id="27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4269" y="4723600"/>
            <a:ext cx="865507" cy="598871"/>
          </a:xfrm>
          <a:prstGeom prst="rect">
            <a:avLst/>
          </a:prstGeom>
          <a:noFill/>
        </p:spPr>
      </p:pic>
      <p:pic>
        <p:nvPicPr>
          <p:cNvPr id="28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69927" y="3341916"/>
            <a:ext cx="1155979" cy="366012"/>
          </a:xfrm>
          <a:prstGeom prst="rect">
            <a:avLst/>
          </a:prstGeom>
          <a:noFill/>
        </p:spPr>
      </p:pic>
      <p:pic>
        <p:nvPicPr>
          <p:cNvPr id="29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9469989" y="2852884"/>
            <a:ext cx="878099" cy="370841"/>
          </a:xfrm>
          <a:prstGeom prst="rect">
            <a:avLst/>
          </a:prstGeom>
          <a:noFill/>
        </p:spPr>
      </p:pic>
      <p:pic>
        <p:nvPicPr>
          <p:cNvPr id="30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7806450" y="3820718"/>
            <a:ext cx="915379" cy="729584"/>
          </a:xfrm>
          <a:prstGeom prst="rect">
            <a:avLst/>
          </a:prstGeom>
          <a:noFill/>
        </p:spPr>
      </p:pic>
      <p:pic>
        <p:nvPicPr>
          <p:cNvPr id="31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8846984" y="4522379"/>
            <a:ext cx="1174328" cy="367943"/>
          </a:xfrm>
          <a:prstGeom prst="rect">
            <a:avLst/>
          </a:prstGeom>
          <a:noFill/>
        </p:spPr>
      </p:pic>
      <p:pic>
        <p:nvPicPr>
          <p:cNvPr id="32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6687240" y="3065918"/>
            <a:ext cx="847552" cy="368501"/>
          </a:xfrm>
          <a:prstGeom prst="rect">
            <a:avLst/>
          </a:prstGeom>
          <a:noFill/>
        </p:spPr>
      </p:pic>
      <p:pic>
        <p:nvPicPr>
          <p:cNvPr id="33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761213" y="2764240"/>
            <a:ext cx="1240152" cy="337885"/>
          </a:xfrm>
          <a:prstGeom prst="rect">
            <a:avLst/>
          </a:prstGeom>
          <a:noFill/>
        </p:spPr>
      </p:pic>
      <p:pic>
        <p:nvPicPr>
          <p:cNvPr id="34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7068241" y="4643405"/>
            <a:ext cx="870631" cy="691132"/>
          </a:xfrm>
          <a:prstGeom prst="rect">
            <a:avLst/>
          </a:prstGeom>
          <a:noFill/>
        </p:spPr>
      </p:pic>
      <p:pic>
        <p:nvPicPr>
          <p:cNvPr id="35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617141" y="3855434"/>
            <a:ext cx="768721" cy="612273"/>
          </a:xfrm>
          <a:prstGeom prst="rect">
            <a:avLst/>
          </a:prstGeom>
          <a:noFill/>
        </p:spPr>
      </p:pic>
      <p:pic>
        <p:nvPicPr>
          <p:cNvPr id="36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26741" y="5081129"/>
            <a:ext cx="1194978" cy="337767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5096694" y="3631589"/>
            <a:ext cx="620886" cy="748666"/>
            <a:chOff x="3769744" y="2387347"/>
            <a:chExt cx="465826" cy="561695"/>
          </a:xfrm>
        </p:grpSpPr>
        <p:sp>
          <p:nvSpPr>
            <p:cNvPr id="38" name="Rounded Rectangle 37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</a:rPr>
                <a:t>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781492" y="3649636"/>
            <a:ext cx="620886" cy="748666"/>
            <a:chOff x="5026322" y="2397653"/>
            <a:chExt cx="465826" cy="561695"/>
          </a:xfrm>
        </p:grpSpPr>
        <p:sp>
          <p:nvSpPr>
            <p:cNvPr id="41" name="Rounded Rectangle 40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83982" y="2397653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</a:rPr>
                <a:t>9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909826" y="3712518"/>
            <a:ext cx="609389" cy="646331"/>
            <a:chOff x="4408097" y="2455633"/>
            <a:chExt cx="457200" cy="484917"/>
          </a:xfrm>
        </p:grpSpPr>
        <p:sp>
          <p:nvSpPr>
            <p:cNvPr id="44" name="Oval 4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59237" y="2455633"/>
              <a:ext cx="310529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1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" y="12759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4457" y="391886"/>
            <a:ext cx="11393713" cy="6052457"/>
          </a:xfrm>
          <a:prstGeom prst="roundRect">
            <a:avLst/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1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1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1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13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14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15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16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17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18" name="Picture 5" descr="F:\AAA-LÀM ẢNH SLIDE\Bai6-LT3-2(1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19" name="Picture 4" descr="F:\AAA-LÀM ẢNH SLIDE\Bai6-LT3-2(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20" name="Picture 5" descr="F:\AAA-LÀM ẢNH SLIDE\Bai6-LT3-2(1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21" name="Picture 6" descr="F:\AAA-LÀM ẢNH SLIDE\Bai6-LT3-2(2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22" name="Picture 7" descr="F:\AAA-LÀM ẢNH SLIDE\Bai6-LT3-2(3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23" name="Picture 8" descr="F:\AAA-LÀM ẢNH SLIDE\Bai6-LT3-2(4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24" name="Picture 9" descr="F:\AAA-LÀM ẢNH SLIDE\Bai6-LT3-2(5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25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26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27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28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29" name="Rounded Rectangle 2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32" name="Rounded Rectangle 3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35" name="Oval 3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7" name="Group 93"/>
          <p:cNvGrpSpPr/>
          <p:nvPr/>
        </p:nvGrpSpPr>
        <p:grpSpPr>
          <a:xfrm>
            <a:off x="5052216" y="4012907"/>
            <a:ext cx="752129" cy="681556"/>
            <a:chOff x="3720874" y="2421637"/>
            <a:chExt cx="564293" cy="511345"/>
          </a:xfrm>
        </p:grpSpPr>
        <p:sp>
          <p:nvSpPr>
            <p:cNvPr id="38" name="Rounded Rectangle 37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20874" y="2421637"/>
              <a:ext cx="564293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2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40" name="Group 96"/>
          <p:cNvGrpSpPr/>
          <p:nvPr/>
        </p:nvGrpSpPr>
        <p:grpSpPr>
          <a:xfrm>
            <a:off x="6840809" y="3993021"/>
            <a:ext cx="620886" cy="748666"/>
            <a:chOff x="5026322" y="2388810"/>
            <a:chExt cx="465826" cy="561695"/>
          </a:xfrm>
        </p:grpSpPr>
        <p:sp>
          <p:nvSpPr>
            <p:cNvPr id="41" name="Rounded Rectangle 40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53634" y="2388810"/>
              <a:ext cx="381488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43" name="Group 99"/>
          <p:cNvGrpSpPr/>
          <p:nvPr/>
        </p:nvGrpSpPr>
        <p:grpSpPr>
          <a:xfrm>
            <a:off x="6003452" y="4082706"/>
            <a:ext cx="609388" cy="646331"/>
            <a:chOff x="4408097" y="2455633"/>
            <a:chExt cx="457200" cy="484917"/>
          </a:xfrm>
        </p:grpSpPr>
        <p:sp>
          <p:nvSpPr>
            <p:cNvPr id="44" name="Oval 4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53828" y="2455633"/>
              <a:ext cx="344205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09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6BD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sp>
        <p:nvSpPr>
          <p:cNvPr id="46" name="Rounded Rectangle 12">
            <a:extLst>
              <a:ext uri="{FF2B5EF4-FFF2-40B4-BE49-F238E27FC236}">
                <a16:creationId xmlns="" xmlns:a16="http://schemas.microsoft.com/office/drawing/2014/main" id="{C2D88734-329C-F4FD-616E-EBFCF1D30065}"/>
              </a:ext>
            </a:extLst>
          </p:cNvPr>
          <p:cNvSpPr/>
          <p:nvPr/>
        </p:nvSpPr>
        <p:spPr>
          <a:xfrm>
            <a:off x="905567" y="461295"/>
            <a:ext cx="4087347" cy="496648"/>
          </a:xfrm>
          <a:prstGeom prst="roundRect">
            <a:avLst/>
          </a:prstGeom>
          <a:solidFill>
            <a:srgbClr val="61DC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So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sánh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mẫu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 Vietnam Pro" pitchFamily="2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" pitchFamily="2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0857FD6A-C3AF-3897-0047-B280C6B7A02D}"/>
              </a:ext>
            </a:extLst>
          </p:cNvPr>
          <p:cNvSpPr/>
          <p:nvPr/>
        </p:nvSpPr>
        <p:spPr>
          <a:xfrm>
            <a:off x="535452" y="466361"/>
            <a:ext cx="560603" cy="45149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91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216007" y="-409453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9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79" y="-350350"/>
            <a:ext cx="3860397" cy="2573599"/>
          </a:xfrm>
          <a:prstGeom prst="rect">
            <a:avLst/>
          </a:prstGeom>
        </p:spPr>
      </p:pic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="" xmlns:a16="http://schemas.microsoft.com/office/drawing/2014/main" id="{D654D9DA-558A-846D-5D47-1CCC83221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" y="1961785"/>
            <a:ext cx="7900268" cy="19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=""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=""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pic>
        <p:nvPicPr>
          <p:cNvPr id="3" name="Lời 1_">
            <a:hlinkClick r:id="" action="ppaction://media"/>
            <a:extLst>
              <a:ext uri="{FF2B5EF4-FFF2-40B4-BE49-F238E27FC236}">
                <a16:creationId xmlns="" xmlns:a16="http://schemas.microsoft.com/office/drawing/2014/main" id="{6436FCC9-0E5F-CE81-A90F-EB7E9700F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795" y="2486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B688F2-69F3-671D-4984-BA14D16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46" y="0"/>
            <a:ext cx="638916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="" xmlns:a16="http://schemas.microsoft.com/office/drawing/2014/main" id="{7BAE9E43-59EC-B491-C802-EDF35625E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62908" y="643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9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9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bông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hoa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hướng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dương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D6B53B-C58A-099E-3CEF-07D22E77A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247649"/>
            <a:ext cx="193246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hạt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54452" y="3332527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54451" y="4392764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54452" y="5448524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91A0BA-4795-14C6-5DD4-FC56710DC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587" y="71437"/>
            <a:ext cx="21621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mấy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con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hình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638611-CF7C-E6DD-30E2-A9B6F16F8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875"/>
            <a:ext cx="2667000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Có</a:t>
            </a:r>
            <a:r>
              <a:rPr lang="en-US" sz="5333" b="1" dirty="0">
                <a:solidFill>
                  <a:srgbClr val="FF6600"/>
                </a:solidFill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</a:rPr>
              <a:t>nhiêu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hạt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trong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cốc</a:t>
            </a:r>
            <a:r>
              <a:rPr lang="en-US" sz="5333" b="1" dirty="0">
                <a:solidFill>
                  <a:srgbClr val="FF6600"/>
                </a:solidFill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ECC309-C435-ED4B-DCC8-721D7581C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237" y="142875"/>
            <a:ext cx="2143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754" y="335760"/>
            <a:ext cx="10047641" cy="4620419"/>
            <a:chOff x="5034481" y="263891"/>
            <a:chExt cx="8882069" cy="4620419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="" xmlns:a16="http://schemas.microsoft.com/office/drawing/2014/main" id="{3F6FAE35-9A11-0742-2BB6-8219DE643CCA}"/>
                </a:ext>
              </a:extLst>
            </p:cNvPr>
            <p:cNvSpPr/>
            <p:nvPr/>
          </p:nvSpPr>
          <p:spPr>
            <a:xfrm>
              <a:off x="5034481" y="263891"/>
              <a:ext cx="2072901" cy="775200"/>
            </a:xfrm>
            <a:custGeom>
              <a:avLst/>
              <a:gdLst>
                <a:gd name="connsiteX0" fmla="*/ 0 w 2072901"/>
                <a:gd name="connsiteY0" fmla="*/ 384468 h 775200"/>
                <a:gd name="connsiteX1" fmla="*/ 384468 w 2072901"/>
                <a:gd name="connsiteY1" fmla="*/ 0 h 775200"/>
                <a:gd name="connsiteX2" fmla="*/ 1688433 w 2072901"/>
                <a:gd name="connsiteY2" fmla="*/ 0 h 775200"/>
                <a:gd name="connsiteX3" fmla="*/ 2072901 w 2072901"/>
                <a:gd name="connsiteY3" fmla="*/ 384468 h 775200"/>
                <a:gd name="connsiteX4" fmla="*/ 2072901 w 2072901"/>
                <a:gd name="connsiteY4" fmla="*/ 390732 h 775200"/>
                <a:gd name="connsiteX5" fmla="*/ 1688433 w 2072901"/>
                <a:gd name="connsiteY5" fmla="*/ 775200 h 775200"/>
                <a:gd name="connsiteX6" fmla="*/ 384468 w 2072901"/>
                <a:gd name="connsiteY6" fmla="*/ 775200 h 775200"/>
                <a:gd name="connsiteX7" fmla="*/ 0 w 2072901"/>
                <a:gd name="connsiteY7" fmla="*/ 390732 h 775200"/>
                <a:gd name="connsiteX8" fmla="*/ 0 w 2072901"/>
                <a:gd name="connsiteY8" fmla="*/ 384468 h 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901" h="775200" fill="none" extrusionOk="0">
                  <a:moveTo>
                    <a:pt x="0" y="384468"/>
                  </a:moveTo>
                  <a:cubicBezTo>
                    <a:pt x="-12872" y="170050"/>
                    <a:pt x="185822" y="11196"/>
                    <a:pt x="384468" y="0"/>
                  </a:cubicBezTo>
                  <a:cubicBezTo>
                    <a:pt x="738831" y="16003"/>
                    <a:pt x="1094798" y="52096"/>
                    <a:pt x="1688433" y="0"/>
                  </a:cubicBezTo>
                  <a:cubicBezTo>
                    <a:pt x="1916019" y="23491"/>
                    <a:pt x="2081622" y="182814"/>
                    <a:pt x="2072901" y="384468"/>
                  </a:cubicBezTo>
                  <a:cubicBezTo>
                    <a:pt x="2073381" y="387131"/>
                    <a:pt x="2072530" y="388817"/>
                    <a:pt x="2072901" y="390732"/>
                  </a:cubicBezTo>
                  <a:cubicBezTo>
                    <a:pt x="2050851" y="606689"/>
                    <a:pt x="1879173" y="760299"/>
                    <a:pt x="1688433" y="775200"/>
                  </a:cubicBezTo>
                  <a:cubicBezTo>
                    <a:pt x="1390338" y="676892"/>
                    <a:pt x="727790" y="684210"/>
                    <a:pt x="384468" y="775200"/>
                  </a:cubicBezTo>
                  <a:cubicBezTo>
                    <a:pt x="173605" y="755276"/>
                    <a:pt x="-8064" y="607777"/>
                    <a:pt x="0" y="390732"/>
                  </a:cubicBezTo>
                  <a:cubicBezTo>
                    <a:pt x="303" y="387805"/>
                    <a:pt x="-30" y="386750"/>
                    <a:pt x="0" y="384468"/>
                  </a:cubicBezTo>
                  <a:close/>
                </a:path>
                <a:path w="2072901" h="775200" stroke="0" extrusionOk="0">
                  <a:moveTo>
                    <a:pt x="0" y="384468"/>
                  </a:moveTo>
                  <a:cubicBezTo>
                    <a:pt x="-8371" y="166969"/>
                    <a:pt x="142796" y="11010"/>
                    <a:pt x="384468" y="0"/>
                  </a:cubicBezTo>
                  <a:cubicBezTo>
                    <a:pt x="1035628" y="60111"/>
                    <a:pt x="1442162" y="-42628"/>
                    <a:pt x="1688433" y="0"/>
                  </a:cubicBezTo>
                  <a:cubicBezTo>
                    <a:pt x="1878411" y="21834"/>
                    <a:pt x="2066274" y="208762"/>
                    <a:pt x="2072901" y="384468"/>
                  </a:cubicBezTo>
                  <a:cubicBezTo>
                    <a:pt x="2072541" y="385373"/>
                    <a:pt x="2072339" y="389801"/>
                    <a:pt x="2072901" y="390732"/>
                  </a:cubicBezTo>
                  <a:cubicBezTo>
                    <a:pt x="2076288" y="603470"/>
                    <a:pt x="1913251" y="749513"/>
                    <a:pt x="1688433" y="775200"/>
                  </a:cubicBezTo>
                  <a:cubicBezTo>
                    <a:pt x="1252485" y="661945"/>
                    <a:pt x="731984" y="707079"/>
                    <a:pt x="384468" y="775200"/>
                  </a:cubicBezTo>
                  <a:cubicBezTo>
                    <a:pt x="171034" y="764728"/>
                    <a:pt x="-10622" y="617830"/>
                    <a:pt x="0" y="390732"/>
                  </a:cubicBezTo>
                  <a:cubicBezTo>
                    <a:pt x="465" y="389729"/>
                    <a:pt x="-93" y="386978"/>
                    <a:pt x="0" y="38446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495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2" y="388582"/>
              <a:ext cx="147433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Toán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="" xmlns:a16="http://schemas.microsoft.com/office/drawing/2014/main" id="{F1A34F7D-A2E7-823B-250F-34E35674D8C1}"/>
                </a:ext>
              </a:extLst>
            </p:cNvPr>
            <p:cNvSpPr/>
            <p:nvPr/>
          </p:nvSpPr>
          <p:spPr>
            <a:xfrm>
              <a:off x="7107382" y="1829950"/>
              <a:ext cx="6809168" cy="3054360"/>
            </a:xfrm>
            <a:custGeom>
              <a:avLst/>
              <a:gdLst>
                <a:gd name="connsiteX0" fmla="*/ 0 w 6809168"/>
                <a:gd name="connsiteY0" fmla="*/ 780328 h 3054360"/>
                <a:gd name="connsiteX1" fmla="*/ 780328 w 6809168"/>
                <a:gd name="connsiteY1" fmla="*/ 0 h 3054360"/>
                <a:gd name="connsiteX2" fmla="*/ 6028840 w 6809168"/>
                <a:gd name="connsiteY2" fmla="*/ 0 h 3054360"/>
                <a:gd name="connsiteX3" fmla="*/ 6809168 w 6809168"/>
                <a:gd name="connsiteY3" fmla="*/ 780328 h 3054360"/>
                <a:gd name="connsiteX4" fmla="*/ 6809168 w 6809168"/>
                <a:gd name="connsiteY4" fmla="*/ 2274032 h 3054360"/>
                <a:gd name="connsiteX5" fmla="*/ 6028840 w 6809168"/>
                <a:gd name="connsiteY5" fmla="*/ 3054360 h 3054360"/>
                <a:gd name="connsiteX6" fmla="*/ 780328 w 6809168"/>
                <a:gd name="connsiteY6" fmla="*/ 3054360 h 3054360"/>
                <a:gd name="connsiteX7" fmla="*/ 0 w 6809168"/>
                <a:gd name="connsiteY7" fmla="*/ 2274032 h 3054360"/>
                <a:gd name="connsiteX8" fmla="*/ 0 w 6809168"/>
                <a:gd name="connsiteY8" fmla="*/ 780328 h 305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9168" h="3054360" fill="none" extrusionOk="0">
                  <a:moveTo>
                    <a:pt x="0" y="780328"/>
                  </a:moveTo>
                  <a:cubicBezTo>
                    <a:pt x="-27146" y="344974"/>
                    <a:pt x="383725" y="28100"/>
                    <a:pt x="780328" y="0"/>
                  </a:cubicBezTo>
                  <a:cubicBezTo>
                    <a:pt x="3356520" y="130954"/>
                    <a:pt x="4361752" y="43574"/>
                    <a:pt x="6028840" y="0"/>
                  </a:cubicBezTo>
                  <a:cubicBezTo>
                    <a:pt x="6491651" y="49056"/>
                    <a:pt x="6816149" y="357916"/>
                    <a:pt x="6809168" y="780328"/>
                  </a:cubicBezTo>
                  <a:cubicBezTo>
                    <a:pt x="6729588" y="1110441"/>
                    <a:pt x="6836129" y="1852147"/>
                    <a:pt x="6809168" y="2274032"/>
                  </a:cubicBezTo>
                  <a:cubicBezTo>
                    <a:pt x="6784518" y="2709043"/>
                    <a:pt x="6405254" y="3016722"/>
                    <a:pt x="6028840" y="3054360"/>
                  </a:cubicBezTo>
                  <a:cubicBezTo>
                    <a:pt x="3855660" y="3209557"/>
                    <a:pt x="2958087" y="3217380"/>
                    <a:pt x="780328" y="3054360"/>
                  </a:cubicBezTo>
                  <a:cubicBezTo>
                    <a:pt x="353054" y="3004461"/>
                    <a:pt x="-14766" y="2713617"/>
                    <a:pt x="0" y="2274032"/>
                  </a:cubicBezTo>
                  <a:cubicBezTo>
                    <a:pt x="-112204" y="1718211"/>
                    <a:pt x="109244" y="1395538"/>
                    <a:pt x="0" y="780328"/>
                  </a:cubicBezTo>
                  <a:close/>
                </a:path>
                <a:path w="6809168" h="3054360" stroke="0" extrusionOk="0">
                  <a:moveTo>
                    <a:pt x="0" y="780328"/>
                  </a:moveTo>
                  <a:cubicBezTo>
                    <a:pt x="-55924" y="314870"/>
                    <a:pt x="292155" y="21472"/>
                    <a:pt x="780328" y="0"/>
                  </a:cubicBezTo>
                  <a:cubicBezTo>
                    <a:pt x="1933320" y="132882"/>
                    <a:pt x="4773688" y="-84951"/>
                    <a:pt x="6028840" y="0"/>
                  </a:cubicBezTo>
                  <a:cubicBezTo>
                    <a:pt x="6445773" y="13701"/>
                    <a:pt x="6797874" y="411793"/>
                    <a:pt x="6809168" y="780328"/>
                  </a:cubicBezTo>
                  <a:cubicBezTo>
                    <a:pt x="6739590" y="1459494"/>
                    <a:pt x="6721884" y="2117112"/>
                    <a:pt x="6809168" y="2274032"/>
                  </a:cubicBezTo>
                  <a:cubicBezTo>
                    <a:pt x="6882742" y="2713723"/>
                    <a:pt x="6479001" y="3014850"/>
                    <a:pt x="6028840" y="3054360"/>
                  </a:cubicBezTo>
                  <a:cubicBezTo>
                    <a:pt x="4112449" y="3141999"/>
                    <a:pt x="2145440" y="2981681"/>
                    <a:pt x="780328" y="3054360"/>
                  </a:cubicBezTo>
                  <a:cubicBezTo>
                    <a:pt x="342096" y="2985044"/>
                    <a:pt x="-22919" y="2736846"/>
                    <a:pt x="0" y="2274032"/>
                  </a:cubicBezTo>
                  <a:cubicBezTo>
                    <a:pt x="-80373" y="1539989"/>
                    <a:pt x="-107766" y="1298387"/>
                    <a:pt x="0" y="78032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255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C937E1-E2B8-CD15-6A98-C33F4486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81" y="2969652"/>
            <a:ext cx="7548168" cy="131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AD8F30-C7D1-BE7B-8686-E4CB7453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207" y="1522757"/>
            <a:ext cx="299949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216007" y="-409453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9" name="图片 10">
            <a:extLst>
              <a:ext uri="{FF2B5EF4-FFF2-40B4-BE49-F238E27FC236}">
                <a16:creationId xmlns=""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79" y="-350350"/>
            <a:ext cx="3860397" cy="2573599"/>
          </a:xfrm>
          <a:prstGeom prst="rect">
            <a:avLst/>
          </a:prstGeom>
        </p:spPr>
      </p:pic>
      <p:pic>
        <p:nvPicPr>
          <p:cNvPr id="8" name="Picture 7" descr="A colorful letters and numbers&#10;&#10;AI-generated content may be incorrect.">
            <a:extLst>
              <a:ext uri="{FF2B5EF4-FFF2-40B4-BE49-F238E27FC236}">
                <a16:creationId xmlns="" xmlns:a16="http://schemas.microsoft.com/office/drawing/2014/main" id="{0D9A666A-880D-0870-6529-17F0FBAB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87" y="1967943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161</Words>
  <Application>Microsoft Office PowerPoint</Application>
  <PresentationFormat>Widescreen</PresentationFormat>
  <Paragraphs>56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#9Slide05 Dear Saturday</vt:lpstr>
      <vt:lpstr>Arial</vt:lpstr>
      <vt:lpstr>Arial Rounded MT Bold</vt:lpstr>
      <vt:lpstr>Arial-Rounded</vt:lpstr>
      <vt:lpstr>Be Vietnam Pro</vt:lpstr>
      <vt:lpstr>Calibri</vt:lpstr>
      <vt:lpstr>Calibri Light</vt:lpstr>
      <vt:lpstr>Cambria</vt:lpstr>
      <vt:lpstr>SVN-Gretoon</vt:lpstr>
      <vt:lpstr>Wingdings</vt:lpstr>
      <vt:lpstr>等线</vt:lpstr>
      <vt:lpstr>自定义设计方案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64</cp:revision>
  <dcterms:created xsi:type="dcterms:W3CDTF">2021-07-24T01:07:49Z</dcterms:created>
  <dcterms:modified xsi:type="dcterms:W3CDTF">2025-10-18T07:52:51Z</dcterms:modified>
</cp:coreProperties>
</file>