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.svg" ContentType="image/svg+xml"/>
  <Override PartName="/ppt/media/image13.svg" ContentType="image/svg+xml"/>
  <Override PartName="/ppt/media/image15.svg" ContentType="image/svg+xml"/>
  <Override PartName="/ppt/media/image2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5" r:id="rId4"/>
    <p:sldMasterId id="2147483688" r:id="rId5"/>
    <p:sldMasterId id="2147483700" r:id="rId6"/>
    <p:sldMasterId id="2147483714" r:id="rId7"/>
    <p:sldMasterId id="2147483726" r:id="rId8"/>
    <p:sldMasterId id="2147483738" r:id="rId9"/>
  </p:sldMasterIdLst>
  <p:notesMasterIdLst>
    <p:notesMasterId r:id="rId12"/>
  </p:notesMasterIdLst>
  <p:sldIdLst>
    <p:sldId id="257" r:id="rId10"/>
    <p:sldId id="347" r:id="rId11"/>
    <p:sldId id="348" r:id="rId13"/>
    <p:sldId id="349" r:id="rId14"/>
    <p:sldId id="350" r:id="rId15"/>
    <p:sldId id="351" r:id="rId16"/>
    <p:sldId id="316" r:id="rId17"/>
    <p:sldId id="11088499" r:id="rId18"/>
    <p:sldId id="670" r:id="rId19"/>
    <p:sldId id="672" r:id="rId20"/>
    <p:sldId id="264" r:id="rId21"/>
    <p:sldId id="318" r:id="rId22"/>
    <p:sldId id="319" r:id="rId23"/>
    <p:sldId id="370" r:id="rId24"/>
    <p:sldId id="371" r:id="rId25"/>
    <p:sldId id="320" r:id="rId26"/>
    <p:sldId id="341" r:id="rId27"/>
    <p:sldId id="312" r:id="rId28"/>
    <p:sldId id="311" r:id="rId29"/>
    <p:sldId id="313" r:id="rId30"/>
    <p:sldId id="1108849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 userDrawn="1">
          <p15:clr>
            <a:srgbClr val="A4A3A4"/>
          </p15:clr>
        </p15:guide>
        <p15:guide id="2" pos="381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068" y="28"/>
      </p:cViewPr>
      <p:guideLst>
        <p:guide orient="horz" pos="2182"/>
        <p:guide pos="38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</a:fld>
            <a:endParaRPr lang="en-US" altLang="x-none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5" Type="http://schemas.openxmlformats.org/officeDocument/2006/relationships/image" Target="../media/image1.png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4" Type="http://schemas.openxmlformats.org/officeDocument/2006/relationships/image" Target="../media/image1.png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4" Type="http://schemas.openxmlformats.org/officeDocument/2006/relationships/theme" Target="../theme/theme4.xml"/><Relationship Id="rId13" Type="http://schemas.openxmlformats.org/officeDocument/2006/relationships/image" Target="../media/image1.png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0.xml"/><Relationship Id="rId8" Type="http://schemas.openxmlformats.org/officeDocument/2006/relationships/slideLayout" Target="../slideLayouts/slideLayout69.xml"/><Relationship Id="rId7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79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0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3" name="Rectangle: Rounded Corners 2"/>
          <p:cNvSpPr/>
          <p:nvPr userDrawn="1"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3" name="Rectangle: Rounded Corners 2"/>
          <p:cNvSpPr/>
          <p:nvPr userDrawn="1"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2" name="Title 1025"/>
          <p:cNvSpPr txBox="1"/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1026"/>
          <p:cNvSpPr txBox="1"/>
          <p:nvPr userDrawn="1"/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1027"/>
          <p:cNvSpPr txBox="1"/>
          <p:nvPr userDrawn="1"/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1029"/>
          <p:cNvSpPr txBox="1"/>
          <p:nvPr userDrawn="1"/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7" name="Rectangle: Rounded Corners 6"/>
          <p:cNvSpPr/>
          <p:nvPr userDrawn="1"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/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image" Target="../media/image37.png"/><Relationship Id="rId7" Type="http://schemas.openxmlformats.org/officeDocument/2006/relationships/image" Target="../media/image36.jpeg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4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5.xml"/><Relationship Id="rId8" Type="http://schemas.openxmlformats.org/officeDocument/2006/relationships/slide" Target="slide4.xml"/><Relationship Id="rId7" Type="http://schemas.openxmlformats.org/officeDocument/2006/relationships/image" Target="../media/image13.svg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55.xml"/><Relationship Id="rId17" Type="http://schemas.openxmlformats.org/officeDocument/2006/relationships/image" Target="../media/image19.png"/><Relationship Id="rId16" Type="http://schemas.openxmlformats.org/officeDocument/2006/relationships/image" Target="../media/image18.GIF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svg"/><Relationship Id="rId12" Type="http://schemas.openxmlformats.org/officeDocument/2006/relationships/image" Target="../media/image14.png"/><Relationship Id="rId11" Type="http://schemas.openxmlformats.org/officeDocument/2006/relationships/slide" Target="slide1.xml"/><Relationship Id="rId10" Type="http://schemas.openxmlformats.org/officeDocument/2006/relationships/slide" Target="slide6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4.xml"/><Relationship Id="rId4" Type="http://schemas.openxmlformats.org/officeDocument/2006/relationships/image" Target="../media/image1.png"/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.pn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/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643" y="1282862"/>
            <a:ext cx="7736509" cy="204555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27" y="4014413"/>
            <a:ext cx="42678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475" y="1403350"/>
            <a:ext cx="2440305" cy="263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>
            <a:fillRect/>
          </a:stretch>
        </p:blipFill>
        <p:spPr bwMode="auto">
          <a:xfrm>
            <a:off x="6186170" y="1403350"/>
            <a:ext cx="2002790" cy="267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690" y="4069042"/>
            <a:ext cx="393988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1403985"/>
            <a:ext cx="2094230" cy="270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82" y="4081021"/>
            <a:ext cx="383886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>
            <a:fillRect/>
          </a:stretch>
        </p:blipFill>
        <p:spPr bwMode="auto">
          <a:xfrm>
            <a:off x="193040" y="1200785"/>
            <a:ext cx="2375535" cy="29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019" y="4081021"/>
            <a:ext cx="35817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2" y="5181600"/>
            <a:ext cx="11222230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6" y="0"/>
            <a:ext cx="11095182" cy="564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12967335" y="60261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6500" y="509270"/>
            <a:ext cx="7239000" cy="583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6500" y="495300"/>
            <a:ext cx="723900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356995"/>
            <a:ext cx="10972800" cy="414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4425" y="1162050"/>
            <a:ext cx="9963150" cy="453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4324" b="62116"/>
          <a:stretch>
            <a:fillRect/>
          </a:stretch>
        </p:blipFill>
        <p:spPr>
          <a:xfrm>
            <a:off x="876300" y="0"/>
            <a:ext cx="10341537" cy="5076371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301030" y="5085891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Hà 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xứ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sở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5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5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1610681" y="5243269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endParaRPr lang="en-US" sz="50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2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4800" dirty="0">
                <a:solidFill>
                  <a:schemeClr val="tx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Title 1"/>
          <p:cNvSpPr txBox="1"/>
          <p:nvPr/>
        </p:nvSpPr>
        <p:spPr>
          <a:xfrm>
            <a:off x="7591205" y="468866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endParaRPr lang="en-US" sz="500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[hanhtrangso.nxbgd.vn] Audio_ Nghỉ hè, bố mẹ đưa Hà về quê...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7610" y="33374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0915" y="294005"/>
            <a:ext cx="8274685" cy="46951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098165" y="5316220"/>
            <a:ext cx="741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4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phố</a:t>
            </a:r>
            <a:r>
              <a:rPr lang="en-US" sz="4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nông</a:t>
            </a:r>
            <a:r>
              <a:rPr lang="en-US" sz="4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thôn</a:t>
            </a:r>
            <a:endParaRPr lang="en-US" sz="4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5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n-US" sz="4800" dirty="0">
                <a:solidFill>
                  <a:schemeClr val="tx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ANOI CITY FULL DAY PRIVATE TOUR BY CAR - Asia Vespa Tours Hanoi - Hanoi  Vintage Vespa Tou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38" y="1"/>
            <a:ext cx="8312727" cy="553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1384364" y="5715001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 hát lớn Hà Nội</a:t>
            </a:r>
            <a:endParaRPr lang="en-US" sz="600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u vui chơi giải trí mang màu sắc châu Âu ở miền Tây - VnExpress Du lịc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16" y="152401"/>
            <a:ext cx="6494318" cy="48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/>
          <p:nvPr/>
        </p:nvSpPr>
        <p:spPr>
          <a:xfrm>
            <a:off x="1384364" y="5715001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 vui chơi giải trí</a:t>
            </a:r>
            <a:endParaRPr lang="en-US" sz="600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 rotWithShape="1"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091" t="29953" r="17860" b="4322"/>
          <a:stretch>
            <a:fillRect/>
          </a:stretch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">
            <a:hlinkClick r:id="rId5" action="ppaction://hlinksldjump"/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2">
            <a:hlinkClick r:id="rId8" action="ppaction://hlinksldjump"/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3">
            <a:hlinkClick r:id="rId9" action="ppaction://hlinksldjump"/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4">
            <a:hlinkClick r:id="rId10" action="ppaction://hlinksldjump"/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5">
            <a:hlinkClick r:id="rId11" action="ppaction://hlinksldjump"/>
          </p:cNvPr>
          <p:cNvSpPr/>
          <p:nvPr/>
        </p:nvSpPr>
        <p:spPr>
          <a:xfrm rot="-1840342">
            <a:off x="3986219" y="2323883"/>
            <a:ext cx="1287672" cy="817946"/>
          </a:xfrm>
          <a:custGeom>
            <a:avLst/>
            <a:gdLst/>
            <a:ahLst/>
            <a:cxnLst/>
            <a:rect l="l" t="t" r="r" b="b"/>
            <a:pathLst>
              <a:path w="2015469" h="1177921">
                <a:moveTo>
                  <a:pt x="0" y="0"/>
                </a:moveTo>
                <a:lnTo>
                  <a:pt x="2015469" y="0"/>
                </a:lnTo>
                <a:lnTo>
                  <a:pt x="2015469" y="1177921"/>
                </a:lnTo>
                <a:lnTo>
                  <a:pt x="0" y="1177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/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wicker basket with a black back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16115" y="-1412312"/>
            <a:ext cx="7779170" cy="4578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30495 0.406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2367979" y="5715001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 đồng lúa</a:t>
            </a:r>
            <a:endParaRPr lang="en-US" sz="600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hiêm ngưỡng Cánh đồng Tà Pạ tuyệt đẹp ở An Gia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936" y="113159"/>
            <a:ext cx="7879080" cy="52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/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929" y="2029968"/>
            <a:ext cx="6313664" cy="256946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920" y="45144"/>
            <a:ext cx="12271463" cy="67677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42610" y="152400"/>
            <a:ext cx="10494161" cy="8591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wicker basket with a black background&#10;&#10;Description automatically generated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55681" y="2422988"/>
            <a:ext cx="4671870" cy="12280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trà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920" y="45144"/>
            <a:ext cx="12271463" cy="6767711"/>
          </a:xfrm>
          <a:prstGeom prst="rect">
            <a:avLst/>
          </a:prstGeom>
        </p:spPr>
      </p:pic>
      <p:pic>
        <p:nvPicPr>
          <p:cNvPr id="10" name="Picture 9" descr="A wicker basket with a black background&#10;&#10;Description automatically generated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55681" y="2422988"/>
            <a:ext cx="4671870" cy="12280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cổ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920" y="45144"/>
            <a:ext cx="12271463" cy="6767711"/>
          </a:xfrm>
          <a:prstGeom prst="rect">
            <a:avLst/>
          </a:prstGeom>
        </p:spPr>
      </p:pic>
      <p:pic>
        <p:nvPicPr>
          <p:cNvPr id="9" name="Picture 8" descr="A wicker basket with a black background&#10;&#10;Description automatically generated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55681" y="2422988"/>
            <a:ext cx="4671870" cy="12280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 nhà</a:t>
            </a:r>
            <a:endParaRPr lang="en-US" sz="7200" dirty="0" err="1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920" y="45144"/>
            <a:ext cx="12271463" cy="6767711"/>
          </a:xfrm>
          <a:prstGeom prst="rect">
            <a:avLst/>
          </a:prstGeom>
        </p:spPr>
      </p:pic>
      <p:pic>
        <p:nvPicPr>
          <p:cNvPr id="4" name="Picture 3" descr="A wicker basket with a black background&#10;&#10;Description automatically generated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5681" y="2422988"/>
            <a:ext cx="4671870" cy="12280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khế</a:t>
            </a:r>
            <a:endParaRPr lang="en-US" sz="7200" dirty="0" err="1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7"/>
          <a:stretch>
            <a:fillRect/>
          </a:stretch>
        </p:blipFill>
        <p:spPr>
          <a:xfrm>
            <a:off x="448947" y="-21695"/>
            <a:ext cx="11111771" cy="5768010"/>
          </a:xfrm>
          <a:prstGeom prst="rect">
            <a:avLst/>
          </a:prstGeom>
        </p:spPr>
      </p:pic>
      <p:sp>
        <p:nvSpPr>
          <p:cNvPr id="4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-1" fmla="*/ 63500 w 9207500"/>
              <a:gd name="connsiteY0-2" fmla="*/ 0 h 1373524"/>
              <a:gd name="connsiteX1-3" fmla="*/ 9207500 w 9207500"/>
              <a:gd name="connsiteY1-4" fmla="*/ 0 h 1373524"/>
              <a:gd name="connsiteX2-5" fmla="*/ 9207500 w 9207500"/>
              <a:gd name="connsiteY2-6" fmla="*/ 1373524 h 1373524"/>
              <a:gd name="connsiteX3-7" fmla="*/ 0 w 9207500"/>
              <a:gd name="connsiteY3-8" fmla="*/ 992524 h 1373524"/>
              <a:gd name="connsiteX4-9" fmla="*/ 63500 w 9207500"/>
              <a:gd name="connsiteY4-10" fmla="*/ 0 h 1373524"/>
              <a:gd name="connsiteX0-11" fmla="*/ 63500 w 9207500"/>
              <a:gd name="connsiteY0-12" fmla="*/ 0 h 1373524"/>
              <a:gd name="connsiteX1-13" fmla="*/ 9207500 w 9207500"/>
              <a:gd name="connsiteY1-14" fmla="*/ 0 h 1373524"/>
              <a:gd name="connsiteX2-15" fmla="*/ 9207500 w 9207500"/>
              <a:gd name="connsiteY2-16" fmla="*/ 1373524 h 1373524"/>
              <a:gd name="connsiteX3-17" fmla="*/ 0 w 9207500"/>
              <a:gd name="connsiteY3-18" fmla="*/ 992524 h 1373524"/>
              <a:gd name="connsiteX4-19" fmla="*/ 63500 w 9207500"/>
              <a:gd name="connsiteY4-20" fmla="*/ 0 h 1373524"/>
              <a:gd name="connsiteX0-21" fmla="*/ 63500 w 9207500"/>
              <a:gd name="connsiteY0-22" fmla="*/ 0 h 1373524"/>
              <a:gd name="connsiteX1-23" fmla="*/ 9207500 w 9207500"/>
              <a:gd name="connsiteY1-24" fmla="*/ 0 h 1373524"/>
              <a:gd name="connsiteX2-25" fmla="*/ 9207500 w 9207500"/>
              <a:gd name="connsiteY2-26" fmla="*/ 1373524 h 1373524"/>
              <a:gd name="connsiteX3-27" fmla="*/ 0 w 9207500"/>
              <a:gd name="connsiteY3-28" fmla="*/ 992524 h 1373524"/>
              <a:gd name="connsiteX4-29" fmla="*/ 63500 w 9207500"/>
              <a:gd name="connsiteY4-30" fmla="*/ 0 h 1373524"/>
              <a:gd name="connsiteX0-31" fmla="*/ 63500 w 9207500"/>
              <a:gd name="connsiteY0-32" fmla="*/ 0 h 1373524"/>
              <a:gd name="connsiteX1-33" fmla="*/ 9207500 w 9207500"/>
              <a:gd name="connsiteY1-34" fmla="*/ 0 h 1373524"/>
              <a:gd name="connsiteX2-35" fmla="*/ 9207500 w 9207500"/>
              <a:gd name="connsiteY2-36" fmla="*/ 1373524 h 1373524"/>
              <a:gd name="connsiteX3-37" fmla="*/ 0 w 9207500"/>
              <a:gd name="connsiteY3-38" fmla="*/ 992524 h 1373524"/>
              <a:gd name="connsiteX4-39" fmla="*/ 63500 w 9207500"/>
              <a:gd name="connsiteY4-40" fmla="*/ 0 h 1373524"/>
              <a:gd name="connsiteX0-41" fmla="*/ 63500 w 9207500"/>
              <a:gd name="connsiteY0-42" fmla="*/ 0 h 1373524"/>
              <a:gd name="connsiteX1-43" fmla="*/ 9207500 w 9207500"/>
              <a:gd name="connsiteY1-44" fmla="*/ 0 h 1373524"/>
              <a:gd name="connsiteX2-45" fmla="*/ 9207500 w 9207500"/>
              <a:gd name="connsiteY2-46" fmla="*/ 1373524 h 1373524"/>
              <a:gd name="connsiteX3-47" fmla="*/ 1905000 w 9207500"/>
              <a:gd name="connsiteY3-48" fmla="*/ 1143000 h 1373524"/>
              <a:gd name="connsiteX4-49" fmla="*/ 0 w 9207500"/>
              <a:gd name="connsiteY4-50" fmla="*/ 992524 h 1373524"/>
              <a:gd name="connsiteX5" fmla="*/ 63500 w 9207500"/>
              <a:gd name="connsiteY5" fmla="*/ 0 h 1373524"/>
              <a:gd name="connsiteX0-51" fmla="*/ 63500 w 9207500"/>
              <a:gd name="connsiteY0-52" fmla="*/ 0 h 1373524"/>
              <a:gd name="connsiteX1-53" fmla="*/ 9207500 w 9207500"/>
              <a:gd name="connsiteY1-54" fmla="*/ 0 h 1373524"/>
              <a:gd name="connsiteX2-55" fmla="*/ 9207500 w 9207500"/>
              <a:gd name="connsiteY2-56" fmla="*/ 1373524 h 1373524"/>
              <a:gd name="connsiteX3-57" fmla="*/ 1930400 w 9207500"/>
              <a:gd name="connsiteY3-58" fmla="*/ 1079500 h 1373524"/>
              <a:gd name="connsiteX4-59" fmla="*/ 0 w 9207500"/>
              <a:gd name="connsiteY4-60" fmla="*/ 992524 h 1373524"/>
              <a:gd name="connsiteX5-61" fmla="*/ 63500 w 9207500"/>
              <a:gd name="connsiteY5-62" fmla="*/ 0 h 1373524"/>
              <a:gd name="connsiteX0-63" fmla="*/ 63500 w 9207500"/>
              <a:gd name="connsiteY0-64" fmla="*/ 0 h 1373524"/>
              <a:gd name="connsiteX1-65" fmla="*/ 9207500 w 9207500"/>
              <a:gd name="connsiteY1-66" fmla="*/ 0 h 1373524"/>
              <a:gd name="connsiteX2-67" fmla="*/ 9207500 w 9207500"/>
              <a:gd name="connsiteY2-68" fmla="*/ 1373524 h 1373524"/>
              <a:gd name="connsiteX3-69" fmla="*/ 3098800 w 9207500"/>
              <a:gd name="connsiteY3-70" fmla="*/ 1181100 h 1373524"/>
              <a:gd name="connsiteX4-71" fmla="*/ 1930400 w 9207500"/>
              <a:gd name="connsiteY4-72" fmla="*/ 1079500 h 1373524"/>
              <a:gd name="connsiteX5-73" fmla="*/ 0 w 9207500"/>
              <a:gd name="connsiteY5-74" fmla="*/ 992524 h 1373524"/>
              <a:gd name="connsiteX6" fmla="*/ 63500 w 9207500"/>
              <a:gd name="connsiteY6" fmla="*/ 0 h 1373524"/>
              <a:gd name="connsiteX0-75" fmla="*/ 63500 w 9207500"/>
              <a:gd name="connsiteY0-76" fmla="*/ 0 h 1373524"/>
              <a:gd name="connsiteX1-77" fmla="*/ 9207500 w 9207500"/>
              <a:gd name="connsiteY1-78" fmla="*/ 0 h 1373524"/>
              <a:gd name="connsiteX2-79" fmla="*/ 9207500 w 9207500"/>
              <a:gd name="connsiteY2-80" fmla="*/ 1373524 h 1373524"/>
              <a:gd name="connsiteX3-81" fmla="*/ 3733800 w 9207500"/>
              <a:gd name="connsiteY3-82" fmla="*/ 1244600 h 1373524"/>
              <a:gd name="connsiteX4-83" fmla="*/ 3098800 w 9207500"/>
              <a:gd name="connsiteY4-84" fmla="*/ 1181100 h 1373524"/>
              <a:gd name="connsiteX5-85" fmla="*/ 1930400 w 9207500"/>
              <a:gd name="connsiteY5-86" fmla="*/ 1079500 h 1373524"/>
              <a:gd name="connsiteX6-87" fmla="*/ 0 w 9207500"/>
              <a:gd name="connsiteY6-88" fmla="*/ 992524 h 1373524"/>
              <a:gd name="connsiteX7" fmla="*/ 63500 w 9207500"/>
              <a:gd name="connsiteY7" fmla="*/ 0 h 1373524"/>
              <a:gd name="connsiteX0-89" fmla="*/ 63500 w 9207500"/>
              <a:gd name="connsiteY0-90" fmla="*/ 0 h 1373524"/>
              <a:gd name="connsiteX1-91" fmla="*/ 9207500 w 9207500"/>
              <a:gd name="connsiteY1-92" fmla="*/ 0 h 1373524"/>
              <a:gd name="connsiteX2-93" fmla="*/ 9207500 w 9207500"/>
              <a:gd name="connsiteY2-94" fmla="*/ 1373524 h 1373524"/>
              <a:gd name="connsiteX3-95" fmla="*/ 4318000 w 9207500"/>
              <a:gd name="connsiteY3-96" fmla="*/ 1282700 h 1373524"/>
              <a:gd name="connsiteX4-97" fmla="*/ 3733800 w 9207500"/>
              <a:gd name="connsiteY4-98" fmla="*/ 1244600 h 1373524"/>
              <a:gd name="connsiteX5-99" fmla="*/ 3098800 w 9207500"/>
              <a:gd name="connsiteY5-100" fmla="*/ 1181100 h 1373524"/>
              <a:gd name="connsiteX6-101" fmla="*/ 1930400 w 9207500"/>
              <a:gd name="connsiteY6-102" fmla="*/ 1079500 h 1373524"/>
              <a:gd name="connsiteX7-103" fmla="*/ 0 w 9207500"/>
              <a:gd name="connsiteY7-104" fmla="*/ 992524 h 1373524"/>
              <a:gd name="connsiteX8" fmla="*/ 63500 w 9207500"/>
              <a:gd name="connsiteY8" fmla="*/ 0 h 1373524"/>
              <a:gd name="connsiteX0-105" fmla="*/ 63500 w 9207500"/>
              <a:gd name="connsiteY0-106" fmla="*/ 0 h 1373524"/>
              <a:gd name="connsiteX1-107" fmla="*/ 9207500 w 9207500"/>
              <a:gd name="connsiteY1-108" fmla="*/ 0 h 1373524"/>
              <a:gd name="connsiteX2-109" fmla="*/ 9207500 w 9207500"/>
              <a:gd name="connsiteY2-110" fmla="*/ 1373524 h 1373524"/>
              <a:gd name="connsiteX3-111" fmla="*/ 5080000 w 9207500"/>
              <a:gd name="connsiteY3-112" fmla="*/ 1308100 h 1373524"/>
              <a:gd name="connsiteX4-113" fmla="*/ 4318000 w 9207500"/>
              <a:gd name="connsiteY4-114" fmla="*/ 1282700 h 1373524"/>
              <a:gd name="connsiteX5-115" fmla="*/ 3733800 w 9207500"/>
              <a:gd name="connsiteY5-116" fmla="*/ 1244600 h 1373524"/>
              <a:gd name="connsiteX6-117" fmla="*/ 3098800 w 9207500"/>
              <a:gd name="connsiteY6-118" fmla="*/ 1181100 h 1373524"/>
              <a:gd name="connsiteX7-119" fmla="*/ 1930400 w 9207500"/>
              <a:gd name="connsiteY7-120" fmla="*/ 1079500 h 1373524"/>
              <a:gd name="connsiteX8-121" fmla="*/ 0 w 9207500"/>
              <a:gd name="connsiteY8-122" fmla="*/ 992524 h 1373524"/>
              <a:gd name="connsiteX9" fmla="*/ 63500 w 9207500"/>
              <a:gd name="connsiteY9" fmla="*/ 0 h 1373524"/>
              <a:gd name="connsiteX0-123" fmla="*/ 63500 w 9207500"/>
              <a:gd name="connsiteY0-124" fmla="*/ 0 h 1373524"/>
              <a:gd name="connsiteX1-125" fmla="*/ 9207500 w 9207500"/>
              <a:gd name="connsiteY1-126" fmla="*/ 0 h 1373524"/>
              <a:gd name="connsiteX2-127" fmla="*/ 9207500 w 9207500"/>
              <a:gd name="connsiteY2-128" fmla="*/ 1373524 h 1373524"/>
              <a:gd name="connsiteX3-129" fmla="*/ 6070600 w 9207500"/>
              <a:gd name="connsiteY3-130" fmla="*/ 1270000 h 1373524"/>
              <a:gd name="connsiteX4-131" fmla="*/ 5080000 w 9207500"/>
              <a:gd name="connsiteY4-132" fmla="*/ 1308100 h 1373524"/>
              <a:gd name="connsiteX5-133" fmla="*/ 4318000 w 9207500"/>
              <a:gd name="connsiteY5-134" fmla="*/ 1282700 h 1373524"/>
              <a:gd name="connsiteX6-135" fmla="*/ 3733800 w 9207500"/>
              <a:gd name="connsiteY6-136" fmla="*/ 1244600 h 1373524"/>
              <a:gd name="connsiteX7-137" fmla="*/ 3098800 w 9207500"/>
              <a:gd name="connsiteY7-138" fmla="*/ 1181100 h 1373524"/>
              <a:gd name="connsiteX8-139" fmla="*/ 1930400 w 9207500"/>
              <a:gd name="connsiteY8-140" fmla="*/ 1079500 h 1373524"/>
              <a:gd name="connsiteX9-141" fmla="*/ 0 w 9207500"/>
              <a:gd name="connsiteY9-142" fmla="*/ 992524 h 1373524"/>
              <a:gd name="connsiteX10" fmla="*/ 63500 w 9207500"/>
              <a:gd name="connsiteY10" fmla="*/ 0 h 1373524"/>
              <a:gd name="connsiteX0-143" fmla="*/ 63500 w 9207500"/>
              <a:gd name="connsiteY0-144" fmla="*/ 0 h 1436045"/>
              <a:gd name="connsiteX1-145" fmla="*/ 9207500 w 9207500"/>
              <a:gd name="connsiteY1-146" fmla="*/ 0 h 1436045"/>
              <a:gd name="connsiteX2-147" fmla="*/ 9207500 w 9207500"/>
              <a:gd name="connsiteY2-148" fmla="*/ 1373524 h 1436045"/>
              <a:gd name="connsiteX3-149" fmla="*/ 6731000 w 9207500"/>
              <a:gd name="connsiteY3-150" fmla="*/ 1168400 h 1436045"/>
              <a:gd name="connsiteX4-151" fmla="*/ 6070600 w 9207500"/>
              <a:gd name="connsiteY4-152" fmla="*/ 1270000 h 1436045"/>
              <a:gd name="connsiteX5-153" fmla="*/ 5080000 w 9207500"/>
              <a:gd name="connsiteY5-154" fmla="*/ 1308100 h 1436045"/>
              <a:gd name="connsiteX6-155" fmla="*/ 4318000 w 9207500"/>
              <a:gd name="connsiteY6-156" fmla="*/ 1282700 h 1436045"/>
              <a:gd name="connsiteX7-157" fmla="*/ 3733800 w 9207500"/>
              <a:gd name="connsiteY7-158" fmla="*/ 1244600 h 1436045"/>
              <a:gd name="connsiteX8-159" fmla="*/ 3098800 w 9207500"/>
              <a:gd name="connsiteY8-160" fmla="*/ 1181100 h 1436045"/>
              <a:gd name="connsiteX9-161" fmla="*/ 1930400 w 9207500"/>
              <a:gd name="connsiteY9-162" fmla="*/ 1079500 h 1436045"/>
              <a:gd name="connsiteX10-163" fmla="*/ 0 w 9207500"/>
              <a:gd name="connsiteY10-164" fmla="*/ 992524 h 1436045"/>
              <a:gd name="connsiteX11" fmla="*/ 63500 w 9207500"/>
              <a:gd name="connsiteY11" fmla="*/ 0 h 1436045"/>
              <a:gd name="connsiteX0-165" fmla="*/ 63500 w 9207500"/>
              <a:gd name="connsiteY0-166" fmla="*/ 0 h 1373524"/>
              <a:gd name="connsiteX1-167" fmla="*/ 9207500 w 9207500"/>
              <a:gd name="connsiteY1-168" fmla="*/ 0 h 1373524"/>
              <a:gd name="connsiteX2-169" fmla="*/ 9207500 w 9207500"/>
              <a:gd name="connsiteY2-170" fmla="*/ 1373524 h 1373524"/>
              <a:gd name="connsiteX3-171" fmla="*/ 6731000 w 9207500"/>
              <a:gd name="connsiteY3-172" fmla="*/ 1168400 h 1373524"/>
              <a:gd name="connsiteX4-173" fmla="*/ 6070600 w 9207500"/>
              <a:gd name="connsiteY4-174" fmla="*/ 1270000 h 1373524"/>
              <a:gd name="connsiteX5-175" fmla="*/ 5080000 w 9207500"/>
              <a:gd name="connsiteY5-176" fmla="*/ 1308100 h 1373524"/>
              <a:gd name="connsiteX6-177" fmla="*/ 4318000 w 9207500"/>
              <a:gd name="connsiteY6-178" fmla="*/ 1282700 h 1373524"/>
              <a:gd name="connsiteX7-179" fmla="*/ 3733800 w 9207500"/>
              <a:gd name="connsiteY7-180" fmla="*/ 1244600 h 1373524"/>
              <a:gd name="connsiteX8-181" fmla="*/ 3098800 w 9207500"/>
              <a:gd name="connsiteY8-182" fmla="*/ 1181100 h 1373524"/>
              <a:gd name="connsiteX9-183" fmla="*/ 1930400 w 9207500"/>
              <a:gd name="connsiteY9-184" fmla="*/ 1079500 h 1373524"/>
              <a:gd name="connsiteX10-185" fmla="*/ 0 w 9207500"/>
              <a:gd name="connsiteY10-186" fmla="*/ 992524 h 1373524"/>
              <a:gd name="connsiteX11-187" fmla="*/ 63500 w 9207500"/>
              <a:gd name="connsiteY11-188" fmla="*/ 0 h 1373524"/>
              <a:gd name="connsiteX0-189" fmla="*/ 63500 w 9245600"/>
              <a:gd name="connsiteY0-190" fmla="*/ 0 h 1308100"/>
              <a:gd name="connsiteX1-191" fmla="*/ 9207500 w 9245600"/>
              <a:gd name="connsiteY1-192" fmla="*/ 0 h 1308100"/>
              <a:gd name="connsiteX2-193" fmla="*/ 9245600 w 9245600"/>
              <a:gd name="connsiteY2-194" fmla="*/ 662324 h 1308100"/>
              <a:gd name="connsiteX3-195" fmla="*/ 6731000 w 9245600"/>
              <a:gd name="connsiteY3-196" fmla="*/ 1168400 h 1308100"/>
              <a:gd name="connsiteX4-197" fmla="*/ 6070600 w 9245600"/>
              <a:gd name="connsiteY4-198" fmla="*/ 1270000 h 1308100"/>
              <a:gd name="connsiteX5-199" fmla="*/ 5080000 w 9245600"/>
              <a:gd name="connsiteY5-200" fmla="*/ 1308100 h 1308100"/>
              <a:gd name="connsiteX6-201" fmla="*/ 4318000 w 9245600"/>
              <a:gd name="connsiteY6-202" fmla="*/ 1282700 h 1308100"/>
              <a:gd name="connsiteX7-203" fmla="*/ 3733800 w 9245600"/>
              <a:gd name="connsiteY7-204" fmla="*/ 1244600 h 1308100"/>
              <a:gd name="connsiteX8-205" fmla="*/ 3098800 w 9245600"/>
              <a:gd name="connsiteY8-206" fmla="*/ 1181100 h 1308100"/>
              <a:gd name="connsiteX9-207" fmla="*/ 1930400 w 9245600"/>
              <a:gd name="connsiteY9-208" fmla="*/ 1079500 h 1308100"/>
              <a:gd name="connsiteX10-209" fmla="*/ 0 w 9245600"/>
              <a:gd name="connsiteY10-210" fmla="*/ 992524 h 1308100"/>
              <a:gd name="connsiteX11-211" fmla="*/ 63500 w 9245600"/>
              <a:gd name="connsiteY11-212" fmla="*/ 0 h 1308100"/>
              <a:gd name="connsiteX0-213" fmla="*/ 63500 w 9245600"/>
              <a:gd name="connsiteY0-214" fmla="*/ 0 h 1308100"/>
              <a:gd name="connsiteX1-215" fmla="*/ 9207500 w 9245600"/>
              <a:gd name="connsiteY1-216" fmla="*/ 0 h 1308100"/>
              <a:gd name="connsiteX2-217" fmla="*/ 9245600 w 9245600"/>
              <a:gd name="connsiteY2-218" fmla="*/ 662324 h 1308100"/>
              <a:gd name="connsiteX3-219" fmla="*/ 6731000 w 9245600"/>
              <a:gd name="connsiteY3-220" fmla="*/ 1168400 h 1308100"/>
              <a:gd name="connsiteX4-221" fmla="*/ 6070600 w 9245600"/>
              <a:gd name="connsiteY4-222" fmla="*/ 1270000 h 1308100"/>
              <a:gd name="connsiteX5-223" fmla="*/ 5080000 w 9245600"/>
              <a:gd name="connsiteY5-224" fmla="*/ 1308100 h 1308100"/>
              <a:gd name="connsiteX6-225" fmla="*/ 4318000 w 9245600"/>
              <a:gd name="connsiteY6-226" fmla="*/ 1282700 h 1308100"/>
              <a:gd name="connsiteX7-227" fmla="*/ 3733800 w 9245600"/>
              <a:gd name="connsiteY7-228" fmla="*/ 1244600 h 1308100"/>
              <a:gd name="connsiteX8-229" fmla="*/ 3098800 w 9245600"/>
              <a:gd name="connsiteY8-230" fmla="*/ 1181100 h 1308100"/>
              <a:gd name="connsiteX9-231" fmla="*/ 1930400 w 9245600"/>
              <a:gd name="connsiteY9-232" fmla="*/ 1079500 h 1308100"/>
              <a:gd name="connsiteX10-233" fmla="*/ 0 w 9245600"/>
              <a:gd name="connsiteY10-234" fmla="*/ 992524 h 1308100"/>
              <a:gd name="connsiteX11-235" fmla="*/ 63500 w 9245600"/>
              <a:gd name="connsiteY11-236" fmla="*/ 0 h 1308100"/>
              <a:gd name="connsiteX0-237" fmla="*/ 63500 w 9207500"/>
              <a:gd name="connsiteY0-238" fmla="*/ 0 h 1308100"/>
              <a:gd name="connsiteX1-239" fmla="*/ 9207500 w 9207500"/>
              <a:gd name="connsiteY1-240" fmla="*/ 0 h 1308100"/>
              <a:gd name="connsiteX2-241" fmla="*/ 9004300 w 9207500"/>
              <a:gd name="connsiteY2-242" fmla="*/ 649624 h 1308100"/>
              <a:gd name="connsiteX3-243" fmla="*/ 6731000 w 9207500"/>
              <a:gd name="connsiteY3-244" fmla="*/ 1168400 h 1308100"/>
              <a:gd name="connsiteX4-245" fmla="*/ 6070600 w 9207500"/>
              <a:gd name="connsiteY4-246" fmla="*/ 1270000 h 1308100"/>
              <a:gd name="connsiteX5-247" fmla="*/ 5080000 w 9207500"/>
              <a:gd name="connsiteY5-248" fmla="*/ 1308100 h 1308100"/>
              <a:gd name="connsiteX6-249" fmla="*/ 4318000 w 9207500"/>
              <a:gd name="connsiteY6-250" fmla="*/ 1282700 h 1308100"/>
              <a:gd name="connsiteX7-251" fmla="*/ 3733800 w 9207500"/>
              <a:gd name="connsiteY7-252" fmla="*/ 1244600 h 1308100"/>
              <a:gd name="connsiteX8-253" fmla="*/ 3098800 w 9207500"/>
              <a:gd name="connsiteY8-254" fmla="*/ 1181100 h 1308100"/>
              <a:gd name="connsiteX9-255" fmla="*/ 1930400 w 9207500"/>
              <a:gd name="connsiteY9-256" fmla="*/ 1079500 h 1308100"/>
              <a:gd name="connsiteX10-257" fmla="*/ 0 w 9207500"/>
              <a:gd name="connsiteY10-258" fmla="*/ 992524 h 1308100"/>
              <a:gd name="connsiteX11-259" fmla="*/ 63500 w 9207500"/>
              <a:gd name="connsiteY11-260" fmla="*/ 0 h 1308100"/>
              <a:gd name="connsiteX0-261" fmla="*/ 63500 w 9207500"/>
              <a:gd name="connsiteY0-262" fmla="*/ 0 h 1308100"/>
              <a:gd name="connsiteX1-263" fmla="*/ 9207500 w 9207500"/>
              <a:gd name="connsiteY1-264" fmla="*/ 0 h 1308100"/>
              <a:gd name="connsiteX2-265" fmla="*/ 9004300 w 9207500"/>
              <a:gd name="connsiteY2-266" fmla="*/ 649624 h 1308100"/>
              <a:gd name="connsiteX3-267" fmla="*/ 6731000 w 9207500"/>
              <a:gd name="connsiteY3-268" fmla="*/ 1168400 h 1308100"/>
              <a:gd name="connsiteX4-269" fmla="*/ 6070600 w 9207500"/>
              <a:gd name="connsiteY4-270" fmla="*/ 1270000 h 1308100"/>
              <a:gd name="connsiteX5-271" fmla="*/ 5080000 w 9207500"/>
              <a:gd name="connsiteY5-272" fmla="*/ 1308100 h 1308100"/>
              <a:gd name="connsiteX6-273" fmla="*/ 4318000 w 9207500"/>
              <a:gd name="connsiteY6-274" fmla="*/ 1282700 h 1308100"/>
              <a:gd name="connsiteX7-275" fmla="*/ 3733800 w 9207500"/>
              <a:gd name="connsiteY7-276" fmla="*/ 1244600 h 1308100"/>
              <a:gd name="connsiteX8-277" fmla="*/ 3098800 w 9207500"/>
              <a:gd name="connsiteY8-278" fmla="*/ 1181100 h 1308100"/>
              <a:gd name="connsiteX9-279" fmla="*/ 1930400 w 9207500"/>
              <a:gd name="connsiteY9-280" fmla="*/ 1079500 h 1308100"/>
              <a:gd name="connsiteX10-281" fmla="*/ 0 w 9207500"/>
              <a:gd name="connsiteY10-282" fmla="*/ 992524 h 1308100"/>
              <a:gd name="connsiteX11-283" fmla="*/ 63500 w 9207500"/>
              <a:gd name="connsiteY11-284" fmla="*/ 0 h 1308100"/>
              <a:gd name="connsiteX0-285" fmla="*/ 63500 w 9024326"/>
              <a:gd name="connsiteY0-286" fmla="*/ 12700 h 1320800"/>
              <a:gd name="connsiteX1-287" fmla="*/ 8826500 w 9024326"/>
              <a:gd name="connsiteY1-288" fmla="*/ 0 h 1320800"/>
              <a:gd name="connsiteX2-289" fmla="*/ 9004300 w 9024326"/>
              <a:gd name="connsiteY2-290" fmla="*/ 662324 h 1320800"/>
              <a:gd name="connsiteX3-291" fmla="*/ 6731000 w 9024326"/>
              <a:gd name="connsiteY3-292" fmla="*/ 1181100 h 1320800"/>
              <a:gd name="connsiteX4-293" fmla="*/ 6070600 w 9024326"/>
              <a:gd name="connsiteY4-294" fmla="*/ 1282700 h 1320800"/>
              <a:gd name="connsiteX5-295" fmla="*/ 5080000 w 9024326"/>
              <a:gd name="connsiteY5-296" fmla="*/ 1320800 h 1320800"/>
              <a:gd name="connsiteX6-297" fmla="*/ 4318000 w 9024326"/>
              <a:gd name="connsiteY6-298" fmla="*/ 1295400 h 1320800"/>
              <a:gd name="connsiteX7-299" fmla="*/ 3733800 w 9024326"/>
              <a:gd name="connsiteY7-300" fmla="*/ 1257300 h 1320800"/>
              <a:gd name="connsiteX8-301" fmla="*/ 3098800 w 9024326"/>
              <a:gd name="connsiteY8-302" fmla="*/ 1193800 h 1320800"/>
              <a:gd name="connsiteX9-303" fmla="*/ 1930400 w 9024326"/>
              <a:gd name="connsiteY9-304" fmla="*/ 1092200 h 1320800"/>
              <a:gd name="connsiteX10-305" fmla="*/ 0 w 9024326"/>
              <a:gd name="connsiteY10-306" fmla="*/ 1005224 h 1320800"/>
              <a:gd name="connsiteX11-307" fmla="*/ 63500 w 9024326"/>
              <a:gd name="connsiteY11-308" fmla="*/ 12700 h 1320800"/>
              <a:gd name="connsiteX0-309" fmla="*/ 63500 w 8826500"/>
              <a:gd name="connsiteY0-310" fmla="*/ 12700 h 1320800"/>
              <a:gd name="connsiteX1-311" fmla="*/ 8826500 w 8826500"/>
              <a:gd name="connsiteY1-312" fmla="*/ 0 h 1320800"/>
              <a:gd name="connsiteX2-313" fmla="*/ 8585200 w 8826500"/>
              <a:gd name="connsiteY2-314" fmla="*/ 700424 h 1320800"/>
              <a:gd name="connsiteX3-315" fmla="*/ 6731000 w 8826500"/>
              <a:gd name="connsiteY3-316" fmla="*/ 1181100 h 1320800"/>
              <a:gd name="connsiteX4-317" fmla="*/ 6070600 w 8826500"/>
              <a:gd name="connsiteY4-318" fmla="*/ 1282700 h 1320800"/>
              <a:gd name="connsiteX5-319" fmla="*/ 5080000 w 8826500"/>
              <a:gd name="connsiteY5-320" fmla="*/ 1320800 h 1320800"/>
              <a:gd name="connsiteX6-321" fmla="*/ 4318000 w 8826500"/>
              <a:gd name="connsiteY6-322" fmla="*/ 1295400 h 1320800"/>
              <a:gd name="connsiteX7-323" fmla="*/ 3733800 w 8826500"/>
              <a:gd name="connsiteY7-324" fmla="*/ 1257300 h 1320800"/>
              <a:gd name="connsiteX8-325" fmla="*/ 3098800 w 8826500"/>
              <a:gd name="connsiteY8-326" fmla="*/ 1193800 h 1320800"/>
              <a:gd name="connsiteX9-327" fmla="*/ 1930400 w 8826500"/>
              <a:gd name="connsiteY9-328" fmla="*/ 1092200 h 1320800"/>
              <a:gd name="connsiteX10-329" fmla="*/ 0 w 8826500"/>
              <a:gd name="connsiteY10-330" fmla="*/ 1005224 h 1320800"/>
              <a:gd name="connsiteX11-331" fmla="*/ 63500 w 8826500"/>
              <a:gd name="connsiteY11-332" fmla="*/ 12700 h 1320800"/>
              <a:gd name="connsiteX0-333" fmla="*/ 63500 w 8826500"/>
              <a:gd name="connsiteY0-334" fmla="*/ 12700 h 1320800"/>
              <a:gd name="connsiteX1-335" fmla="*/ 8826500 w 8826500"/>
              <a:gd name="connsiteY1-336" fmla="*/ 0 h 1320800"/>
              <a:gd name="connsiteX2-337" fmla="*/ 8496300 w 8826500"/>
              <a:gd name="connsiteY2-338" fmla="*/ 700424 h 1320800"/>
              <a:gd name="connsiteX3-339" fmla="*/ 6731000 w 8826500"/>
              <a:gd name="connsiteY3-340" fmla="*/ 1181100 h 1320800"/>
              <a:gd name="connsiteX4-341" fmla="*/ 6070600 w 8826500"/>
              <a:gd name="connsiteY4-342" fmla="*/ 1282700 h 1320800"/>
              <a:gd name="connsiteX5-343" fmla="*/ 5080000 w 8826500"/>
              <a:gd name="connsiteY5-344" fmla="*/ 1320800 h 1320800"/>
              <a:gd name="connsiteX6-345" fmla="*/ 4318000 w 8826500"/>
              <a:gd name="connsiteY6-346" fmla="*/ 1295400 h 1320800"/>
              <a:gd name="connsiteX7-347" fmla="*/ 3733800 w 8826500"/>
              <a:gd name="connsiteY7-348" fmla="*/ 1257300 h 1320800"/>
              <a:gd name="connsiteX8-349" fmla="*/ 3098800 w 8826500"/>
              <a:gd name="connsiteY8-350" fmla="*/ 1193800 h 1320800"/>
              <a:gd name="connsiteX9-351" fmla="*/ 1930400 w 8826500"/>
              <a:gd name="connsiteY9-352" fmla="*/ 1092200 h 1320800"/>
              <a:gd name="connsiteX10-353" fmla="*/ 0 w 8826500"/>
              <a:gd name="connsiteY10-354" fmla="*/ 1005224 h 1320800"/>
              <a:gd name="connsiteX11-355" fmla="*/ 63500 w 8826500"/>
              <a:gd name="connsiteY11-356" fmla="*/ 12700 h 1320800"/>
              <a:gd name="connsiteX0-357" fmla="*/ 63500 w 8826500"/>
              <a:gd name="connsiteY0-358" fmla="*/ 12700 h 1320800"/>
              <a:gd name="connsiteX1-359" fmla="*/ 8826500 w 8826500"/>
              <a:gd name="connsiteY1-360" fmla="*/ 0 h 1320800"/>
              <a:gd name="connsiteX2-361" fmla="*/ 8496300 w 8826500"/>
              <a:gd name="connsiteY2-362" fmla="*/ 700424 h 1320800"/>
              <a:gd name="connsiteX3-363" fmla="*/ 6731000 w 8826500"/>
              <a:gd name="connsiteY3-364" fmla="*/ 1181100 h 1320800"/>
              <a:gd name="connsiteX4-365" fmla="*/ 6070600 w 8826500"/>
              <a:gd name="connsiteY4-366" fmla="*/ 1282700 h 1320800"/>
              <a:gd name="connsiteX5-367" fmla="*/ 5080000 w 8826500"/>
              <a:gd name="connsiteY5-368" fmla="*/ 1320800 h 1320800"/>
              <a:gd name="connsiteX6-369" fmla="*/ 4318000 w 8826500"/>
              <a:gd name="connsiteY6-370" fmla="*/ 1295400 h 1320800"/>
              <a:gd name="connsiteX7-371" fmla="*/ 3733800 w 8826500"/>
              <a:gd name="connsiteY7-372" fmla="*/ 1257300 h 1320800"/>
              <a:gd name="connsiteX8-373" fmla="*/ 3098800 w 8826500"/>
              <a:gd name="connsiteY8-374" fmla="*/ 1193800 h 1320800"/>
              <a:gd name="connsiteX9-375" fmla="*/ 1930400 w 8826500"/>
              <a:gd name="connsiteY9-376" fmla="*/ 1092200 h 1320800"/>
              <a:gd name="connsiteX10-377" fmla="*/ 0 w 8826500"/>
              <a:gd name="connsiteY10-378" fmla="*/ 1005224 h 1320800"/>
              <a:gd name="connsiteX11-379" fmla="*/ 63500 w 8826500"/>
              <a:gd name="connsiteY11-380" fmla="*/ 12700 h 1320800"/>
              <a:gd name="connsiteX0-381" fmla="*/ 63500 w 8826500"/>
              <a:gd name="connsiteY0-382" fmla="*/ 12700 h 1320800"/>
              <a:gd name="connsiteX1-383" fmla="*/ 8826500 w 8826500"/>
              <a:gd name="connsiteY1-384" fmla="*/ 0 h 1320800"/>
              <a:gd name="connsiteX2-385" fmla="*/ 8496300 w 8826500"/>
              <a:gd name="connsiteY2-386" fmla="*/ 700424 h 1320800"/>
              <a:gd name="connsiteX3-387" fmla="*/ 6731000 w 8826500"/>
              <a:gd name="connsiteY3-388" fmla="*/ 1181100 h 1320800"/>
              <a:gd name="connsiteX4-389" fmla="*/ 6070600 w 8826500"/>
              <a:gd name="connsiteY4-390" fmla="*/ 1282700 h 1320800"/>
              <a:gd name="connsiteX5-391" fmla="*/ 5080000 w 8826500"/>
              <a:gd name="connsiteY5-392" fmla="*/ 1320800 h 1320800"/>
              <a:gd name="connsiteX6-393" fmla="*/ 4318000 w 8826500"/>
              <a:gd name="connsiteY6-394" fmla="*/ 1295400 h 1320800"/>
              <a:gd name="connsiteX7-395" fmla="*/ 3733800 w 8826500"/>
              <a:gd name="connsiteY7-396" fmla="*/ 1257300 h 1320800"/>
              <a:gd name="connsiteX8-397" fmla="*/ 3098800 w 8826500"/>
              <a:gd name="connsiteY8-398" fmla="*/ 1193800 h 1320800"/>
              <a:gd name="connsiteX9-399" fmla="*/ 1930400 w 8826500"/>
              <a:gd name="connsiteY9-400" fmla="*/ 1092200 h 1320800"/>
              <a:gd name="connsiteX10-401" fmla="*/ 0 w 8826500"/>
              <a:gd name="connsiteY10-402" fmla="*/ 1005224 h 1320800"/>
              <a:gd name="connsiteX11-403" fmla="*/ 63500 w 8826500"/>
              <a:gd name="connsiteY11-404" fmla="*/ 12700 h 1320800"/>
              <a:gd name="connsiteX0-405" fmla="*/ 63500 w 8826500"/>
              <a:gd name="connsiteY0-406" fmla="*/ 12700 h 1320800"/>
              <a:gd name="connsiteX1-407" fmla="*/ 8826500 w 8826500"/>
              <a:gd name="connsiteY1-408" fmla="*/ 0 h 1320800"/>
              <a:gd name="connsiteX2-409" fmla="*/ 8496300 w 8826500"/>
              <a:gd name="connsiteY2-410" fmla="*/ 700424 h 1320800"/>
              <a:gd name="connsiteX3-411" fmla="*/ 6731000 w 8826500"/>
              <a:gd name="connsiteY3-412" fmla="*/ 1181100 h 1320800"/>
              <a:gd name="connsiteX4-413" fmla="*/ 6070600 w 8826500"/>
              <a:gd name="connsiteY4-414" fmla="*/ 1282700 h 1320800"/>
              <a:gd name="connsiteX5-415" fmla="*/ 5080000 w 8826500"/>
              <a:gd name="connsiteY5-416" fmla="*/ 1320800 h 1320800"/>
              <a:gd name="connsiteX6-417" fmla="*/ 4318000 w 8826500"/>
              <a:gd name="connsiteY6-418" fmla="*/ 1295400 h 1320800"/>
              <a:gd name="connsiteX7-419" fmla="*/ 3733800 w 8826500"/>
              <a:gd name="connsiteY7-420" fmla="*/ 1257300 h 1320800"/>
              <a:gd name="connsiteX8-421" fmla="*/ 3098800 w 8826500"/>
              <a:gd name="connsiteY8-422" fmla="*/ 1193800 h 1320800"/>
              <a:gd name="connsiteX9-423" fmla="*/ 1930400 w 8826500"/>
              <a:gd name="connsiteY9-424" fmla="*/ 1092200 h 1320800"/>
              <a:gd name="connsiteX10-425" fmla="*/ 0 w 8826500"/>
              <a:gd name="connsiteY10-426" fmla="*/ 1005224 h 1320800"/>
              <a:gd name="connsiteX11-427" fmla="*/ 63500 w 8826500"/>
              <a:gd name="connsiteY11-428" fmla="*/ 12700 h 1320800"/>
              <a:gd name="connsiteX0-429" fmla="*/ 63500 w 8826500"/>
              <a:gd name="connsiteY0-430" fmla="*/ 12700 h 1320800"/>
              <a:gd name="connsiteX1-431" fmla="*/ 8826500 w 8826500"/>
              <a:gd name="connsiteY1-432" fmla="*/ 0 h 1320800"/>
              <a:gd name="connsiteX2-433" fmla="*/ 8496300 w 8826500"/>
              <a:gd name="connsiteY2-434" fmla="*/ 700424 h 1320800"/>
              <a:gd name="connsiteX3-435" fmla="*/ 6731000 w 8826500"/>
              <a:gd name="connsiteY3-436" fmla="*/ 1181100 h 1320800"/>
              <a:gd name="connsiteX4-437" fmla="*/ 6070600 w 8826500"/>
              <a:gd name="connsiteY4-438" fmla="*/ 1282700 h 1320800"/>
              <a:gd name="connsiteX5-439" fmla="*/ 5080000 w 8826500"/>
              <a:gd name="connsiteY5-440" fmla="*/ 1320800 h 1320800"/>
              <a:gd name="connsiteX6-441" fmla="*/ 4318000 w 8826500"/>
              <a:gd name="connsiteY6-442" fmla="*/ 1295400 h 1320800"/>
              <a:gd name="connsiteX7-443" fmla="*/ 3733800 w 8826500"/>
              <a:gd name="connsiteY7-444" fmla="*/ 1257300 h 1320800"/>
              <a:gd name="connsiteX8-445" fmla="*/ 3098800 w 8826500"/>
              <a:gd name="connsiteY8-446" fmla="*/ 1193800 h 1320800"/>
              <a:gd name="connsiteX9-447" fmla="*/ 1930400 w 8826500"/>
              <a:gd name="connsiteY9-448" fmla="*/ 1092200 h 1320800"/>
              <a:gd name="connsiteX10-449" fmla="*/ 0 w 8826500"/>
              <a:gd name="connsiteY10-450" fmla="*/ 1005224 h 1320800"/>
              <a:gd name="connsiteX11-451" fmla="*/ 63500 w 8826500"/>
              <a:gd name="connsiteY11-452" fmla="*/ 12700 h 1320800"/>
              <a:gd name="connsiteX0-453" fmla="*/ 63500 w 8826500"/>
              <a:gd name="connsiteY0-454" fmla="*/ 12700 h 1320800"/>
              <a:gd name="connsiteX1-455" fmla="*/ 8826500 w 8826500"/>
              <a:gd name="connsiteY1-456" fmla="*/ 0 h 1320800"/>
              <a:gd name="connsiteX2-457" fmla="*/ 8496300 w 8826500"/>
              <a:gd name="connsiteY2-458" fmla="*/ 700424 h 1320800"/>
              <a:gd name="connsiteX3-459" fmla="*/ 6731000 w 8826500"/>
              <a:gd name="connsiteY3-460" fmla="*/ 1181100 h 1320800"/>
              <a:gd name="connsiteX4-461" fmla="*/ 6070600 w 8826500"/>
              <a:gd name="connsiteY4-462" fmla="*/ 1282700 h 1320800"/>
              <a:gd name="connsiteX5-463" fmla="*/ 5080000 w 8826500"/>
              <a:gd name="connsiteY5-464" fmla="*/ 1320800 h 1320800"/>
              <a:gd name="connsiteX6-465" fmla="*/ 4318000 w 8826500"/>
              <a:gd name="connsiteY6-466" fmla="*/ 1295400 h 1320800"/>
              <a:gd name="connsiteX7-467" fmla="*/ 3733800 w 8826500"/>
              <a:gd name="connsiteY7-468" fmla="*/ 1257300 h 1320800"/>
              <a:gd name="connsiteX8-469" fmla="*/ 3098800 w 8826500"/>
              <a:gd name="connsiteY8-470" fmla="*/ 1193800 h 1320800"/>
              <a:gd name="connsiteX9-471" fmla="*/ 1930400 w 8826500"/>
              <a:gd name="connsiteY9-472" fmla="*/ 1092200 h 1320800"/>
              <a:gd name="connsiteX10-473" fmla="*/ 0 w 8826500"/>
              <a:gd name="connsiteY10-474" fmla="*/ 1005224 h 1320800"/>
              <a:gd name="connsiteX11-475" fmla="*/ 63500 w 8826500"/>
              <a:gd name="connsiteY11-476" fmla="*/ 12700 h 1320800"/>
              <a:gd name="connsiteX0-477" fmla="*/ 63500 w 8826500"/>
              <a:gd name="connsiteY0-478" fmla="*/ 12700 h 1320800"/>
              <a:gd name="connsiteX1-479" fmla="*/ 8826500 w 8826500"/>
              <a:gd name="connsiteY1-480" fmla="*/ 0 h 1320800"/>
              <a:gd name="connsiteX2-481" fmla="*/ 8496300 w 8826500"/>
              <a:gd name="connsiteY2-482" fmla="*/ 700424 h 1320800"/>
              <a:gd name="connsiteX3-483" fmla="*/ 6781800 w 8826500"/>
              <a:gd name="connsiteY3-484" fmla="*/ 1206500 h 1320800"/>
              <a:gd name="connsiteX4-485" fmla="*/ 6070600 w 8826500"/>
              <a:gd name="connsiteY4-486" fmla="*/ 1282700 h 1320800"/>
              <a:gd name="connsiteX5-487" fmla="*/ 5080000 w 8826500"/>
              <a:gd name="connsiteY5-488" fmla="*/ 1320800 h 1320800"/>
              <a:gd name="connsiteX6-489" fmla="*/ 4318000 w 8826500"/>
              <a:gd name="connsiteY6-490" fmla="*/ 1295400 h 1320800"/>
              <a:gd name="connsiteX7-491" fmla="*/ 3733800 w 8826500"/>
              <a:gd name="connsiteY7-492" fmla="*/ 1257300 h 1320800"/>
              <a:gd name="connsiteX8-493" fmla="*/ 3098800 w 8826500"/>
              <a:gd name="connsiteY8-494" fmla="*/ 1193800 h 1320800"/>
              <a:gd name="connsiteX9-495" fmla="*/ 1930400 w 8826500"/>
              <a:gd name="connsiteY9-496" fmla="*/ 1092200 h 1320800"/>
              <a:gd name="connsiteX10-497" fmla="*/ 0 w 8826500"/>
              <a:gd name="connsiteY10-498" fmla="*/ 1005224 h 1320800"/>
              <a:gd name="connsiteX11-499" fmla="*/ 63500 w 8826500"/>
              <a:gd name="connsiteY11-500" fmla="*/ 12700 h 1320800"/>
              <a:gd name="connsiteX0-501" fmla="*/ 63500 w 8826500"/>
              <a:gd name="connsiteY0-502" fmla="*/ 12700 h 1320800"/>
              <a:gd name="connsiteX1-503" fmla="*/ 8826500 w 8826500"/>
              <a:gd name="connsiteY1-504" fmla="*/ 0 h 1320800"/>
              <a:gd name="connsiteX2-505" fmla="*/ 8496300 w 8826500"/>
              <a:gd name="connsiteY2-506" fmla="*/ 700424 h 1320800"/>
              <a:gd name="connsiteX3-507" fmla="*/ 6781800 w 8826500"/>
              <a:gd name="connsiteY3-508" fmla="*/ 1206500 h 1320800"/>
              <a:gd name="connsiteX4-509" fmla="*/ 6070600 w 8826500"/>
              <a:gd name="connsiteY4-510" fmla="*/ 1282700 h 1320800"/>
              <a:gd name="connsiteX5-511" fmla="*/ 5080000 w 8826500"/>
              <a:gd name="connsiteY5-512" fmla="*/ 1320800 h 1320800"/>
              <a:gd name="connsiteX6-513" fmla="*/ 4318000 w 8826500"/>
              <a:gd name="connsiteY6-514" fmla="*/ 1295400 h 1320800"/>
              <a:gd name="connsiteX7-515" fmla="*/ 3733800 w 8826500"/>
              <a:gd name="connsiteY7-516" fmla="*/ 1257300 h 1320800"/>
              <a:gd name="connsiteX8-517" fmla="*/ 3098800 w 8826500"/>
              <a:gd name="connsiteY8-518" fmla="*/ 1193800 h 1320800"/>
              <a:gd name="connsiteX9-519" fmla="*/ 1930400 w 8826500"/>
              <a:gd name="connsiteY9-520" fmla="*/ 1092200 h 1320800"/>
              <a:gd name="connsiteX10-521" fmla="*/ 0 w 8826500"/>
              <a:gd name="connsiteY10-522" fmla="*/ 1005224 h 1320800"/>
              <a:gd name="connsiteX11-523" fmla="*/ 63500 w 8826500"/>
              <a:gd name="connsiteY11-524" fmla="*/ 12700 h 1320800"/>
              <a:gd name="connsiteX0-525" fmla="*/ 63500 w 8826500"/>
              <a:gd name="connsiteY0-526" fmla="*/ 12700 h 1320800"/>
              <a:gd name="connsiteX1-527" fmla="*/ 8826500 w 8826500"/>
              <a:gd name="connsiteY1-528" fmla="*/ 0 h 1320800"/>
              <a:gd name="connsiteX2-529" fmla="*/ 8496300 w 8826500"/>
              <a:gd name="connsiteY2-530" fmla="*/ 700424 h 1320800"/>
              <a:gd name="connsiteX3-531" fmla="*/ 6781800 w 8826500"/>
              <a:gd name="connsiteY3-532" fmla="*/ 1206500 h 1320800"/>
              <a:gd name="connsiteX4-533" fmla="*/ 6070600 w 8826500"/>
              <a:gd name="connsiteY4-534" fmla="*/ 1282700 h 1320800"/>
              <a:gd name="connsiteX5-535" fmla="*/ 5080000 w 8826500"/>
              <a:gd name="connsiteY5-536" fmla="*/ 1320800 h 1320800"/>
              <a:gd name="connsiteX6-537" fmla="*/ 4318000 w 8826500"/>
              <a:gd name="connsiteY6-538" fmla="*/ 1295400 h 1320800"/>
              <a:gd name="connsiteX7-539" fmla="*/ 3733800 w 8826500"/>
              <a:gd name="connsiteY7-540" fmla="*/ 1257300 h 1320800"/>
              <a:gd name="connsiteX8-541" fmla="*/ 3098800 w 8826500"/>
              <a:gd name="connsiteY8-542" fmla="*/ 1193800 h 1320800"/>
              <a:gd name="connsiteX9-543" fmla="*/ 1930400 w 8826500"/>
              <a:gd name="connsiteY9-544" fmla="*/ 1092200 h 1320800"/>
              <a:gd name="connsiteX10-545" fmla="*/ 0 w 8826500"/>
              <a:gd name="connsiteY10-546" fmla="*/ 1005224 h 1320800"/>
              <a:gd name="connsiteX11-547" fmla="*/ 63500 w 8826500"/>
              <a:gd name="connsiteY11-548" fmla="*/ 12700 h 1320800"/>
              <a:gd name="connsiteX0-549" fmla="*/ 63500 w 8826500"/>
              <a:gd name="connsiteY0-550" fmla="*/ 12700 h 1320800"/>
              <a:gd name="connsiteX1-551" fmla="*/ 8826500 w 8826500"/>
              <a:gd name="connsiteY1-552" fmla="*/ 0 h 1320800"/>
              <a:gd name="connsiteX2-553" fmla="*/ 8496300 w 8826500"/>
              <a:gd name="connsiteY2-554" fmla="*/ 700424 h 1320800"/>
              <a:gd name="connsiteX3-555" fmla="*/ 6781800 w 8826500"/>
              <a:gd name="connsiteY3-556" fmla="*/ 1206500 h 1320800"/>
              <a:gd name="connsiteX4-557" fmla="*/ 6057900 w 8826500"/>
              <a:gd name="connsiteY4-558" fmla="*/ 1270000 h 1320800"/>
              <a:gd name="connsiteX5-559" fmla="*/ 5080000 w 8826500"/>
              <a:gd name="connsiteY5-560" fmla="*/ 1320800 h 1320800"/>
              <a:gd name="connsiteX6-561" fmla="*/ 4318000 w 8826500"/>
              <a:gd name="connsiteY6-562" fmla="*/ 1295400 h 1320800"/>
              <a:gd name="connsiteX7-563" fmla="*/ 3733800 w 8826500"/>
              <a:gd name="connsiteY7-564" fmla="*/ 1257300 h 1320800"/>
              <a:gd name="connsiteX8-565" fmla="*/ 3098800 w 8826500"/>
              <a:gd name="connsiteY8-566" fmla="*/ 1193800 h 1320800"/>
              <a:gd name="connsiteX9-567" fmla="*/ 1930400 w 8826500"/>
              <a:gd name="connsiteY9-568" fmla="*/ 1092200 h 1320800"/>
              <a:gd name="connsiteX10-569" fmla="*/ 0 w 8826500"/>
              <a:gd name="connsiteY10-570" fmla="*/ 1005224 h 1320800"/>
              <a:gd name="connsiteX11-571" fmla="*/ 63500 w 8826500"/>
              <a:gd name="connsiteY11-572" fmla="*/ 12700 h 1320800"/>
              <a:gd name="connsiteX0-573" fmla="*/ 63500 w 8826500"/>
              <a:gd name="connsiteY0-574" fmla="*/ 12700 h 1320800"/>
              <a:gd name="connsiteX1-575" fmla="*/ 8826500 w 8826500"/>
              <a:gd name="connsiteY1-576" fmla="*/ 0 h 1320800"/>
              <a:gd name="connsiteX2-577" fmla="*/ 8496300 w 8826500"/>
              <a:gd name="connsiteY2-578" fmla="*/ 700424 h 1320800"/>
              <a:gd name="connsiteX3-579" fmla="*/ 6781800 w 8826500"/>
              <a:gd name="connsiteY3-580" fmla="*/ 1206500 h 1320800"/>
              <a:gd name="connsiteX4-581" fmla="*/ 6070600 w 8826500"/>
              <a:gd name="connsiteY4-582" fmla="*/ 1308100 h 1320800"/>
              <a:gd name="connsiteX5-583" fmla="*/ 5080000 w 8826500"/>
              <a:gd name="connsiteY5-584" fmla="*/ 1320800 h 1320800"/>
              <a:gd name="connsiteX6-585" fmla="*/ 4318000 w 8826500"/>
              <a:gd name="connsiteY6-586" fmla="*/ 1295400 h 1320800"/>
              <a:gd name="connsiteX7-587" fmla="*/ 3733800 w 8826500"/>
              <a:gd name="connsiteY7-588" fmla="*/ 1257300 h 1320800"/>
              <a:gd name="connsiteX8-589" fmla="*/ 3098800 w 8826500"/>
              <a:gd name="connsiteY8-590" fmla="*/ 1193800 h 1320800"/>
              <a:gd name="connsiteX9-591" fmla="*/ 1930400 w 8826500"/>
              <a:gd name="connsiteY9-592" fmla="*/ 1092200 h 1320800"/>
              <a:gd name="connsiteX10-593" fmla="*/ 0 w 8826500"/>
              <a:gd name="connsiteY10-594" fmla="*/ 1005224 h 1320800"/>
              <a:gd name="connsiteX11-595" fmla="*/ 63500 w 8826500"/>
              <a:gd name="connsiteY11-596" fmla="*/ 12700 h 1320800"/>
              <a:gd name="connsiteX0-597" fmla="*/ 63500 w 8826500"/>
              <a:gd name="connsiteY0-598" fmla="*/ 12700 h 1320800"/>
              <a:gd name="connsiteX1-599" fmla="*/ 8826500 w 8826500"/>
              <a:gd name="connsiteY1-600" fmla="*/ 0 h 1320800"/>
              <a:gd name="connsiteX2-601" fmla="*/ 8496300 w 8826500"/>
              <a:gd name="connsiteY2-602" fmla="*/ 700424 h 1320800"/>
              <a:gd name="connsiteX3-603" fmla="*/ 6781800 w 8826500"/>
              <a:gd name="connsiteY3-604" fmla="*/ 1206500 h 1320800"/>
              <a:gd name="connsiteX4-605" fmla="*/ 6070600 w 8826500"/>
              <a:gd name="connsiteY4-606" fmla="*/ 1308100 h 1320800"/>
              <a:gd name="connsiteX5-607" fmla="*/ 5080000 w 8826500"/>
              <a:gd name="connsiteY5-608" fmla="*/ 1320800 h 1320800"/>
              <a:gd name="connsiteX6-609" fmla="*/ 4318000 w 8826500"/>
              <a:gd name="connsiteY6-610" fmla="*/ 1295400 h 1320800"/>
              <a:gd name="connsiteX7-611" fmla="*/ 3733800 w 8826500"/>
              <a:gd name="connsiteY7-612" fmla="*/ 1257300 h 1320800"/>
              <a:gd name="connsiteX8-613" fmla="*/ 3098800 w 8826500"/>
              <a:gd name="connsiteY8-614" fmla="*/ 1193800 h 1320800"/>
              <a:gd name="connsiteX9-615" fmla="*/ 1930400 w 8826500"/>
              <a:gd name="connsiteY9-616" fmla="*/ 1092200 h 1320800"/>
              <a:gd name="connsiteX10-617" fmla="*/ 0 w 8826500"/>
              <a:gd name="connsiteY10-618" fmla="*/ 1005224 h 1320800"/>
              <a:gd name="connsiteX11-619" fmla="*/ 63500 w 8826500"/>
              <a:gd name="connsiteY11-620" fmla="*/ 12700 h 1320800"/>
              <a:gd name="connsiteX0-621" fmla="*/ 63500 w 8826500"/>
              <a:gd name="connsiteY0-622" fmla="*/ 12700 h 1320800"/>
              <a:gd name="connsiteX1-623" fmla="*/ 8826500 w 8826500"/>
              <a:gd name="connsiteY1-624" fmla="*/ 0 h 1320800"/>
              <a:gd name="connsiteX2-625" fmla="*/ 8496300 w 8826500"/>
              <a:gd name="connsiteY2-626" fmla="*/ 700424 h 1320800"/>
              <a:gd name="connsiteX3-627" fmla="*/ 6781800 w 8826500"/>
              <a:gd name="connsiteY3-628" fmla="*/ 1206500 h 1320800"/>
              <a:gd name="connsiteX4-629" fmla="*/ 6070600 w 8826500"/>
              <a:gd name="connsiteY4-630" fmla="*/ 1308100 h 1320800"/>
              <a:gd name="connsiteX5-631" fmla="*/ 5080000 w 8826500"/>
              <a:gd name="connsiteY5-632" fmla="*/ 1320800 h 1320800"/>
              <a:gd name="connsiteX6-633" fmla="*/ 4318000 w 8826500"/>
              <a:gd name="connsiteY6-634" fmla="*/ 1295400 h 1320800"/>
              <a:gd name="connsiteX7-635" fmla="*/ 3733800 w 8826500"/>
              <a:gd name="connsiteY7-636" fmla="*/ 1257300 h 1320800"/>
              <a:gd name="connsiteX8-637" fmla="*/ 3098800 w 8826500"/>
              <a:gd name="connsiteY8-638" fmla="*/ 1193800 h 1320800"/>
              <a:gd name="connsiteX9-639" fmla="*/ 1930400 w 8826500"/>
              <a:gd name="connsiteY9-640" fmla="*/ 1092200 h 1320800"/>
              <a:gd name="connsiteX10-641" fmla="*/ 0 w 8826500"/>
              <a:gd name="connsiteY10-642" fmla="*/ 1005224 h 1320800"/>
              <a:gd name="connsiteX11-643" fmla="*/ 63500 w 8826500"/>
              <a:gd name="connsiteY11-644" fmla="*/ 12700 h 1320800"/>
              <a:gd name="connsiteX0-645" fmla="*/ 63500 w 8826500"/>
              <a:gd name="connsiteY0-646" fmla="*/ 12700 h 1320800"/>
              <a:gd name="connsiteX1-647" fmla="*/ 8826500 w 8826500"/>
              <a:gd name="connsiteY1-648" fmla="*/ 0 h 1320800"/>
              <a:gd name="connsiteX2-649" fmla="*/ 8496300 w 8826500"/>
              <a:gd name="connsiteY2-650" fmla="*/ 700424 h 1320800"/>
              <a:gd name="connsiteX3-651" fmla="*/ 6781800 w 8826500"/>
              <a:gd name="connsiteY3-652" fmla="*/ 1206500 h 1320800"/>
              <a:gd name="connsiteX4-653" fmla="*/ 6070600 w 8826500"/>
              <a:gd name="connsiteY4-654" fmla="*/ 1308100 h 1320800"/>
              <a:gd name="connsiteX5-655" fmla="*/ 5080000 w 8826500"/>
              <a:gd name="connsiteY5-656" fmla="*/ 1320800 h 1320800"/>
              <a:gd name="connsiteX6-657" fmla="*/ 4318000 w 8826500"/>
              <a:gd name="connsiteY6-658" fmla="*/ 1295400 h 1320800"/>
              <a:gd name="connsiteX7-659" fmla="*/ 3733800 w 8826500"/>
              <a:gd name="connsiteY7-660" fmla="*/ 1257300 h 1320800"/>
              <a:gd name="connsiteX8-661" fmla="*/ 3098800 w 8826500"/>
              <a:gd name="connsiteY8-662" fmla="*/ 1193800 h 1320800"/>
              <a:gd name="connsiteX9-663" fmla="*/ 1930400 w 8826500"/>
              <a:gd name="connsiteY9-664" fmla="*/ 1092200 h 1320800"/>
              <a:gd name="connsiteX10-665" fmla="*/ 0 w 8826500"/>
              <a:gd name="connsiteY10-666" fmla="*/ 1005224 h 1320800"/>
              <a:gd name="connsiteX11-667" fmla="*/ 63500 w 8826500"/>
              <a:gd name="connsiteY11-668" fmla="*/ 12700 h 1320800"/>
              <a:gd name="connsiteX0-669" fmla="*/ 63500 w 8826500"/>
              <a:gd name="connsiteY0-670" fmla="*/ 12700 h 1320800"/>
              <a:gd name="connsiteX1-671" fmla="*/ 8826500 w 8826500"/>
              <a:gd name="connsiteY1-672" fmla="*/ 0 h 1320800"/>
              <a:gd name="connsiteX2-673" fmla="*/ 8483600 w 8826500"/>
              <a:gd name="connsiteY2-674" fmla="*/ 662324 h 1320800"/>
              <a:gd name="connsiteX3-675" fmla="*/ 6781800 w 8826500"/>
              <a:gd name="connsiteY3-676" fmla="*/ 1206500 h 1320800"/>
              <a:gd name="connsiteX4-677" fmla="*/ 6070600 w 8826500"/>
              <a:gd name="connsiteY4-678" fmla="*/ 1308100 h 1320800"/>
              <a:gd name="connsiteX5-679" fmla="*/ 5080000 w 8826500"/>
              <a:gd name="connsiteY5-680" fmla="*/ 1320800 h 1320800"/>
              <a:gd name="connsiteX6-681" fmla="*/ 4318000 w 8826500"/>
              <a:gd name="connsiteY6-682" fmla="*/ 1295400 h 1320800"/>
              <a:gd name="connsiteX7-683" fmla="*/ 3733800 w 8826500"/>
              <a:gd name="connsiteY7-684" fmla="*/ 1257300 h 1320800"/>
              <a:gd name="connsiteX8-685" fmla="*/ 3098800 w 8826500"/>
              <a:gd name="connsiteY8-686" fmla="*/ 1193800 h 1320800"/>
              <a:gd name="connsiteX9-687" fmla="*/ 1930400 w 8826500"/>
              <a:gd name="connsiteY9-688" fmla="*/ 1092200 h 1320800"/>
              <a:gd name="connsiteX10-689" fmla="*/ 0 w 8826500"/>
              <a:gd name="connsiteY10-690" fmla="*/ 1005224 h 1320800"/>
              <a:gd name="connsiteX11-691" fmla="*/ 63500 w 8826500"/>
              <a:gd name="connsiteY11-692" fmla="*/ 12700 h 1320800"/>
              <a:gd name="connsiteX0-693" fmla="*/ 63500 w 8826500"/>
              <a:gd name="connsiteY0-694" fmla="*/ 12700 h 1320800"/>
              <a:gd name="connsiteX1-695" fmla="*/ 8826500 w 8826500"/>
              <a:gd name="connsiteY1-696" fmla="*/ 0 h 1320800"/>
              <a:gd name="connsiteX2-697" fmla="*/ 8483600 w 8826500"/>
              <a:gd name="connsiteY2-698" fmla="*/ 662324 h 1320800"/>
              <a:gd name="connsiteX3-699" fmla="*/ 6781800 w 8826500"/>
              <a:gd name="connsiteY3-700" fmla="*/ 1206500 h 1320800"/>
              <a:gd name="connsiteX4-701" fmla="*/ 6070600 w 8826500"/>
              <a:gd name="connsiteY4-702" fmla="*/ 1308100 h 1320800"/>
              <a:gd name="connsiteX5-703" fmla="*/ 5080000 w 8826500"/>
              <a:gd name="connsiteY5-704" fmla="*/ 1320800 h 1320800"/>
              <a:gd name="connsiteX6-705" fmla="*/ 4318000 w 8826500"/>
              <a:gd name="connsiteY6-706" fmla="*/ 1295400 h 1320800"/>
              <a:gd name="connsiteX7-707" fmla="*/ 3733800 w 8826500"/>
              <a:gd name="connsiteY7-708" fmla="*/ 1257300 h 1320800"/>
              <a:gd name="connsiteX8-709" fmla="*/ 3098800 w 8826500"/>
              <a:gd name="connsiteY8-710" fmla="*/ 1193800 h 1320800"/>
              <a:gd name="connsiteX9-711" fmla="*/ 1930400 w 8826500"/>
              <a:gd name="connsiteY9-712" fmla="*/ 1092200 h 1320800"/>
              <a:gd name="connsiteX10-713" fmla="*/ 0 w 8826500"/>
              <a:gd name="connsiteY10-714" fmla="*/ 1005224 h 1320800"/>
              <a:gd name="connsiteX11-715" fmla="*/ 63500 w 8826500"/>
              <a:gd name="connsiteY11-716" fmla="*/ 12700 h 1320800"/>
              <a:gd name="connsiteX0-717" fmla="*/ 63500 w 8826500"/>
              <a:gd name="connsiteY0-718" fmla="*/ 12700 h 1320800"/>
              <a:gd name="connsiteX1-719" fmla="*/ 8826500 w 8826500"/>
              <a:gd name="connsiteY1-720" fmla="*/ 0 h 1320800"/>
              <a:gd name="connsiteX2-721" fmla="*/ 8483600 w 8826500"/>
              <a:gd name="connsiteY2-722" fmla="*/ 662324 h 1320800"/>
              <a:gd name="connsiteX3-723" fmla="*/ 6781800 w 8826500"/>
              <a:gd name="connsiteY3-724" fmla="*/ 1206500 h 1320800"/>
              <a:gd name="connsiteX4-725" fmla="*/ 6070600 w 8826500"/>
              <a:gd name="connsiteY4-726" fmla="*/ 1308100 h 1320800"/>
              <a:gd name="connsiteX5-727" fmla="*/ 5080000 w 8826500"/>
              <a:gd name="connsiteY5-728" fmla="*/ 1320800 h 1320800"/>
              <a:gd name="connsiteX6-729" fmla="*/ 4318000 w 8826500"/>
              <a:gd name="connsiteY6-730" fmla="*/ 1295400 h 1320800"/>
              <a:gd name="connsiteX7-731" fmla="*/ 3733800 w 8826500"/>
              <a:gd name="connsiteY7-732" fmla="*/ 1257300 h 1320800"/>
              <a:gd name="connsiteX8-733" fmla="*/ 3098800 w 8826500"/>
              <a:gd name="connsiteY8-734" fmla="*/ 1193800 h 1320800"/>
              <a:gd name="connsiteX9-735" fmla="*/ 1930400 w 8826500"/>
              <a:gd name="connsiteY9-736" fmla="*/ 1092200 h 1320800"/>
              <a:gd name="connsiteX10-737" fmla="*/ 0 w 8826500"/>
              <a:gd name="connsiteY10-738" fmla="*/ 1005224 h 1320800"/>
              <a:gd name="connsiteX11-739" fmla="*/ 63500 w 8826500"/>
              <a:gd name="connsiteY11-740" fmla="*/ 12700 h 1320800"/>
              <a:gd name="connsiteX0-741" fmla="*/ 63500 w 8826500"/>
              <a:gd name="connsiteY0-742" fmla="*/ 12700 h 1320800"/>
              <a:gd name="connsiteX1-743" fmla="*/ 8826500 w 8826500"/>
              <a:gd name="connsiteY1-744" fmla="*/ 0 h 1320800"/>
              <a:gd name="connsiteX2-745" fmla="*/ 8483600 w 8826500"/>
              <a:gd name="connsiteY2-746" fmla="*/ 662324 h 1320800"/>
              <a:gd name="connsiteX3-747" fmla="*/ 6781800 w 8826500"/>
              <a:gd name="connsiteY3-748" fmla="*/ 1206500 h 1320800"/>
              <a:gd name="connsiteX4-749" fmla="*/ 6070600 w 8826500"/>
              <a:gd name="connsiteY4-750" fmla="*/ 1308100 h 1320800"/>
              <a:gd name="connsiteX5-751" fmla="*/ 5080000 w 8826500"/>
              <a:gd name="connsiteY5-752" fmla="*/ 1320800 h 1320800"/>
              <a:gd name="connsiteX6-753" fmla="*/ 4318000 w 8826500"/>
              <a:gd name="connsiteY6-754" fmla="*/ 1295400 h 1320800"/>
              <a:gd name="connsiteX7-755" fmla="*/ 3733800 w 8826500"/>
              <a:gd name="connsiteY7-756" fmla="*/ 1257300 h 1320800"/>
              <a:gd name="connsiteX8-757" fmla="*/ 3098800 w 8826500"/>
              <a:gd name="connsiteY8-758" fmla="*/ 1193800 h 1320800"/>
              <a:gd name="connsiteX9-759" fmla="*/ 1930400 w 8826500"/>
              <a:gd name="connsiteY9-760" fmla="*/ 1092200 h 1320800"/>
              <a:gd name="connsiteX10-761" fmla="*/ 0 w 8826500"/>
              <a:gd name="connsiteY10-762" fmla="*/ 1005224 h 1320800"/>
              <a:gd name="connsiteX11-763" fmla="*/ 63500 w 8826500"/>
              <a:gd name="connsiteY11-764" fmla="*/ 12700 h 1320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61" y="connsiteY5-62"/>
              </a:cxn>
              <a:cxn ang="0">
                <a:pos x="connsiteX6-87" y="connsiteY6-88"/>
              </a:cxn>
              <a:cxn ang="0">
                <a:pos x="connsiteX7-103" y="connsiteY7-104"/>
              </a:cxn>
              <a:cxn ang="0">
                <a:pos x="connsiteX8-121" y="connsiteY8-122"/>
              </a:cxn>
              <a:cxn ang="0">
                <a:pos x="connsiteX9-141" y="connsiteY9-142"/>
              </a:cxn>
              <a:cxn ang="0">
                <a:pos x="connsiteX10-163" y="connsiteY10-164"/>
              </a:cxn>
              <a:cxn ang="0">
                <a:pos x="connsiteX11-187" y="connsiteY11-188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Nhận biết</a:t>
              </a:r>
              <a:endParaRPr lang="en-US" sz="37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n-US" sz="4300" dirty="0">
                <a:solidFill>
                  <a:schemeClr val="tx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Title 1"/>
          <p:cNvSpPr txBox="1"/>
          <p:nvPr/>
        </p:nvSpPr>
        <p:spPr>
          <a:xfrm>
            <a:off x="196690" y="535658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 </a:t>
            </a:r>
            <a:r>
              <a:rPr lang="en-US" sz="6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</a:t>
            </a: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đạp</a:t>
            </a: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4383017" y="577027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endParaRPr lang="en-US" sz="7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5520302" y="578233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endParaRPr lang="en-US" sz="7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screen shot of a video game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-168775" y="2827782"/>
            <a:ext cx="4722487" cy="4076255"/>
          </a:xfrm>
          <a:custGeom>
            <a:avLst/>
            <a:gdLst/>
            <a:ahLst/>
            <a:cxnLst/>
            <a:rect l="l" t="t" r="r" b="b"/>
            <a:pathLst>
              <a:path w="3255843" h="2863785">
                <a:moveTo>
                  <a:pt x="0" y="0"/>
                </a:moveTo>
                <a:lnTo>
                  <a:pt x="3255843" y="0"/>
                </a:lnTo>
                <a:lnTo>
                  <a:pt x="3255843" y="2863785"/>
                </a:lnTo>
                <a:lnTo>
                  <a:pt x="0" y="28637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928">
            <a:off x="10163512" y="465878"/>
            <a:ext cx="1008975" cy="908382"/>
          </a:xfrm>
          <a:prstGeom prst="rect">
            <a:avLst/>
          </a:prstGeom>
        </p:spPr>
      </p:pic>
      <p:sp>
        <p:nvSpPr>
          <p:cNvPr id="9" name="Freeform 5"/>
          <p:cNvSpPr/>
          <p:nvPr/>
        </p:nvSpPr>
        <p:spPr>
          <a:xfrm>
            <a:off x="8860536" y="5125275"/>
            <a:ext cx="1668486" cy="1220724"/>
          </a:xfrm>
          <a:custGeom>
            <a:avLst/>
            <a:gdLst/>
            <a:ahLst/>
            <a:cxnLst/>
            <a:rect l="l" t="t" r="r" b="b"/>
            <a:pathLst>
              <a:path w="2837764" h="2666316">
                <a:moveTo>
                  <a:pt x="0" y="0"/>
                </a:moveTo>
                <a:lnTo>
                  <a:pt x="2837764" y="0"/>
                </a:lnTo>
                <a:lnTo>
                  <a:pt x="2837764" y="2666316"/>
                </a:lnTo>
                <a:lnTo>
                  <a:pt x="0" y="2666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536" y="604204"/>
            <a:ext cx="3182388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059" y="1565099"/>
            <a:ext cx="2801981" cy="1279316"/>
          </a:xfrm>
          <a:prstGeom prst="rect">
            <a:avLst/>
          </a:prstGeom>
        </p:spPr>
      </p:pic>
      <p:sp>
        <p:nvSpPr>
          <p:cNvPr id="14" name="Title 1"/>
          <p:cNvSpPr txBox="1"/>
          <p:nvPr/>
        </p:nvSpPr>
        <p:spPr>
          <a:xfrm>
            <a:off x="918369" y="256120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3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  </a:t>
            </a:r>
            <a:r>
              <a:rPr lang="en-US" sz="13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r>
              <a:rPr lang="en-US" sz="13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X  </a:t>
            </a:r>
            <a:r>
              <a:rPr lang="en-US" sz="13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endParaRPr lang="en-US" sz="138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068902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241764" y="23160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3216064" y="23160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  <a:endParaRPr lang="en-US" sz="8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r>
              <a:rPr lang="en-US" sz="88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ẽ</a:t>
            </a:r>
            <a:endParaRPr lang="en-US" sz="88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  <a:endParaRPr lang="en-US" sz="88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112817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lang="en-US" sz="88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võ</a:t>
            </a:r>
            <a:endParaRPr lang="en-US" sz="72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endParaRPr lang="en-US" sz="7200" dirty="0" err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4131844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vua</a:t>
            </a:r>
            <a:endParaRPr lang="en-US" sz="72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xỉa</a:t>
            </a:r>
            <a:endParaRPr lang="en-US" sz="72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xứ</a:t>
            </a:r>
            <a:endParaRPr lang="en-US" sz="72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endParaRPr lang="en-US" sz="720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/>
          <p:nvPr/>
        </p:nvSpPr>
        <p:spPr>
          <a:xfrm>
            <a:off x="84067" y="542483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endParaRPr lang="en-US" sz="7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/>
          <p:nvPr/>
        </p:nvSpPr>
        <p:spPr>
          <a:xfrm>
            <a:off x="2080101" y="542483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/>
          <p:nvPr/>
        </p:nvSpPr>
        <p:spPr>
          <a:xfrm>
            <a:off x="3899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6018096" y="542483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/>
          <p:nvPr/>
        </p:nvSpPr>
        <p:spPr>
          <a:xfrm>
            <a:off x="8034584" y="542483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3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</a:t>
              </a:r>
              <a:r>
                <a:rPr lang="en-US" sz="48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</a:t>
              </a:r>
              <a:endParaRPr lang="en-US" sz="48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4800" dirty="0">
                <a:solidFill>
                  <a:schemeClr val="tx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5" name="Title 1"/>
          <p:cNvSpPr txBox="1"/>
          <p:nvPr/>
        </p:nvSpPr>
        <p:spPr>
          <a:xfrm>
            <a:off x="9680825" y="543154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/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6" grpId="0" bldLvl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WPS Presentation</Application>
  <PresentationFormat>Widescreen</PresentationFormat>
  <Paragraphs>88</Paragraphs>
  <Slides>21</Slides>
  <Notes>18</Notes>
  <HiddenSlides>0</HiddenSlides>
  <MMClips>12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21</vt:i4>
      </vt:variant>
    </vt:vector>
  </HeadingPairs>
  <TitlesOfParts>
    <vt:vector size="45" baseType="lpstr">
      <vt:lpstr>Arial</vt:lpstr>
      <vt:lpstr>SimSun</vt:lpstr>
      <vt:lpstr>Wingdings</vt:lpstr>
      <vt:lpstr>字魂27号-布丁体</vt:lpstr>
      <vt:lpstr>Calibri</vt:lpstr>
      <vt:lpstr>等线</vt:lpstr>
      <vt:lpstr>Arial-Rounded</vt:lpstr>
      <vt:lpstr>VNI 27 Bendigo</vt:lpstr>
      <vt:lpstr>Arial Rounded MT Bold</vt:lpstr>
      <vt:lpstr>Calibri</vt:lpstr>
      <vt:lpstr>Microsoft YaHei</vt:lpstr>
      <vt:lpstr>Arial Unicode MS</vt:lpstr>
      <vt:lpstr>Aptos Display</vt:lpstr>
      <vt:lpstr>Segoe UI</vt:lpstr>
      <vt:lpstr>Times New Roman</vt:lpstr>
      <vt:lpstr>Aptos</vt:lpstr>
      <vt:lpstr>2_Default Design</vt:lpstr>
      <vt:lpstr>3_Default Design</vt:lpstr>
      <vt:lpstr>4_Default Design</vt:lpstr>
      <vt:lpstr>5_Office Theme</vt:lpstr>
      <vt:lpstr>Custom Design</vt:lpstr>
      <vt:lpstr>自定义设计方案</vt:lpstr>
      <vt:lpstr>2_Office Theme</vt:lpstr>
      <vt:lpstr>1_Custom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Thúy Nguyễn</cp:lastModifiedBy>
  <cp:revision>113</cp:revision>
  <dcterms:created xsi:type="dcterms:W3CDTF">2020-08-13T09:32:00Z</dcterms:created>
  <dcterms:modified xsi:type="dcterms:W3CDTF">2025-10-21T02:22:41Z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1033-12.2.0.22222</vt:lpwstr>
  </property>
  <property fmtid="{D5CDD505-2E9C-101B-9397-08002B2CF9AE}" pid="3" name="ICV">
    <vt:lpwstr>B5D84B5A3B014FE8829DD4217BD23C17_12</vt:lpwstr>
  </property>
</Properties>
</file>