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56" r:id="rId5"/>
    <p:sldId id="261" r:id="rId6"/>
    <p:sldId id="269" r:id="rId7"/>
    <p:sldId id="270" r:id="rId8"/>
    <p:sldId id="263" r:id="rId9"/>
    <p:sldId id="264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6C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F89FC-5BF6-4E69-B700-7EB7F46C2B5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32E47-AC1A-41E4-9A73-CBD9251D7AB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3" Type="http://schemas.openxmlformats.org/officeDocument/2006/relationships/slideLayout" Target="../slideLayouts/slideLayout2.xml"/><Relationship Id="rId12" Type="http://schemas.openxmlformats.org/officeDocument/2006/relationships/hyperlink" Target="https://www.youtube.com/channel/UC4KJdxTA14SyBEAm7x2c09w?sub_confirmation=1" TargetMode="External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www.youtube.com/channel/UC4KJdxTA14SyBEAm7x2c09w?sub_confirmation=1" TargetMode="Externa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29.wdp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1" y="635"/>
            <a:ext cx="9190991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56" y="-635"/>
            <a:ext cx="9648825" cy="598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3" y="3808033"/>
            <a:ext cx="9145588" cy="21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1" y="4871085"/>
            <a:ext cx="5601971" cy="198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3647729" y="1484784"/>
            <a:ext cx="4586660" cy="115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11" y="4386580"/>
            <a:ext cx="3201035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211098" y="698407"/>
            <a:ext cx="1604839" cy="163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291105" y="537032"/>
            <a:ext cx="19050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75520" y="3899160"/>
            <a:ext cx="8064896" cy="612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20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 Nguyễn Thị Thúy</a:t>
            </a:r>
            <a:endParaRPr lang="en-US" altLang="zh-CN" sz="32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2352551" y="1698460"/>
            <a:ext cx="7487867" cy="3242713"/>
          </a:xfrm>
          <a:prstGeom prst="rect">
            <a:avLst/>
          </a:prstGeom>
        </p:spPr>
        <p:txBody>
          <a:bodyPr spcFirstLastPara="1" wrap="none" lIns="91311" tIns="45715" rIns="91311" bIns="45715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622425"/>
            <a:r>
              <a:rPr lang="en-US" sz="36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</a:t>
            </a:r>
            <a:r>
              <a:rPr lang="en-US" sz="3600" b="1" kern="1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 </a:t>
            </a:r>
            <a:r>
              <a:rPr lang="en-US" sz="3600" b="1" kern="1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THẦY CÔ 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</a:t>
            </a:r>
            <a:endParaRPr lang="en-US" sz="3600" b="1" kern="1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3230203" y="2665807"/>
            <a:ext cx="5421715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7" tIns="60846" rIns="121697" bIns="60846" anchor="ctr"/>
          <a:lstStyle/>
          <a:p>
            <a:pPr algn="ctr" defTabSz="2163445">
              <a:defRPr/>
            </a:pPr>
            <a:r>
              <a:rPr lang="en-US" altLang="zh-CN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en-US" altLang="zh-CN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zh-CN" sz="4000" b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1A</a:t>
            </a:r>
            <a:endParaRPr lang="en-US" altLang="zh-CN" sz="4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274" y="468136"/>
            <a:ext cx="10836149" cy="4072333"/>
          </a:xfrm>
          <a:prstGeom prst="rect">
            <a:avLst/>
          </a:prstGeom>
        </p:spPr>
      </p:pic>
      <p:sp>
        <p:nvSpPr>
          <p:cNvPr id="3" name="Rectangle 2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375" y="188306"/>
            <a:ext cx="9111487" cy="885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14" y="1057169"/>
            <a:ext cx="2391109" cy="1886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588" y="1094612"/>
            <a:ext cx="2191056" cy="1676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047" y="894771"/>
            <a:ext cx="1686160" cy="1771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0628" y="1074332"/>
            <a:ext cx="1695687" cy="1695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75" y="3186303"/>
            <a:ext cx="2019582" cy="15718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9826" y="3157724"/>
            <a:ext cx="1276528" cy="1629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4197" y="2871934"/>
            <a:ext cx="1238423" cy="1886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7982" y="3310145"/>
            <a:ext cx="1009791" cy="13241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28471" y="3014829"/>
            <a:ext cx="1428949" cy="17433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526" y="5173204"/>
            <a:ext cx="4884600" cy="647957"/>
          </a:xfrm>
          <a:prstGeom prst="rect">
            <a:avLst/>
          </a:prstGeom>
        </p:spPr>
      </p:pic>
      <p:sp>
        <p:nvSpPr>
          <p:cNvPr id="15" name="Rectangle 14">
            <a:hlinkClick r:id="rId1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rot="5400000">
            <a:off x="3452871" y="2408650"/>
            <a:ext cx="95460" cy="2487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9333" b="81000" l="36688" r="43688">
                        <a14:foregroundMark x1="37500" y1="72556" x2="37500" y2="72556"/>
                        <a14:foregroundMark x1="38063" y1="75111" x2="38063" y2="75111"/>
                        <a14:foregroundMark x1="37625" y1="75111" x2="37625" y2="75111"/>
                        <a14:foregroundMark x1="41125" y1="75444" x2="41125" y2="75444"/>
                        <a14:foregroundMark x1="41813" y1="75333" x2="41813" y2="75333"/>
                        <a14:foregroundMark x1="43063" y1="75111" x2="43063" y2="75111"/>
                        <a14:foregroundMark x1="42375" y1="75333" x2="42375" y2="75333"/>
                        <a14:foregroundMark x1="43688" y1="76333" x2="43688" y2="76333"/>
                        <a14:foregroundMark x1="42563" y1="76222" x2="42563" y2="76222"/>
                        <a14:foregroundMark x1="39813" y1="69444" x2="39813" y2="69444"/>
                        <a14:foregroundMark x1="40063" y1="81000" x2="40063" y2="81000"/>
                      </a14:backgroundRemoval>
                    </a14:imgEffect>
                  </a14:imgLayer>
                </a14:imgProps>
              </a:ext>
            </a:extLst>
          </a:blip>
          <a:srcRect l="35882" t="68980" r="55765" b="18053"/>
          <a:stretch>
            <a:fillRect/>
          </a:stretch>
        </p:blipFill>
        <p:spPr>
          <a:xfrm>
            <a:off x="9037983" y="344556"/>
            <a:ext cx="2451652" cy="2200689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 rot="5400000">
            <a:off x="6136436" y="2388772"/>
            <a:ext cx="95460" cy="2487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rot="5400000">
            <a:off x="4829133" y="4676723"/>
            <a:ext cx="86139" cy="2487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rot="8943261">
            <a:off x="2804967" y="3568707"/>
            <a:ext cx="92220" cy="2487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rot="8822735">
            <a:off x="4032471" y="1217272"/>
            <a:ext cx="98097" cy="2487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 rot="12487892">
            <a:off x="4134005" y="3533952"/>
            <a:ext cx="110704" cy="2487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 rot="12487892">
            <a:off x="6817571" y="3567083"/>
            <a:ext cx="110704" cy="2487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 rot="8943261">
            <a:off x="5462028" y="3522323"/>
            <a:ext cx="92220" cy="2487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 rot="12487892">
            <a:off x="5392963" y="1201570"/>
            <a:ext cx="110704" cy="2487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 rot="12487892">
            <a:off x="2696145" y="1261205"/>
            <a:ext cx="110704" cy="2487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 rot="8968739">
            <a:off x="6715300" y="1166812"/>
            <a:ext cx="105345" cy="25575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 rot="5400000">
            <a:off x="4691948" y="10006"/>
            <a:ext cx="75587" cy="25734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7321" y="437322"/>
            <a:ext cx="8865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a) Em hãy xếp các que tính để được hình bên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 rot="8381486">
            <a:off x="1562133" y="1121583"/>
            <a:ext cx="113320" cy="14116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835" y="622852"/>
            <a:ext cx="10959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b) Em hãy xếp 5 que tính thành 1 hình có 2 hình tam giác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 rot="8381486">
            <a:off x="2284377" y="1114958"/>
            <a:ext cx="113320" cy="14116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8381486">
            <a:off x="2986742" y="1088453"/>
            <a:ext cx="113320" cy="14116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8381486">
            <a:off x="3841508" y="1148088"/>
            <a:ext cx="113320" cy="141167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8381486">
            <a:off x="4570376" y="1134835"/>
            <a:ext cx="113320" cy="14116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5400000">
            <a:off x="1976991" y="5300996"/>
            <a:ext cx="86728" cy="14116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5400000">
            <a:off x="5508697" y="4088428"/>
            <a:ext cx="86728" cy="14116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1602484">
            <a:off x="1479846" y="4655491"/>
            <a:ext cx="103591" cy="14116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8610965">
            <a:off x="2300333" y="4656411"/>
            <a:ext cx="104964" cy="14116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5400000">
            <a:off x="2593217" y="4008910"/>
            <a:ext cx="86728" cy="141167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rot="1602484">
            <a:off x="3089985" y="4675370"/>
            <a:ext cx="103591" cy="141167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8902793">
            <a:off x="5132863" y="4747192"/>
            <a:ext cx="109396" cy="14116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rot="1602484">
            <a:off x="5919324" y="4735005"/>
            <a:ext cx="103591" cy="14116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 rot="8902793">
            <a:off x="5868358" y="3468357"/>
            <a:ext cx="109396" cy="141167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rot="1602484">
            <a:off x="5077811" y="3482676"/>
            <a:ext cx="103591" cy="141167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rot="5400000">
            <a:off x="10299359" y="5062463"/>
            <a:ext cx="86728" cy="141167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 rot="8902793">
            <a:off x="10678898" y="4382758"/>
            <a:ext cx="109396" cy="141167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 rot="1602484">
            <a:off x="9941358" y="4397074"/>
            <a:ext cx="103591" cy="14116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rot="8902793">
            <a:off x="9148270" y="4442393"/>
            <a:ext cx="109396" cy="14116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rot="5400000">
            <a:off x="9501206" y="3727013"/>
            <a:ext cx="119271" cy="141167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/>
      <p:bldP spid="29" grpId="0" animBg="1"/>
      <p:bldP spid="30" grpId="0" animBg="1"/>
      <p:bldP spid="31" grpId="0" animBg="1"/>
      <p:bldP spid="32" grpId="0" animBg="1"/>
      <p:bldP spid="32" grpId="1" animBg="1"/>
      <p:bldP spid="33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3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b="82927"/>
          <a:stretch>
            <a:fillRect/>
          </a:stretch>
        </p:blipFill>
        <p:spPr>
          <a:xfrm>
            <a:off x="631513" y="0"/>
            <a:ext cx="9929621" cy="694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2962"/>
          <a:stretch>
            <a:fillRect/>
          </a:stretch>
        </p:blipFill>
        <p:spPr>
          <a:xfrm>
            <a:off x="1604791" y="3448280"/>
            <a:ext cx="9470830" cy="3324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26332"/>
          <a:stretch>
            <a:fillRect/>
          </a:stretch>
        </p:blipFill>
        <p:spPr>
          <a:xfrm>
            <a:off x="1146000" y="550843"/>
            <a:ext cx="9929621" cy="2994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6433" y="1090670"/>
            <a:ext cx="668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a)</a:t>
            </a:r>
            <a:endParaRPr lang="en-US" sz="3200"/>
          </a:p>
        </p:txBody>
      </p:sp>
      <p:sp>
        <p:nvSpPr>
          <p:cNvPr id="6" name="TextBox 5"/>
          <p:cNvSpPr txBox="1"/>
          <p:nvPr/>
        </p:nvSpPr>
        <p:spPr>
          <a:xfrm>
            <a:off x="811821" y="3804050"/>
            <a:ext cx="668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b)</a:t>
            </a:r>
            <a:endParaRPr lang="en-US" sz="32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BF0EC"/>
              </a:clrFrom>
              <a:clrTo>
                <a:srgbClr val="FBF0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1316" y="2363625"/>
            <a:ext cx="837366" cy="826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588" y="5510617"/>
            <a:ext cx="836817" cy="77161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586555" y="2589264"/>
            <a:ext cx="554761" cy="55476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30972" y="5799514"/>
            <a:ext cx="554761" cy="55476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Rectangle 10">
            <a:hlinkClick r:id="rId5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01079" y="1099929"/>
            <a:ext cx="2915478" cy="1126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43061" y="1119807"/>
            <a:ext cx="2869096" cy="112643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92279" y="1113182"/>
            <a:ext cx="2955234" cy="1126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07705" y="4114798"/>
            <a:ext cx="2915478" cy="1126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62940" y="4068415"/>
            <a:ext cx="2869096" cy="112643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65166" y="4088295"/>
            <a:ext cx="2955234" cy="1126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30742 -0.1606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-803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32526 -0.1881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942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  <p:bldP spid="12" grpId="0" animBg="1"/>
      <p:bldP spid="13" grpId="0" animBg="1"/>
      <p:bldP spid="14" grpId="0" animBg="1"/>
      <p:bldP spid="15" grpId="1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188" y="209746"/>
            <a:ext cx="7682530" cy="45407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699" y="5076540"/>
            <a:ext cx="9700758" cy="960703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>
          <a:xfrm>
            <a:off x="4538949" y="2853368"/>
            <a:ext cx="1222872" cy="1222872"/>
          </a:xfrm>
          <a:prstGeom prst="triangle">
            <a:avLst>
              <a:gd name="adj" fmla="val 0"/>
            </a:avLst>
          </a:prstGeom>
          <a:solidFill>
            <a:srgbClr val="A6CE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1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5783855" y="2853368"/>
            <a:ext cx="1222872" cy="1222872"/>
          </a:xfrm>
          <a:prstGeom prst="triangle">
            <a:avLst>
              <a:gd name="adj" fmla="val 0"/>
            </a:avLst>
          </a:prstGeom>
          <a:solidFill>
            <a:srgbClr val="A6CE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3</a:t>
            </a:r>
            <a:endParaRPr lang="en-US" sz="3200" b="1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538949" y="2853368"/>
            <a:ext cx="1222872" cy="1222872"/>
            <a:chOff x="6834009" y="707931"/>
            <a:chExt cx="1222872" cy="1222872"/>
          </a:xfrm>
        </p:grpSpPr>
        <p:sp>
          <p:nvSpPr>
            <p:cNvPr id="15" name="Isosceles Triangle 14"/>
            <p:cNvSpPr/>
            <p:nvPr/>
          </p:nvSpPr>
          <p:spPr>
            <a:xfrm rot="10800000">
              <a:off x="6834009" y="707931"/>
              <a:ext cx="1222872" cy="1222872"/>
            </a:xfrm>
            <a:prstGeom prst="triangle">
              <a:avLst>
                <a:gd name="adj" fmla="val 0"/>
              </a:avLst>
            </a:prstGeom>
            <a:solidFill>
              <a:srgbClr val="A6CE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579421" y="759297"/>
              <a:ext cx="393056" cy="584775"/>
            </a:xfrm>
            <a:prstGeom prst="rect">
              <a:avLst/>
            </a:prstGeom>
            <a:ln>
              <a:solidFill>
                <a:srgbClr val="A6CE3A"/>
              </a:solidFill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smtClean="0">
                  <a:solidFill>
                    <a:srgbClr val="FF0000"/>
                  </a:solidFill>
                </a:rPr>
                <a:t>2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83855" y="2853368"/>
            <a:ext cx="1222872" cy="1222872"/>
            <a:chOff x="6780882" y="429232"/>
            <a:chExt cx="1222872" cy="1222872"/>
          </a:xfrm>
        </p:grpSpPr>
        <p:sp>
          <p:nvSpPr>
            <p:cNvPr id="22" name="Isosceles Triangle 21"/>
            <p:cNvSpPr/>
            <p:nvPr/>
          </p:nvSpPr>
          <p:spPr>
            <a:xfrm rot="10800000">
              <a:off x="6780882" y="429232"/>
              <a:ext cx="1222872" cy="1222872"/>
            </a:xfrm>
            <a:prstGeom prst="triangle">
              <a:avLst>
                <a:gd name="adj" fmla="val 0"/>
              </a:avLst>
            </a:prstGeom>
            <a:solidFill>
              <a:srgbClr val="A6CE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92318" y="455893"/>
              <a:ext cx="393056" cy="584775"/>
            </a:xfrm>
            <a:prstGeom prst="rect">
              <a:avLst/>
            </a:prstGeom>
            <a:ln>
              <a:solidFill>
                <a:srgbClr val="A6CE3A"/>
              </a:solidFill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smtClean="0">
                  <a:solidFill>
                    <a:srgbClr val="FF0000"/>
                  </a:solidFill>
                </a:rPr>
                <a:t>4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7039777" y="3464804"/>
            <a:ext cx="1225296" cy="1222872"/>
            <a:chOff x="6780882" y="429232"/>
            <a:chExt cx="1222872" cy="1222872"/>
          </a:xfrm>
        </p:grpSpPr>
        <p:sp>
          <p:nvSpPr>
            <p:cNvPr id="26" name="Isosceles Triangle 25"/>
            <p:cNvSpPr/>
            <p:nvPr/>
          </p:nvSpPr>
          <p:spPr>
            <a:xfrm rot="10800000">
              <a:off x="6780882" y="429232"/>
              <a:ext cx="1222872" cy="1222872"/>
            </a:xfrm>
            <a:prstGeom prst="triangle">
              <a:avLst>
                <a:gd name="adj" fmla="val 0"/>
              </a:avLst>
            </a:prstGeom>
            <a:solidFill>
              <a:srgbClr val="A6CE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400790" y="455893"/>
              <a:ext cx="376114" cy="584775"/>
            </a:xfrm>
            <a:prstGeom prst="rect">
              <a:avLst/>
            </a:prstGeom>
            <a:ln>
              <a:solidFill>
                <a:srgbClr val="A6CE3A"/>
              </a:solidFill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smtClean="0">
                  <a:solidFill>
                    <a:srgbClr val="FF0000"/>
                  </a:solidFill>
                </a:rPr>
                <a:t>5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048371" y="2219786"/>
            <a:ext cx="1225296" cy="1225296"/>
            <a:chOff x="7048371" y="2219786"/>
            <a:chExt cx="1225296" cy="1225296"/>
          </a:xfrm>
        </p:grpSpPr>
        <p:sp>
          <p:nvSpPr>
            <p:cNvPr id="29" name="Isosceles Triangle 28"/>
            <p:cNvSpPr/>
            <p:nvPr/>
          </p:nvSpPr>
          <p:spPr>
            <a:xfrm rot="10800000" flipH="1" flipV="1">
              <a:off x="7048371" y="2219786"/>
              <a:ext cx="1225296" cy="1225296"/>
            </a:xfrm>
            <a:prstGeom prst="triangle">
              <a:avLst>
                <a:gd name="adj" fmla="val 0"/>
              </a:avLst>
            </a:prstGeom>
            <a:solidFill>
              <a:srgbClr val="A6CE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203255" y="2817241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smtClean="0">
                  <a:solidFill>
                    <a:srgbClr val="FF0000"/>
                  </a:solidFill>
                </a:rPr>
                <a:t>6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896" y="574763"/>
            <a:ext cx="10573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sử dụng các miếng bìa hình tam giác để ghép thành hình vuông và hình chữ nhật.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1011555" y="2848822"/>
            <a:ext cx="2201908" cy="2310817"/>
          </a:xfrm>
          <a:prstGeom prst="triangle">
            <a:avLst>
              <a:gd name="adj" fmla="val 0"/>
            </a:avLst>
          </a:prstGeom>
          <a:solidFill>
            <a:srgbClr val="A6CE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 rot="10800000">
            <a:off x="1058090" y="2873828"/>
            <a:ext cx="2203269" cy="2320833"/>
          </a:xfrm>
          <a:prstGeom prst="triangle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5373754" y="2861522"/>
            <a:ext cx="2203269" cy="2320833"/>
          </a:xfrm>
          <a:prstGeom prst="triangle">
            <a:avLst>
              <a:gd name="adj" fmla="val 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 rot="10800000">
            <a:off x="5386818" y="2861523"/>
            <a:ext cx="2203269" cy="2320833"/>
          </a:xfrm>
          <a:prstGeom prst="triangle">
            <a:avLst>
              <a:gd name="adj" fmla="val 0"/>
            </a:avLst>
          </a:prstGeom>
          <a:solidFill>
            <a:srgbClr val="A6CE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7606746" y="2841644"/>
            <a:ext cx="2203269" cy="2320833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10800000">
            <a:off x="7633061" y="2828392"/>
            <a:ext cx="2203269" cy="2320833"/>
          </a:xfrm>
          <a:prstGeom prst="triangle">
            <a:avLst>
              <a:gd name="adj" fmla="val 0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8049" l="758" r="98788">
                        <a14:foregroundMark x1="27121" y1="45366" x2="27121" y2="45366"/>
                        <a14:foregroundMark x1="13939" y1="52195" x2="13939" y2="52195"/>
                        <a14:foregroundMark x1="14697" y1="68049" x2="14697" y2="68049"/>
                        <a14:foregroundMark x1="29545" y1="81463" x2="29545" y2="81463"/>
                        <a14:foregroundMark x1="35152" y1="77073" x2="35152" y2="77073"/>
                        <a14:foregroundMark x1="36212" y1="54878" x2="36212" y2="54878"/>
                        <a14:foregroundMark x1="51061" y1="42927" x2="51061" y2="42927"/>
                        <a14:foregroundMark x1="60000" y1="51220" x2="60000" y2="51220"/>
                        <a14:foregroundMark x1="72424" y1="46341" x2="72424" y2="46341"/>
                        <a14:foregroundMark x1="83030" y1="54146" x2="83030" y2="54146"/>
                        <a14:foregroundMark x1="81061" y1="74390" x2="81061" y2="74390"/>
                        <a14:foregroundMark x1="75303" y1="81951" x2="75303" y2="81951"/>
                        <a14:foregroundMark x1="66818" y1="72927" x2="66818" y2="72927"/>
                        <a14:foregroundMark x1="49697" y1="80000" x2="49697" y2="80000"/>
                        <a14:foregroundMark x1="84091" y1="50488" x2="84091" y2="50488"/>
                        <a14:foregroundMark x1="88636" y1="55610" x2="88636" y2="55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35944"/>
            <a:ext cx="6542049" cy="40640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812800" y="1051944"/>
            <a:ext cx="2714171" cy="2032000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dirty="0" err="1" smtClean="0"/>
              <a:t>Đố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nhiêu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tam </a:t>
            </a:r>
            <a:r>
              <a:rPr lang="en-US" dirty="0" err="1" smtClean="0"/>
              <a:t>giác</a:t>
            </a:r>
            <a:r>
              <a:rPr lang="en-US" dirty="0" smtClean="0"/>
              <a:t>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WPS Presentation</Application>
  <PresentationFormat>Custom</PresentationFormat>
  <Paragraphs>36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Times New Roman</vt:lpstr>
      <vt:lpstr>Microsoft YaHei</vt:lpstr>
      <vt:lpstr>Arial Unicode MS</vt:lpstr>
      <vt:lpstr>Calibri Light</vt:lpstr>
      <vt:lpstr>Calibri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Thúy Nguyễn</cp:lastModifiedBy>
  <cp:revision>148</cp:revision>
  <dcterms:created xsi:type="dcterms:W3CDTF">2020-10-25T22:14:00Z</dcterms:created>
  <dcterms:modified xsi:type="dcterms:W3CDTF">2025-10-29T06:30:54Z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CC698B34E17146A486E858DB6A12619A_12</vt:lpwstr>
  </property>
  <property fmtid="{D5CDD505-2E9C-101B-9397-08002B2CF9AE}" pid="3" name="KSOProductBuildVer">
    <vt:lpwstr>1033-12.2.0.22222</vt:lpwstr>
  </property>
</Properties>
</file>