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6" r:id="rId1"/>
  </p:sldMasterIdLst>
  <p:notesMasterIdLst>
    <p:notesMasterId r:id="rId18"/>
  </p:notesMasterIdLst>
  <p:sldIdLst>
    <p:sldId id="338" r:id="rId2"/>
    <p:sldId id="339" r:id="rId3"/>
    <p:sldId id="340" r:id="rId4"/>
    <p:sldId id="264" r:id="rId5"/>
    <p:sldId id="310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25" r:id="rId14"/>
    <p:sldId id="337" r:id="rId15"/>
    <p:sldId id="341" r:id="rId16"/>
    <p:sldId id="307" r:id="rId17"/>
  </p:sldIdLst>
  <p:sldSz cx="18288000" cy="10287000"/>
  <p:notesSz cx="6858000" cy="9144000"/>
  <p:embeddedFontLst>
    <p:embeddedFont>
      <p:font typeface="Lato" panose="020B0604020202020204" charset="0"/>
      <p:regular r:id="rId19"/>
      <p:bold r:id="rId20"/>
      <p:italic r:id="rId21"/>
      <p:boldItalic r:id="rId22"/>
    </p:embeddedFont>
    <p:embeddedFont>
      <p:font typeface="VNI-Avo" panose="020B0604020202020204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al-Rounded" panose="020B0500000000000000" charset="0"/>
      <p:regular r:id="rId32"/>
    </p:embeddedFont>
  </p:embeddedFontLst>
  <p:defaultTextStyle>
    <a:defPPr>
      <a:defRPr lang="en-US"/>
    </a:defPPr>
    <a:lvl1pPr marL="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5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1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26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D4"/>
    <a:srgbClr val="91CDDB"/>
    <a:srgbClr val="FCCA97"/>
    <a:srgbClr val="AED5BC"/>
    <a:srgbClr val="C3E2E8"/>
    <a:srgbClr val="F9BED5"/>
    <a:srgbClr val="FED372"/>
    <a:srgbClr val="FCD0CC"/>
    <a:srgbClr val="E74C39"/>
    <a:srgbClr val="FDD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2892" autoAdjust="0"/>
  </p:normalViewPr>
  <p:slideViewPr>
    <p:cSldViewPr>
      <p:cViewPr varScale="1">
        <p:scale>
          <a:sx n="49" d="100"/>
          <a:sy n="49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4478F-C365-404E-BB8C-1F9C09A69B4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A135E-8C01-4E91-8E26-C092E6A44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6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5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1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26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18" Type="http://schemas.openxmlformats.org/officeDocument/2006/relationships/image" Target="../media/image19.svg"/><Relationship Id="rId26" Type="http://schemas.openxmlformats.org/officeDocument/2006/relationships/image" Target="../media/image18.png"/><Relationship Id="rId3" Type="http://schemas.openxmlformats.org/officeDocument/2006/relationships/image" Target="../media/image8.png"/><Relationship Id="rId21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17" Type="http://schemas.openxmlformats.org/officeDocument/2006/relationships/image" Target="../media/image14.png"/><Relationship Id="rId25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24" Type="http://schemas.openxmlformats.org/officeDocument/2006/relationships/image" Target="../media/image25.sv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23" Type="http://schemas.openxmlformats.org/officeDocument/2006/relationships/image" Target="../media/image5.pn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5.png"/><Relationship Id="rId4" Type="http://schemas.openxmlformats.org/officeDocument/2006/relationships/image" Target="../media/image5.svg"/><Relationship Id="rId9" Type="http://schemas.openxmlformats.org/officeDocument/2006/relationships/image" Target="../media/image11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0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0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5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762918A5-ABB1-0AB6-9A4E-70905539B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EFBC20CB-B267-B9F2-357F-73942865C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73769" y="2391798"/>
            <a:ext cx="9540478" cy="5357535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CFBF7E4-F7D2-E7A5-1B9B-FBC541A86D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10" y="5357500"/>
            <a:ext cx="4146948" cy="492950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E0F7975-0A88-FF02-C001-18D201D71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6670787" y="9335906"/>
            <a:ext cx="648530" cy="1055952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572A23C4-1692-0005-F37F-B2AC3A76B3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62903" y="0"/>
            <a:ext cx="3710342" cy="13829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2E1F238-2B70-F096-D8E9-C390264773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497679" y="0"/>
            <a:ext cx="2113978" cy="41148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7CF1FE52-9D3B-8D81-1E0A-ECB4FEDD18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052182" y="1046368"/>
            <a:ext cx="1241416" cy="1760873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6CE846A6-4D22-AE77-35B2-490C792BE0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630270" y="-501691"/>
            <a:ext cx="3513732" cy="1884638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C4265384-49F5-56AD-0DA2-D7FC2EF1E2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0441931">
            <a:off x="8738214" y="-501691"/>
            <a:ext cx="3513732" cy="1884638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199144D-AC57-A105-748C-99959609A6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713378" y="8641875"/>
            <a:ext cx="5606016" cy="41148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DCB7C29-CCFE-8C75-A8B7-93D81DDDA9A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6951890" y="8641875"/>
            <a:ext cx="5606016" cy="41148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D1BE1C9-42CC-E05E-B3A3-A2EC8EE78F0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9754898" y="8422907"/>
            <a:ext cx="5606016" cy="41148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E6C085C0-6970-513E-343D-BF1BE01C1D9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6531295" y="0"/>
            <a:ext cx="1041946" cy="1382946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37B078FB-4030-7B89-A3E0-CB15BDBF1D3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58780" y="-83676"/>
            <a:ext cx="2598252" cy="222475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3CBFB7EE-BAA2-9F77-A065-BE13E15B1AF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flipH="1">
            <a:off x="659782" y="4868330"/>
            <a:ext cx="4146948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F1B55E2-9F8B-5B36-7245-F5C36E4B9F4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835" y="8229073"/>
            <a:ext cx="2083762" cy="17798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6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0063C-683A-3312-EB34-DA0B37E08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00" b="18424"/>
          <a:stretch/>
        </p:blipFill>
        <p:spPr>
          <a:xfrm>
            <a:off x="-14513" y="-58057"/>
            <a:ext cx="18302514" cy="103450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2C35A-AE0E-5B59-DD58-BFD219C33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33BDB0C-6C59-61CC-EE72-EC82C043B20F}"/>
              </a:ext>
            </a:extLst>
          </p:cNvPr>
          <p:cNvSpPr txBox="1"/>
          <p:nvPr userDrawn="1"/>
        </p:nvSpPr>
        <p:spPr>
          <a:xfrm>
            <a:off x="5970604" y="2857506"/>
            <a:ext cx="8812196" cy="209287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altLang="zh-CN" sz="13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字魂21号-不齐素圆体" panose="00000500000000000000" pitchFamily="2" charset="-122"/>
              </a:rPr>
              <a:t>Trò chơi</a:t>
            </a:r>
            <a:endParaRPr lang="zh-CN" altLang="en-US" sz="13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Mother" panose="02040603050506020204" pitchFamily="18" charset="0"/>
              <a:ea typeface="字魂21号-不齐素圆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19F5A1-21D9-49CC-83D6-2889BE32881B}"/>
              </a:ext>
            </a:extLst>
          </p:cNvPr>
          <p:cNvSpPr txBox="1"/>
          <p:nvPr userDrawn="1"/>
        </p:nvSpPr>
        <p:spPr>
          <a:xfrm>
            <a:off x="7315211" y="1943100"/>
            <a:ext cx="4859430" cy="184665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11400" b="1">
                <a:gradFill>
                  <a:gsLst>
                    <a:gs pos="34000">
                      <a:srgbClr val="0070C0"/>
                    </a:gs>
                    <a:gs pos="85000">
                      <a:srgbClr val="DB115E"/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BÀI 10</a:t>
            </a:r>
            <a:endParaRPr lang="en-US" sz="11400" b="1" dirty="0">
              <a:gradFill>
                <a:gsLst>
                  <a:gs pos="34000">
                    <a:srgbClr val="0070C0"/>
                  </a:gs>
                  <a:gs pos="85000">
                    <a:srgbClr val="DB115E"/>
                  </a:gs>
                </a:gsLst>
                <a:lin ang="5400000" scaled="1"/>
              </a:gradFill>
              <a:latin typeface="UTM Showcard" panose="02040603050506020204" pitchFamily="18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D6FC2D8C-260F-E1D9-8C3B-A946CF015CB8}"/>
              </a:ext>
            </a:extLst>
          </p:cNvPr>
          <p:cNvSpPr txBox="1"/>
          <p:nvPr userDrawn="1"/>
        </p:nvSpPr>
        <p:spPr>
          <a:xfrm>
            <a:off x="2819400" y="5829308"/>
            <a:ext cx="13182600" cy="187294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33000"/>
              </a:lnSpc>
            </a:pPr>
            <a:r>
              <a:rPr lang="en-GB" sz="8700" b="1" spc="161">
                <a:gradFill>
                  <a:gsLst>
                    <a:gs pos="34000">
                      <a:srgbClr val="F2A30F"/>
                    </a:gs>
                    <a:gs pos="85000">
                      <a:srgbClr val="DB115E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NGƯỜI LỊCH SỰ</a:t>
            </a:r>
            <a:endParaRPr lang="en-US" sz="8700" b="1" spc="161" dirty="0">
              <a:gradFill>
                <a:gsLst>
                  <a:gs pos="34000">
                    <a:srgbClr val="F2A30F"/>
                  </a:gs>
                  <a:gs pos="85000">
                    <a:srgbClr val="DB115E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604F9D8E-44A7-E155-CD9B-32EC7EEDF83A}"/>
              </a:ext>
            </a:extLst>
          </p:cNvPr>
          <p:cNvGrpSpPr/>
          <p:nvPr userDrawn="1"/>
        </p:nvGrpSpPr>
        <p:grpSpPr>
          <a:xfrm>
            <a:off x="3627259" y="6119651"/>
            <a:ext cx="3830826" cy="2169384"/>
            <a:chOff x="8775154" y="2881156"/>
            <a:chExt cx="2703324" cy="1530885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EDDFF56-5B30-3E9A-A196-02398368AF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154" y="2881156"/>
              <a:ext cx="2703324" cy="1530885"/>
              <a:chOff x="0" y="0"/>
              <a:chExt cx="7620000" cy="494665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7709559D-73FB-A052-7BEF-FF218AC243CF}"/>
                  </a:ext>
                </a:extLst>
              </p:cNvPr>
              <p:cNvSpPr/>
              <p:nvPr/>
            </p:nvSpPr>
            <p:spPr>
              <a:xfrm>
                <a:off x="60960" y="60960"/>
                <a:ext cx="7377429" cy="4622800"/>
              </a:xfrm>
              <a:custGeom>
                <a:avLst/>
                <a:gdLst/>
                <a:ahLst/>
                <a:cxnLst/>
                <a:rect l="l" t="t" r="r" b="b"/>
                <a:pathLst>
                  <a:path w="7377429" h="4622800">
                    <a:moveTo>
                      <a:pt x="7132320" y="4207510"/>
                    </a:moveTo>
                    <a:cubicBezTo>
                      <a:pt x="7090410" y="4174490"/>
                      <a:pt x="7051040" y="4138930"/>
                      <a:pt x="7015480" y="4104640"/>
                    </a:cubicBezTo>
                    <a:cubicBezTo>
                      <a:pt x="6924040" y="4014470"/>
                      <a:pt x="6854190" y="3919220"/>
                      <a:pt x="6807200" y="3821430"/>
                    </a:cubicBezTo>
                    <a:cubicBezTo>
                      <a:pt x="6764020" y="3731260"/>
                      <a:pt x="6739890" y="3638550"/>
                      <a:pt x="6736080" y="3545840"/>
                    </a:cubicBezTo>
                    <a:cubicBezTo>
                      <a:pt x="6736080" y="3536950"/>
                      <a:pt x="6738620" y="3529330"/>
                      <a:pt x="6744970" y="3522980"/>
                    </a:cubicBezTo>
                    <a:cubicBezTo>
                      <a:pt x="7099301" y="3158490"/>
                      <a:pt x="7285990" y="2740660"/>
                      <a:pt x="7285990" y="2311400"/>
                    </a:cubicBezTo>
                    <a:cubicBezTo>
                      <a:pt x="7285990" y="1931670"/>
                      <a:pt x="7141210" y="1572260"/>
                      <a:pt x="6883400" y="1256030"/>
                    </a:cubicBezTo>
                    <a:cubicBezTo>
                      <a:pt x="6277610" y="510540"/>
                      <a:pt x="5052060" y="0"/>
                      <a:pt x="3642360" y="0"/>
                    </a:cubicBezTo>
                    <a:cubicBezTo>
                      <a:pt x="1634490" y="0"/>
                      <a:pt x="0" y="1036320"/>
                      <a:pt x="0" y="2311400"/>
                    </a:cubicBezTo>
                    <a:cubicBezTo>
                      <a:pt x="0" y="2326640"/>
                      <a:pt x="0" y="2340610"/>
                      <a:pt x="1270" y="2355850"/>
                    </a:cubicBezTo>
                    <a:cubicBezTo>
                      <a:pt x="39370" y="3609340"/>
                      <a:pt x="1657350" y="4622800"/>
                      <a:pt x="3642360" y="4622800"/>
                    </a:cubicBezTo>
                    <a:cubicBezTo>
                      <a:pt x="4519930" y="4622800"/>
                      <a:pt x="5368290" y="4420870"/>
                      <a:pt x="6032500" y="4053840"/>
                    </a:cubicBezTo>
                    <a:cubicBezTo>
                      <a:pt x="6043930" y="4047490"/>
                      <a:pt x="6059170" y="4048760"/>
                      <a:pt x="6068060" y="4058920"/>
                    </a:cubicBezTo>
                    <a:cubicBezTo>
                      <a:pt x="6300470" y="4283710"/>
                      <a:pt x="7059929" y="4352290"/>
                      <a:pt x="7377429" y="4372610"/>
                    </a:cubicBezTo>
                    <a:cubicBezTo>
                      <a:pt x="7308849" y="4333240"/>
                      <a:pt x="7221220" y="4278630"/>
                      <a:pt x="7132320" y="4207510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2C1C13B6-420D-D5A5-D791-D2B6CB985FDA}"/>
                  </a:ext>
                </a:extLst>
              </p:cNvPr>
              <p:cNvSpPr/>
              <p:nvPr/>
            </p:nvSpPr>
            <p:spPr>
              <a:xfrm>
                <a:off x="0" y="0"/>
                <a:ext cx="7620000" cy="4946650"/>
              </a:xfrm>
              <a:custGeom>
                <a:avLst/>
                <a:gdLst/>
                <a:ahLst/>
                <a:cxnLst/>
                <a:rect l="l" t="t" r="r" b="b"/>
                <a:pathLst>
                  <a:path w="7620000" h="4946650">
                    <a:moveTo>
                      <a:pt x="7599680" y="4493260"/>
                    </a:moveTo>
                    <a:cubicBezTo>
                      <a:pt x="7604761" y="4489450"/>
                      <a:pt x="7607300" y="4484370"/>
                      <a:pt x="7608570" y="4478020"/>
                    </a:cubicBezTo>
                    <a:cubicBezTo>
                      <a:pt x="7611111" y="4464050"/>
                      <a:pt x="7604761" y="4448810"/>
                      <a:pt x="7590790" y="4443730"/>
                    </a:cubicBezTo>
                    <a:cubicBezTo>
                      <a:pt x="7584440" y="4441189"/>
                      <a:pt x="7042150" y="4202430"/>
                      <a:pt x="6893560" y="3789680"/>
                    </a:cubicBezTo>
                    <a:cubicBezTo>
                      <a:pt x="7226300" y="3429000"/>
                      <a:pt x="7457440" y="2924809"/>
                      <a:pt x="7457440" y="2482850"/>
                    </a:cubicBezTo>
                    <a:cubicBezTo>
                      <a:pt x="7457440" y="2263140"/>
                      <a:pt x="7409180" y="2052320"/>
                      <a:pt x="7319010" y="1854200"/>
                    </a:cubicBezTo>
                    <a:cubicBezTo>
                      <a:pt x="7167880" y="1416050"/>
                      <a:pt x="6824980" y="1014730"/>
                      <a:pt x="6316980" y="690880"/>
                    </a:cubicBezTo>
                    <a:cubicBezTo>
                      <a:pt x="5618480" y="245110"/>
                      <a:pt x="4690110" y="0"/>
                      <a:pt x="3703320" y="0"/>
                    </a:cubicBezTo>
                    <a:cubicBezTo>
                      <a:pt x="2716530" y="0"/>
                      <a:pt x="1788160" y="245110"/>
                      <a:pt x="1089660" y="690880"/>
                    </a:cubicBezTo>
                    <a:cubicBezTo>
                      <a:pt x="387350" y="1139190"/>
                      <a:pt x="0" y="1736090"/>
                      <a:pt x="0" y="2372360"/>
                    </a:cubicBezTo>
                    <a:cubicBezTo>
                      <a:pt x="0" y="2524760"/>
                      <a:pt x="22860" y="2675890"/>
                      <a:pt x="66040" y="2821940"/>
                    </a:cubicBezTo>
                    <a:cubicBezTo>
                      <a:pt x="232410" y="4024630"/>
                      <a:pt x="1767840" y="4946650"/>
                      <a:pt x="3702050" y="4946650"/>
                    </a:cubicBezTo>
                    <a:cubicBezTo>
                      <a:pt x="4631690" y="4946650"/>
                      <a:pt x="5481320" y="4728210"/>
                      <a:pt x="6132830" y="4368800"/>
                    </a:cubicBezTo>
                    <a:cubicBezTo>
                      <a:pt x="6442710" y="4668520"/>
                      <a:pt x="7620000" y="4701540"/>
                      <a:pt x="7620000" y="4701540"/>
                    </a:cubicBezTo>
                    <a:lnTo>
                      <a:pt x="7599680" y="4493260"/>
                    </a:lnTo>
                    <a:close/>
                    <a:moveTo>
                      <a:pt x="60960" y="2372360"/>
                    </a:moveTo>
                    <a:cubicBezTo>
                      <a:pt x="60960" y="1098550"/>
                      <a:pt x="1695450" y="60960"/>
                      <a:pt x="3703320" y="60960"/>
                    </a:cubicBezTo>
                    <a:cubicBezTo>
                      <a:pt x="5113020" y="60960"/>
                      <a:pt x="6338570" y="571500"/>
                      <a:pt x="6943089" y="1316990"/>
                    </a:cubicBezTo>
                    <a:cubicBezTo>
                      <a:pt x="7200899" y="1633220"/>
                      <a:pt x="7345680" y="1992630"/>
                      <a:pt x="7345680" y="2372360"/>
                    </a:cubicBezTo>
                    <a:cubicBezTo>
                      <a:pt x="7345680" y="2800350"/>
                      <a:pt x="7158989" y="3219450"/>
                      <a:pt x="6804660" y="3583940"/>
                    </a:cubicBezTo>
                    <a:cubicBezTo>
                      <a:pt x="6798310" y="3590290"/>
                      <a:pt x="6795770" y="3597910"/>
                      <a:pt x="6795770" y="3606800"/>
                    </a:cubicBezTo>
                    <a:cubicBezTo>
                      <a:pt x="6799580" y="3699510"/>
                      <a:pt x="6823710" y="3792220"/>
                      <a:pt x="6866889" y="3882390"/>
                    </a:cubicBezTo>
                    <a:cubicBezTo>
                      <a:pt x="6913880" y="3980180"/>
                      <a:pt x="6983730" y="4075430"/>
                      <a:pt x="7075170" y="4165600"/>
                    </a:cubicBezTo>
                    <a:cubicBezTo>
                      <a:pt x="7110730" y="4201160"/>
                      <a:pt x="7150100" y="4235450"/>
                      <a:pt x="7192010" y="4269740"/>
                    </a:cubicBezTo>
                    <a:cubicBezTo>
                      <a:pt x="7280910" y="4340860"/>
                      <a:pt x="7369810" y="4396740"/>
                      <a:pt x="7438390" y="4434840"/>
                    </a:cubicBezTo>
                    <a:cubicBezTo>
                      <a:pt x="7120890" y="4415790"/>
                      <a:pt x="6360160" y="4345940"/>
                      <a:pt x="6127750" y="4121150"/>
                    </a:cubicBezTo>
                    <a:cubicBezTo>
                      <a:pt x="6117590" y="4112260"/>
                      <a:pt x="6103620" y="4109720"/>
                      <a:pt x="6092190" y="4116070"/>
                    </a:cubicBezTo>
                    <a:cubicBezTo>
                      <a:pt x="5429250" y="4483100"/>
                      <a:pt x="4580890" y="4685030"/>
                      <a:pt x="3702050" y="4685030"/>
                    </a:cubicBezTo>
                    <a:cubicBezTo>
                      <a:pt x="1718310" y="4683760"/>
                      <a:pt x="99060" y="3670300"/>
                      <a:pt x="62230" y="2416810"/>
                    </a:cubicBezTo>
                    <a:cubicBezTo>
                      <a:pt x="60960" y="2401570"/>
                      <a:pt x="60960" y="2387600"/>
                      <a:pt x="60960" y="2372360"/>
                    </a:cubicBezTo>
                    <a:close/>
                  </a:path>
                </a:pathLst>
              </a:custGeom>
              <a:solidFill>
                <a:srgbClr val="FFA4B1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880CB8-13C6-861B-0A4C-8F5FDB924CFD}"/>
                </a:ext>
              </a:extLst>
            </p:cNvPr>
            <p:cNvSpPr txBox="1"/>
            <p:nvPr/>
          </p:nvSpPr>
          <p:spPr>
            <a:xfrm>
              <a:off x="8818182" y="3231100"/>
              <a:ext cx="2617268" cy="72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100">
                  <a:solidFill>
                    <a:srgbClr val="DB115E"/>
                  </a:solidFill>
                  <a:latin typeface="UTM Mother" panose="02040603050506020204" pitchFamily="18" charset="0"/>
                </a:rPr>
                <a:t>Mời bạn</a:t>
              </a:r>
              <a:endParaRPr lang="en-GB" sz="6100" dirty="0">
                <a:solidFill>
                  <a:srgbClr val="DB115E"/>
                </a:soli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066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1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3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82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3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7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0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4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84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21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5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09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9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367" indent="0">
              <a:buNone/>
              <a:defRPr sz="3600" b="1"/>
            </a:lvl2pPr>
            <a:lvl3pPr marL="1632744" indent="0">
              <a:buNone/>
              <a:defRPr sz="3200" b="1"/>
            </a:lvl3pPr>
            <a:lvl4pPr marL="2449109" indent="0">
              <a:buNone/>
              <a:defRPr sz="2900" b="1"/>
            </a:lvl4pPr>
            <a:lvl5pPr marL="3265485" indent="0">
              <a:buNone/>
              <a:defRPr sz="2900" b="1"/>
            </a:lvl5pPr>
            <a:lvl6pPr marL="4081849" indent="0">
              <a:buNone/>
              <a:defRPr sz="2900" b="1"/>
            </a:lvl6pPr>
            <a:lvl7pPr marL="4898218" indent="0">
              <a:buNone/>
              <a:defRPr sz="2900" b="1"/>
            </a:lvl7pPr>
            <a:lvl8pPr marL="5714585" indent="0">
              <a:buNone/>
              <a:defRPr sz="2900" b="1"/>
            </a:lvl8pPr>
            <a:lvl9pPr marL="6530962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7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367" indent="0">
              <a:buNone/>
              <a:defRPr sz="3600" b="1"/>
            </a:lvl2pPr>
            <a:lvl3pPr marL="1632744" indent="0">
              <a:buNone/>
              <a:defRPr sz="3200" b="1"/>
            </a:lvl3pPr>
            <a:lvl4pPr marL="2449109" indent="0">
              <a:buNone/>
              <a:defRPr sz="2900" b="1"/>
            </a:lvl4pPr>
            <a:lvl5pPr marL="3265485" indent="0">
              <a:buNone/>
              <a:defRPr sz="2900" b="1"/>
            </a:lvl5pPr>
            <a:lvl6pPr marL="4081849" indent="0">
              <a:buNone/>
              <a:defRPr sz="2900" b="1"/>
            </a:lvl6pPr>
            <a:lvl7pPr marL="4898218" indent="0">
              <a:buNone/>
              <a:defRPr sz="2900" b="1"/>
            </a:lvl7pPr>
            <a:lvl8pPr marL="5714585" indent="0">
              <a:buNone/>
              <a:defRPr sz="2900" b="1"/>
            </a:lvl8pPr>
            <a:lvl9pPr marL="6530962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7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3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7A7622FA-9C3A-FA51-493C-4C6E046FE80A}"/>
              </a:ext>
            </a:extLst>
          </p:cNvPr>
          <p:cNvSpPr/>
          <p:nvPr userDrawn="1"/>
        </p:nvSpPr>
        <p:spPr>
          <a:xfrm>
            <a:off x="10095" y="598252"/>
            <a:ext cx="18267826" cy="90905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9" tIns="45719" rIns="9143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833727B5-2098-D500-03B3-BAC08674F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7603363" y="9299385"/>
            <a:ext cx="648530" cy="1055952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BBA740EE-F02A-8873-D6AD-2CADDF91C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886452" y="281986"/>
            <a:ext cx="1241416" cy="1760873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F83D2D4B-958D-89F7-1F4D-386E54A200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44491" y="0"/>
            <a:ext cx="1041946" cy="1382946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1FE03417-B5D3-C0EA-4231-1CE8BB9017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44491" y="8544855"/>
            <a:ext cx="1841094" cy="1576437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20EA874E-4629-E840-1E13-19D5D00A7B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187" y="8851450"/>
            <a:ext cx="1405214" cy="1200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37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7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8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17" y="2152656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367" indent="0">
              <a:buNone/>
              <a:defRPr sz="2100"/>
            </a:lvl2pPr>
            <a:lvl3pPr marL="1632744" indent="0">
              <a:buNone/>
              <a:defRPr sz="1800"/>
            </a:lvl3pPr>
            <a:lvl4pPr marL="2449109" indent="0">
              <a:buNone/>
              <a:defRPr sz="1600"/>
            </a:lvl4pPr>
            <a:lvl5pPr marL="3265485" indent="0">
              <a:buNone/>
              <a:defRPr sz="1600"/>
            </a:lvl5pPr>
            <a:lvl6pPr marL="4081849" indent="0">
              <a:buNone/>
              <a:defRPr sz="1600"/>
            </a:lvl6pPr>
            <a:lvl7pPr marL="4898218" indent="0">
              <a:buNone/>
              <a:defRPr sz="1600"/>
            </a:lvl7pPr>
            <a:lvl8pPr marL="5714585" indent="0">
              <a:buNone/>
              <a:defRPr sz="1600"/>
            </a:lvl8pPr>
            <a:lvl9pPr marL="6530962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367" indent="0">
              <a:buNone/>
              <a:defRPr sz="5000"/>
            </a:lvl2pPr>
            <a:lvl3pPr marL="1632744" indent="0">
              <a:buNone/>
              <a:defRPr sz="4300"/>
            </a:lvl3pPr>
            <a:lvl4pPr marL="2449109" indent="0">
              <a:buNone/>
              <a:defRPr sz="3600"/>
            </a:lvl4pPr>
            <a:lvl5pPr marL="3265485" indent="0">
              <a:buNone/>
              <a:defRPr sz="3600"/>
            </a:lvl5pPr>
            <a:lvl6pPr marL="4081849" indent="0">
              <a:buNone/>
              <a:defRPr sz="3600"/>
            </a:lvl6pPr>
            <a:lvl7pPr marL="4898218" indent="0">
              <a:buNone/>
              <a:defRPr sz="3600"/>
            </a:lvl7pPr>
            <a:lvl8pPr marL="5714585" indent="0">
              <a:buNone/>
              <a:defRPr sz="3600"/>
            </a:lvl8pPr>
            <a:lvl9pPr marL="6530962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367" indent="0">
              <a:buNone/>
              <a:defRPr sz="2100"/>
            </a:lvl2pPr>
            <a:lvl3pPr marL="1632744" indent="0">
              <a:buNone/>
              <a:defRPr sz="1800"/>
            </a:lvl3pPr>
            <a:lvl4pPr marL="2449109" indent="0">
              <a:buNone/>
              <a:defRPr sz="1600"/>
            </a:lvl4pPr>
            <a:lvl5pPr marL="3265485" indent="0">
              <a:buNone/>
              <a:defRPr sz="1600"/>
            </a:lvl5pPr>
            <a:lvl6pPr marL="4081849" indent="0">
              <a:buNone/>
              <a:defRPr sz="1600"/>
            </a:lvl6pPr>
            <a:lvl7pPr marL="4898218" indent="0">
              <a:buNone/>
              <a:defRPr sz="1600"/>
            </a:lvl7pPr>
            <a:lvl8pPr marL="5714585" indent="0">
              <a:buNone/>
              <a:defRPr sz="1600"/>
            </a:lvl8pPr>
            <a:lvl9pPr marL="6530962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70" tIns="81642" rIns="163270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3"/>
            <a:ext cx="16459200" cy="6788945"/>
          </a:xfrm>
          <a:prstGeom prst="rect">
            <a:avLst/>
          </a:prstGeom>
        </p:spPr>
        <p:txBody>
          <a:bodyPr vert="horz" lIns="163270" tIns="81642" rIns="163270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8"/>
            <a:ext cx="4267200" cy="547688"/>
          </a:xfrm>
          <a:prstGeom prst="rect">
            <a:avLst/>
          </a:prstGeom>
        </p:spPr>
        <p:txBody>
          <a:bodyPr vert="horz" lIns="163270" tIns="81642" rIns="163270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8"/>
            <a:ext cx="5791200" cy="547688"/>
          </a:xfrm>
          <a:prstGeom prst="rect">
            <a:avLst/>
          </a:prstGeom>
        </p:spPr>
        <p:txBody>
          <a:bodyPr vert="horz" lIns="163270" tIns="81642" rIns="163270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8"/>
            <a:ext cx="4267200" cy="547688"/>
          </a:xfrm>
          <a:prstGeom prst="rect">
            <a:avLst/>
          </a:prstGeom>
        </p:spPr>
        <p:txBody>
          <a:bodyPr vert="horz" lIns="163270" tIns="81642" rIns="163270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AE080D4C-13F5-66C2-CE9C-626F75F5A4D2}"/>
              </a:ext>
            </a:extLst>
          </p:cNvPr>
          <p:cNvSpPr txBox="1"/>
          <p:nvPr userDrawn="1"/>
        </p:nvSpPr>
        <p:spPr>
          <a:xfrm>
            <a:off x="0" y="-1789329"/>
            <a:ext cx="18288000" cy="646329"/>
          </a:xfrm>
          <a:prstGeom prst="rect">
            <a:avLst/>
          </a:prstGeom>
          <a:noFill/>
        </p:spPr>
        <p:txBody>
          <a:bodyPr vert="horz" lIns="91439" tIns="45719" rIns="91439" bIns="45719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BC0FCFF-4073-9589-8B97-6F7A56BC380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46C41-ACCB-9C62-3CB5-9443864B16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8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661" r:id="rId14"/>
  </p:sldLayoutIdLst>
  <p:txStyles>
    <p:titleStyle>
      <a:lvl1pPr algn="ctr" defTabSz="16327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277" indent="-612277" algn="l" defTabSz="163274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00" indent="-510233" algn="l" defTabSz="163274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27" indent="-408182" algn="l" defTabSz="16327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291" indent="-408182" algn="l" defTabSz="16327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63" indent="-408182" algn="l" defTabSz="163274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36" indent="-408182" algn="l" defTabSz="16327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00" indent="-408182" algn="l" defTabSz="16327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765" indent="-408182" algn="l" defTabSz="16327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44" indent="-408182" algn="l" defTabSz="16327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67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44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09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485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49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18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585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0962" algn="l" defTabSz="16327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wmf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2410463" y="7617628"/>
            <a:ext cx="13571898" cy="92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1" tIns="91446" rIns="182891" bIns="91446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0000FF"/>
                </a:solidFill>
              </a:rPr>
              <a:t>Giáo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viên</a:t>
            </a:r>
            <a:r>
              <a:rPr lang="en-US" sz="4800" b="1" dirty="0">
                <a:solidFill>
                  <a:srgbClr val="0000FF"/>
                </a:solidFill>
              </a:rPr>
              <a:t>: </a:t>
            </a:r>
            <a:r>
              <a:rPr lang="en-US" sz="4800" b="1" dirty="0" err="1" smtClean="0">
                <a:solidFill>
                  <a:srgbClr val="0000FF"/>
                </a:solidFill>
              </a:rPr>
              <a:t>Nguyễn</a:t>
            </a:r>
            <a:r>
              <a:rPr lang="en-US" sz="4800" b="1" dirty="0" smtClean="0">
                <a:solidFill>
                  <a:srgbClr val="0000FF"/>
                </a:solidFill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</a:rPr>
              <a:t>Thị</a:t>
            </a:r>
            <a:r>
              <a:rPr lang="en-US" sz="4800" b="1" dirty="0" smtClean="0">
                <a:solidFill>
                  <a:srgbClr val="0000FF"/>
                </a:solidFill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</a:rPr>
              <a:t>Thúy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858247" y="645328"/>
            <a:ext cx="13571898" cy="92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91" tIns="91446" rIns="182891" bIns="91446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i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666095" y="783432"/>
            <a:ext cx="9584646" cy="73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91" tIns="91446" rIns="182891" bIns="91446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smtClean="0"/>
              <a:t>TRƯỜNG </a:t>
            </a:r>
            <a:r>
              <a:rPr lang="en-US" sz="3600" b="1" dirty="0"/>
              <a:t>TIỂU HỌC </a:t>
            </a:r>
            <a:r>
              <a:rPr lang="en-US" sz="3600" b="1" dirty="0" smtClean="0"/>
              <a:t>CẤP TIẾN</a:t>
            </a:r>
            <a:endParaRPr lang="en-US" sz="3600" b="1" dirty="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012682" y="5467350"/>
            <a:ext cx="14045888" cy="226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91" tIns="91446" rIns="182891" bIns="91446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u="sng">
                <a:solidFill>
                  <a:srgbClr val="FF0000"/>
                </a:solidFill>
                <a:latin typeface="VNI-Avo" pitchFamily="2" charset="0"/>
              </a:rPr>
              <a:t>Baøi 10:</a:t>
            </a:r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 Pheùp coäng trong phaïm vi 10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( Tieát 1)</a:t>
            </a: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512490" y="3217078"/>
            <a:ext cx="15510740" cy="1764506"/>
          </a:xfrm>
          <a:prstGeom prst="rect">
            <a:avLst/>
          </a:prstGeom>
        </p:spPr>
        <p:txBody>
          <a:bodyPr wrap="none" lIns="137176" tIns="68589" rIns="137176" bIns="685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KÍNH CHÀO QUÝ THẦY CÔ VỀ DỰ GIỜ </a:t>
            </a:r>
          </a:p>
          <a:p>
            <a:pPr algn="ctr"/>
            <a:r>
              <a:rPr lang="en-US" sz="5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MÔN TOÁN LỚP </a:t>
            </a:r>
            <a:r>
              <a:rPr lang="en-US" sz="5400" b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1A</a:t>
            </a:r>
            <a:endParaRPr lang="en-US" sz="54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" y="123825"/>
            <a:ext cx="18288000" cy="101631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76" tIns="68589" rIns="137176" bIns="6858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35574"/>
      </p:ext>
    </p:extLst>
  </p:cSld>
  <p:clrMapOvr>
    <a:masterClrMapping/>
  </p:clrMapOvr>
  <p:transition advTm="15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33EAD98-6D39-C4EF-A0DE-5B488A56F96B}"/>
              </a:ext>
            </a:extLst>
          </p:cNvPr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CCA23DE-D6BB-2E7C-6B7D-6AC5BA4562E1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3AE592-321F-C483-5771-A300F8ACF7B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5B13FF-78FB-294F-1A59-CEB77F0CBED6}"/>
                </a:ext>
              </a:extLst>
            </p:cNvPr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3E99A227-8120-9314-852C-83D7165B4179}"/>
              </a:ext>
            </a:extLst>
          </p:cNvPr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545CF4-9609-9EEB-8FA9-F43645E2476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2364FE8-4DBD-6865-DAF3-9A429052CF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3AE7157-43C0-E958-CA5F-1B7D1C25C1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2131F-6444-A1EE-B6D6-5E4650D6EE9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9818180E-1222-B199-922B-643F2501C9B0}"/>
              </a:ext>
            </a:extLst>
          </p:cNvPr>
          <p:cNvSpPr txBox="1">
            <a:spLocks/>
          </p:cNvSpPr>
          <p:nvPr/>
        </p:nvSpPr>
        <p:spPr>
          <a:xfrm>
            <a:off x="974711" y="3009908"/>
            <a:ext cx="968138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E0255D8B-AFEB-8A52-656A-C2793C2E6532}"/>
              </a:ext>
            </a:extLst>
          </p:cNvPr>
          <p:cNvGrpSpPr/>
          <p:nvPr/>
        </p:nvGrpSpPr>
        <p:grpSpPr>
          <a:xfrm>
            <a:off x="2151515" y="3009900"/>
            <a:ext cx="3551946" cy="3551943"/>
            <a:chOff x="1094844" y="1625599"/>
            <a:chExt cx="1776589" cy="177658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EC7592-53DB-72E5-DDEC-01747988E358}"/>
                </a:ext>
              </a:extLst>
            </p:cNvPr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4" name="Picture 2" descr="F:\AAA-LÀM ẢNH SLIDE\Bai10-HĐ1-2a(1).png">
              <a:extLst>
                <a:ext uri="{FF2B5EF4-FFF2-40B4-BE49-F238E27FC236}">
                  <a16:creationId xmlns:a16="http://schemas.microsoft.com/office/drawing/2014/main" id="{63C16013-15B1-E253-8A4E-2F0956760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5" name="PHẠM DUYÊN 5 - 9Slide.vn">
            <a:extLst>
              <a:ext uri="{FF2B5EF4-FFF2-40B4-BE49-F238E27FC236}">
                <a16:creationId xmlns:a16="http://schemas.microsoft.com/office/drawing/2014/main" id="{72055CD7-4CEC-AC09-E09A-A04A0162F8D9}"/>
              </a:ext>
            </a:extLst>
          </p:cNvPr>
          <p:cNvGrpSpPr/>
          <p:nvPr/>
        </p:nvGrpSpPr>
        <p:grpSpPr>
          <a:xfrm>
            <a:off x="5221039" y="3009900"/>
            <a:ext cx="3551946" cy="3551943"/>
            <a:chOff x="2630134" y="1625599"/>
            <a:chExt cx="1776589" cy="177658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2826964-8092-DA91-DCAF-3FDFF33AB676}"/>
                </a:ext>
              </a:extLst>
            </p:cNvPr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7" name="Picture 3" descr="F:\AAA-LÀM ẢNH SLIDE\Bai10-HĐ1-2a(2).png">
              <a:extLst>
                <a:ext uri="{FF2B5EF4-FFF2-40B4-BE49-F238E27FC236}">
                  <a16:creationId xmlns:a16="http://schemas.microsoft.com/office/drawing/2014/main" id="{75D7125F-132B-06AF-DDDF-1D0C2D6AB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8" name="PHẠM DUYÊN 6 - 9Slide.vn">
            <a:extLst>
              <a:ext uri="{FF2B5EF4-FFF2-40B4-BE49-F238E27FC236}">
                <a16:creationId xmlns:a16="http://schemas.microsoft.com/office/drawing/2014/main" id="{173AF375-21FE-EADC-D3DB-9553D80A1B89}"/>
              </a:ext>
            </a:extLst>
          </p:cNvPr>
          <p:cNvGrpSpPr/>
          <p:nvPr/>
        </p:nvGrpSpPr>
        <p:grpSpPr>
          <a:xfrm>
            <a:off x="9915587" y="3009900"/>
            <a:ext cx="3551946" cy="3551943"/>
            <a:chOff x="4978223" y="1625599"/>
            <a:chExt cx="1776589" cy="17765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DAA8C0-E290-0BDC-0306-358B3A789CC5}"/>
                </a:ext>
              </a:extLst>
            </p:cNvPr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" name="Picture 4" descr="F:\AAA-LÀM ẢNH SLIDE\Bai10-HĐ1-2a(3).png">
              <a:extLst>
                <a:ext uri="{FF2B5EF4-FFF2-40B4-BE49-F238E27FC236}">
                  <a16:creationId xmlns:a16="http://schemas.microsoft.com/office/drawing/2014/main" id="{9FC64A0E-1CEB-A8F1-8212-4C4BD6CE9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1" name="PHẠM DUYÊN 7 - 9Slide.vn">
            <a:extLst>
              <a:ext uri="{FF2B5EF4-FFF2-40B4-BE49-F238E27FC236}">
                <a16:creationId xmlns:a16="http://schemas.microsoft.com/office/drawing/2014/main" id="{7A27F979-9965-C25A-D720-AC01820D046F}"/>
              </a:ext>
            </a:extLst>
          </p:cNvPr>
          <p:cNvGrpSpPr/>
          <p:nvPr/>
        </p:nvGrpSpPr>
        <p:grpSpPr>
          <a:xfrm>
            <a:off x="12872249" y="3009900"/>
            <a:ext cx="3551946" cy="3551943"/>
            <a:chOff x="6457067" y="1625599"/>
            <a:chExt cx="1776589" cy="177658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69C9130-5ACC-BE90-1895-E74BCE51487F}"/>
                </a:ext>
              </a:extLst>
            </p:cNvPr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3" name="Picture 5" descr="F:\AAA-LÀM ẢNH SLIDE\Bai10-HĐ1-2a(4).png">
              <a:extLst>
                <a:ext uri="{FF2B5EF4-FFF2-40B4-BE49-F238E27FC236}">
                  <a16:creationId xmlns:a16="http://schemas.microsoft.com/office/drawing/2014/main" id="{6B4C2044-747F-26D1-9879-12CFC6BC6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4" name="PHẠM DUYÊN 8 - 9Slide.vn">
            <a:extLst>
              <a:ext uri="{FF2B5EF4-FFF2-40B4-BE49-F238E27FC236}">
                <a16:creationId xmlns:a16="http://schemas.microsoft.com/office/drawing/2014/main" id="{C44926E7-9B9D-4F64-12DB-1EEEE55D2069}"/>
              </a:ext>
            </a:extLst>
          </p:cNvPr>
          <p:cNvGrpSpPr/>
          <p:nvPr/>
        </p:nvGrpSpPr>
        <p:grpSpPr>
          <a:xfrm>
            <a:off x="6532864" y="7649514"/>
            <a:ext cx="1005064" cy="1038804"/>
            <a:chOff x="7632352" y="2667660"/>
            <a:chExt cx="405942" cy="419570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5ABDB99C-307C-D109-88BC-5FF7C8A7C7C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4744A78E-DD28-B8B8-A664-1414DB1A48B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PHẠM DUYÊN 9 - 9Slide.vn">
            <a:extLst>
              <a:ext uri="{FF2B5EF4-FFF2-40B4-BE49-F238E27FC236}">
                <a16:creationId xmlns:a16="http://schemas.microsoft.com/office/drawing/2014/main" id="{ECA4C44B-E716-223C-1962-F810144F62CC}"/>
              </a:ext>
            </a:extLst>
          </p:cNvPr>
          <p:cNvGrpSpPr/>
          <p:nvPr/>
        </p:nvGrpSpPr>
        <p:grpSpPr>
          <a:xfrm>
            <a:off x="8834036" y="7649514"/>
            <a:ext cx="1005064" cy="1038804"/>
            <a:chOff x="7632352" y="2667660"/>
            <a:chExt cx="405942" cy="419570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4C4D2FB-231B-073F-0286-34E41298C22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2EA0793D-002D-F290-222E-5BF936F291A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0 - 9Slide.vn">
            <a:extLst>
              <a:ext uri="{FF2B5EF4-FFF2-40B4-BE49-F238E27FC236}">
                <a16:creationId xmlns:a16="http://schemas.microsoft.com/office/drawing/2014/main" id="{0F45FABF-510C-4EAE-5E87-2A0419CF4312}"/>
              </a:ext>
            </a:extLst>
          </p:cNvPr>
          <p:cNvGrpSpPr/>
          <p:nvPr/>
        </p:nvGrpSpPr>
        <p:grpSpPr>
          <a:xfrm>
            <a:off x="11237546" y="7651481"/>
            <a:ext cx="1005064" cy="1038798"/>
            <a:chOff x="7632352" y="2667662"/>
            <a:chExt cx="405942" cy="4195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EA4C0A77-34B3-87B3-2BB2-E69D713F217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5F794871-32AB-74E9-4644-E3A68832A08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3" name="PHẠM DUYÊN 11 - 9Slide.vn">
            <a:extLst>
              <a:ext uri="{FF2B5EF4-FFF2-40B4-BE49-F238E27FC236}">
                <a16:creationId xmlns:a16="http://schemas.microsoft.com/office/drawing/2014/main" id="{38B70B22-D430-B3DE-8E7D-76E65E389FE5}"/>
              </a:ext>
            </a:extLst>
          </p:cNvPr>
          <p:cNvGrpSpPr/>
          <p:nvPr/>
        </p:nvGrpSpPr>
        <p:grpSpPr>
          <a:xfrm>
            <a:off x="6538686" y="7653455"/>
            <a:ext cx="1005064" cy="1038797"/>
            <a:chOff x="7632352" y="2667663"/>
            <a:chExt cx="405942" cy="419567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F0893879-6465-34BC-C63D-32E6FEC2008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5AD279F7-43BA-919F-2BD8-F2220E4BAE4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6" name="PHẠM DUYÊN 12 - 9Slide.vn">
            <a:extLst>
              <a:ext uri="{FF2B5EF4-FFF2-40B4-BE49-F238E27FC236}">
                <a16:creationId xmlns:a16="http://schemas.microsoft.com/office/drawing/2014/main" id="{DC397F45-998B-BF63-587B-FAB6D024333F}"/>
              </a:ext>
            </a:extLst>
          </p:cNvPr>
          <p:cNvGrpSpPr/>
          <p:nvPr/>
        </p:nvGrpSpPr>
        <p:grpSpPr>
          <a:xfrm>
            <a:off x="8839860" y="7653455"/>
            <a:ext cx="1005064" cy="1038797"/>
            <a:chOff x="7632352" y="2667663"/>
            <a:chExt cx="405942" cy="419567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32253015-BBD1-B5E3-CC82-5BFD495E6EF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0475AAA2-FB64-DF0E-3D9B-665BCB7CED9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9" name="PHẠM DUYÊN 13 - 9Slide.vn">
            <a:extLst>
              <a:ext uri="{FF2B5EF4-FFF2-40B4-BE49-F238E27FC236}">
                <a16:creationId xmlns:a16="http://schemas.microsoft.com/office/drawing/2014/main" id="{947291F4-22FC-6972-FA15-6268B4C31022}"/>
              </a:ext>
            </a:extLst>
          </p:cNvPr>
          <p:cNvGrpSpPr/>
          <p:nvPr/>
        </p:nvGrpSpPr>
        <p:grpSpPr>
          <a:xfrm>
            <a:off x="11237546" y="7665735"/>
            <a:ext cx="1005064" cy="1010300"/>
            <a:chOff x="7632352" y="2679172"/>
            <a:chExt cx="405942" cy="4080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8D623E53-D709-B3C6-7CE4-5FDC2FFD6F3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1EE26F6B-95A9-C842-8588-82C4A713D0F7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2" name="PHẠM DUYÊN 14 - 9Slide.vn">
            <a:extLst>
              <a:ext uri="{FF2B5EF4-FFF2-40B4-BE49-F238E27FC236}">
                <a16:creationId xmlns:a16="http://schemas.microsoft.com/office/drawing/2014/main" id="{D067BC9E-1F28-F0A4-98E8-00DFDC282817}"/>
              </a:ext>
            </a:extLst>
          </p:cNvPr>
          <p:cNvSpPr txBox="1">
            <a:spLocks/>
          </p:cNvSpPr>
          <p:nvPr/>
        </p:nvSpPr>
        <p:spPr>
          <a:xfrm>
            <a:off x="7882497" y="766666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PHẠM DUYÊN 15 - 9Slide.vn">
            <a:extLst>
              <a:ext uri="{FF2B5EF4-FFF2-40B4-BE49-F238E27FC236}">
                <a16:creationId xmlns:a16="http://schemas.microsoft.com/office/drawing/2014/main" id="{F33F9D33-F8C8-656E-3F76-49C3CC25B8D1}"/>
              </a:ext>
            </a:extLst>
          </p:cNvPr>
          <p:cNvSpPr txBox="1">
            <a:spLocks/>
          </p:cNvSpPr>
          <p:nvPr/>
        </p:nvSpPr>
        <p:spPr>
          <a:xfrm>
            <a:off x="10283047" y="766666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58507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33EAD98-6D39-C4EF-A0DE-5B488A56F96B}"/>
              </a:ext>
            </a:extLst>
          </p:cNvPr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CCA23DE-D6BB-2E7C-6B7D-6AC5BA4562E1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3AE592-321F-C483-5771-A300F8ACF7B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5B13FF-78FB-294F-1A59-CEB77F0CBED6}"/>
                </a:ext>
              </a:extLst>
            </p:cNvPr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3E99A227-8120-9314-852C-83D7165B4179}"/>
              </a:ext>
            </a:extLst>
          </p:cNvPr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545CF4-9609-9EEB-8FA9-F43645E2476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2364FE8-4DBD-6865-DAF3-9A429052CF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3AE7157-43C0-E958-CA5F-1B7D1C25C1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2131F-6444-A1EE-B6D6-5E4650D6EE9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9818180E-1222-B199-922B-643F2501C9B0}"/>
              </a:ext>
            </a:extLst>
          </p:cNvPr>
          <p:cNvSpPr txBox="1">
            <a:spLocks/>
          </p:cNvSpPr>
          <p:nvPr/>
        </p:nvSpPr>
        <p:spPr>
          <a:xfrm>
            <a:off x="974711" y="3009908"/>
            <a:ext cx="968138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 dirty="0">
                <a:cs typeface="Lato" panose="020F0502020204030203" pitchFamily="34" charset="0"/>
              </a:rPr>
              <a:t>b</a:t>
            </a:r>
            <a:r>
              <a:rPr lang="en-GB" sz="4800">
                <a:cs typeface="Lato" panose="020F0502020204030203" pitchFamily="34" charset="0"/>
              </a:rPr>
              <a:t>)</a:t>
            </a:r>
            <a:endParaRPr lang="en-GB" sz="4800" dirty="0">
              <a:cs typeface="Lato" panose="020F0502020204030203" pitchFamily="34" charset="0"/>
            </a:endParaRPr>
          </a:p>
        </p:txBody>
      </p:sp>
      <p:grpSp>
        <p:nvGrpSpPr>
          <p:cNvPr id="24" name="PHẠM DUYÊN 4 - 9Slide.vn">
            <a:extLst>
              <a:ext uri="{FF2B5EF4-FFF2-40B4-BE49-F238E27FC236}">
                <a16:creationId xmlns:a16="http://schemas.microsoft.com/office/drawing/2014/main" id="{C44926E7-9B9D-4F64-12DB-1EEEE55D2069}"/>
              </a:ext>
            </a:extLst>
          </p:cNvPr>
          <p:cNvGrpSpPr/>
          <p:nvPr/>
        </p:nvGrpSpPr>
        <p:grpSpPr>
          <a:xfrm>
            <a:off x="6532864" y="7649514"/>
            <a:ext cx="1005064" cy="1038804"/>
            <a:chOff x="7632352" y="2667660"/>
            <a:chExt cx="405942" cy="419570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5ABDB99C-307C-D109-88BC-5FF7C8A7C7C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4744A78E-DD28-B8B8-A664-1414DB1A48B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PHẠM DUYÊN 5 - 9Slide.vn">
            <a:extLst>
              <a:ext uri="{FF2B5EF4-FFF2-40B4-BE49-F238E27FC236}">
                <a16:creationId xmlns:a16="http://schemas.microsoft.com/office/drawing/2014/main" id="{ECA4C44B-E716-223C-1962-F810144F62CC}"/>
              </a:ext>
            </a:extLst>
          </p:cNvPr>
          <p:cNvGrpSpPr/>
          <p:nvPr/>
        </p:nvGrpSpPr>
        <p:grpSpPr>
          <a:xfrm>
            <a:off x="8834036" y="7649514"/>
            <a:ext cx="1005064" cy="1038804"/>
            <a:chOff x="7632352" y="2667660"/>
            <a:chExt cx="405942" cy="419570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4C4D2FB-231B-073F-0286-34E41298C22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2EA0793D-002D-F290-222E-5BF936F291A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6 - 9Slide.vn">
            <a:extLst>
              <a:ext uri="{FF2B5EF4-FFF2-40B4-BE49-F238E27FC236}">
                <a16:creationId xmlns:a16="http://schemas.microsoft.com/office/drawing/2014/main" id="{0F45FABF-510C-4EAE-5E87-2A0419CF4312}"/>
              </a:ext>
            </a:extLst>
          </p:cNvPr>
          <p:cNvGrpSpPr/>
          <p:nvPr/>
        </p:nvGrpSpPr>
        <p:grpSpPr>
          <a:xfrm>
            <a:off x="11237546" y="7651481"/>
            <a:ext cx="1005064" cy="1038798"/>
            <a:chOff x="7632352" y="2667662"/>
            <a:chExt cx="405942" cy="4195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EA4C0A77-34B3-87B3-2BB2-E69D713F217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5F794871-32AB-74E9-4644-E3A68832A08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3" name="PHẠM DUYÊN 7 - 9Slide.vn">
            <a:extLst>
              <a:ext uri="{FF2B5EF4-FFF2-40B4-BE49-F238E27FC236}">
                <a16:creationId xmlns:a16="http://schemas.microsoft.com/office/drawing/2014/main" id="{38B70B22-D430-B3DE-8E7D-76E65E389FE5}"/>
              </a:ext>
            </a:extLst>
          </p:cNvPr>
          <p:cNvGrpSpPr/>
          <p:nvPr/>
        </p:nvGrpSpPr>
        <p:grpSpPr>
          <a:xfrm>
            <a:off x="6538686" y="7653455"/>
            <a:ext cx="1005064" cy="1038797"/>
            <a:chOff x="7632352" y="2667663"/>
            <a:chExt cx="405942" cy="419567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F0893879-6465-34BC-C63D-32E6FEC2008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5AD279F7-43BA-919F-2BD8-F2220E4BAE4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PHẠM DUYÊN 8 - 9Slide.vn">
            <a:extLst>
              <a:ext uri="{FF2B5EF4-FFF2-40B4-BE49-F238E27FC236}">
                <a16:creationId xmlns:a16="http://schemas.microsoft.com/office/drawing/2014/main" id="{DC397F45-998B-BF63-587B-FAB6D024333F}"/>
              </a:ext>
            </a:extLst>
          </p:cNvPr>
          <p:cNvGrpSpPr/>
          <p:nvPr/>
        </p:nvGrpSpPr>
        <p:grpSpPr>
          <a:xfrm>
            <a:off x="8839860" y="7653455"/>
            <a:ext cx="1005064" cy="1038797"/>
            <a:chOff x="7632352" y="2667663"/>
            <a:chExt cx="405942" cy="419567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32253015-BBD1-B5E3-CC82-5BFD495E6EF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0475AAA2-FB64-DF0E-3D9B-665BCB7CED9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9" name="PHẠM DUYÊN 9 - 9Slide.vn">
            <a:extLst>
              <a:ext uri="{FF2B5EF4-FFF2-40B4-BE49-F238E27FC236}">
                <a16:creationId xmlns:a16="http://schemas.microsoft.com/office/drawing/2014/main" id="{947291F4-22FC-6972-FA15-6268B4C31022}"/>
              </a:ext>
            </a:extLst>
          </p:cNvPr>
          <p:cNvGrpSpPr/>
          <p:nvPr/>
        </p:nvGrpSpPr>
        <p:grpSpPr>
          <a:xfrm>
            <a:off x="11237546" y="7665735"/>
            <a:ext cx="1005064" cy="1010300"/>
            <a:chOff x="7632352" y="2679172"/>
            <a:chExt cx="405942" cy="4080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8D623E53-D709-B3C6-7CE4-5FDC2FFD6F3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1EE26F6B-95A9-C842-8588-82C4A713D0F7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42" name="PHẠM DUYÊN 10 - 9Slide.vn">
            <a:extLst>
              <a:ext uri="{FF2B5EF4-FFF2-40B4-BE49-F238E27FC236}">
                <a16:creationId xmlns:a16="http://schemas.microsoft.com/office/drawing/2014/main" id="{D067BC9E-1F28-F0A4-98E8-00DFDC282817}"/>
              </a:ext>
            </a:extLst>
          </p:cNvPr>
          <p:cNvSpPr txBox="1">
            <a:spLocks/>
          </p:cNvSpPr>
          <p:nvPr/>
        </p:nvSpPr>
        <p:spPr>
          <a:xfrm>
            <a:off x="7882497" y="766666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PHẠM DUYÊN 11 - 9Slide.vn">
            <a:extLst>
              <a:ext uri="{FF2B5EF4-FFF2-40B4-BE49-F238E27FC236}">
                <a16:creationId xmlns:a16="http://schemas.microsoft.com/office/drawing/2014/main" id="{F33F9D33-F8C8-656E-3F76-49C3CC25B8D1}"/>
              </a:ext>
            </a:extLst>
          </p:cNvPr>
          <p:cNvSpPr txBox="1">
            <a:spLocks/>
          </p:cNvSpPr>
          <p:nvPr/>
        </p:nvSpPr>
        <p:spPr>
          <a:xfrm>
            <a:off x="10283047" y="7666666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44" name="PHẠM DUYÊN 12 - 9Slide.vn" descr="PHẠM DUYÊN">
            <a:extLst>
              <a:ext uri="{FF2B5EF4-FFF2-40B4-BE49-F238E27FC236}">
                <a16:creationId xmlns:a16="http://schemas.microsoft.com/office/drawing/2014/main" id="{4EB90653-0433-1A61-0FEF-9246543EA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0678" b="32542"/>
          <a:stretch>
            <a:fillRect/>
          </a:stretch>
        </p:blipFill>
        <p:spPr bwMode="auto">
          <a:xfrm>
            <a:off x="2144947" y="3009908"/>
            <a:ext cx="14472786" cy="3875897"/>
          </a:xfrm>
          <a:prstGeom prst="rect">
            <a:avLst/>
          </a:prstGeom>
          <a:noFill/>
        </p:spPr>
      </p:pic>
      <p:grpSp>
        <p:nvGrpSpPr>
          <p:cNvPr id="45" name="PHẠM DUYÊN 13 - 9Slide.vn">
            <a:extLst>
              <a:ext uri="{FF2B5EF4-FFF2-40B4-BE49-F238E27FC236}">
                <a16:creationId xmlns:a16="http://schemas.microsoft.com/office/drawing/2014/main" id="{39385041-5324-DFD9-A58C-0A1CDEB3CE33}"/>
              </a:ext>
            </a:extLst>
          </p:cNvPr>
          <p:cNvGrpSpPr/>
          <p:nvPr/>
        </p:nvGrpSpPr>
        <p:grpSpPr>
          <a:xfrm>
            <a:off x="9605014" y="1785001"/>
            <a:ext cx="2147864" cy="2275283"/>
            <a:chOff x="4608336" y="1049867"/>
            <a:chExt cx="977253" cy="103522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5D67B61-32A3-D83D-86D6-A5CC3DD89C8F}"/>
                </a:ext>
              </a:extLst>
            </p:cNvPr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47" name="Picture 8" descr="F:\AAA-LÀM ẢNH SLIDE\Bai10-HĐ1-2b(1).png">
              <a:extLst>
                <a:ext uri="{FF2B5EF4-FFF2-40B4-BE49-F238E27FC236}">
                  <a16:creationId xmlns:a16="http://schemas.microsoft.com/office/drawing/2014/main" id="{5E829C0F-FE05-A1CB-C181-3D300BFD1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48" name="PHẠM DUYÊN 14 - 9Slide.vn">
            <a:extLst>
              <a:ext uri="{FF2B5EF4-FFF2-40B4-BE49-F238E27FC236}">
                <a16:creationId xmlns:a16="http://schemas.microsoft.com/office/drawing/2014/main" id="{12A07B3A-C23F-A296-A0D4-BB0872C2B0EF}"/>
              </a:ext>
            </a:extLst>
          </p:cNvPr>
          <p:cNvGrpSpPr/>
          <p:nvPr/>
        </p:nvGrpSpPr>
        <p:grpSpPr>
          <a:xfrm>
            <a:off x="8792492" y="4092421"/>
            <a:ext cx="1774576" cy="1879850"/>
            <a:chOff x="4201935" y="2203978"/>
            <a:chExt cx="807412" cy="85531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88803C2-3A6A-B9D3-15F5-B957C216EB35}"/>
                </a:ext>
              </a:extLst>
            </p:cNvPr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0" name="Picture 9" descr="F:\AAA-LÀM ẢNH SLIDE\Bai10-HĐ1-2b(2).png">
              <a:extLst>
                <a:ext uri="{FF2B5EF4-FFF2-40B4-BE49-F238E27FC236}">
                  <a16:creationId xmlns:a16="http://schemas.microsoft.com/office/drawing/2014/main" id="{5249E6DA-704E-4091-C68E-F654A0C89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51" name="PHẠM DUYÊN 15 - 9Slide.vn">
            <a:extLst>
              <a:ext uri="{FF2B5EF4-FFF2-40B4-BE49-F238E27FC236}">
                <a16:creationId xmlns:a16="http://schemas.microsoft.com/office/drawing/2014/main" id="{66754E68-D041-0758-1DC6-5D2876FBB7F9}"/>
              </a:ext>
            </a:extLst>
          </p:cNvPr>
          <p:cNvGrpSpPr/>
          <p:nvPr/>
        </p:nvGrpSpPr>
        <p:grpSpPr>
          <a:xfrm>
            <a:off x="7230007" y="2642656"/>
            <a:ext cx="2054178" cy="2176037"/>
            <a:chOff x="3420416" y="1478843"/>
            <a:chExt cx="934626" cy="99007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CA50A73-FAD7-1A78-36B7-462C205D7ECD}"/>
                </a:ext>
              </a:extLst>
            </p:cNvPr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3" name="Picture 10" descr="F:\AAA-LÀM ẢNH SLIDE\Bai10-HĐ1-2b(3).png">
              <a:extLst>
                <a:ext uri="{FF2B5EF4-FFF2-40B4-BE49-F238E27FC236}">
                  <a16:creationId xmlns:a16="http://schemas.microsoft.com/office/drawing/2014/main" id="{8AB9E14C-8BFE-307B-C1F0-12C5694DC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54" name="PHẠM DUYÊN 16 - 9Slide.vn">
            <a:extLst>
              <a:ext uri="{FF2B5EF4-FFF2-40B4-BE49-F238E27FC236}">
                <a16:creationId xmlns:a16="http://schemas.microsoft.com/office/drawing/2014/main" id="{272E935E-7D25-8F71-7CDE-0D6F15684C51}"/>
              </a:ext>
            </a:extLst>
          </p:cNvPr>
          <p:cNvGrpSpPr/>
          <p:nvPr/>
        </p:nvGrpSpPr>
        <p:grpSpPr>
          <a:xfrm>
            <a:off x="3190225" y="2895387"/>
            <a:ext cx="1557690" cy="1650095"/>
            <a:chOff x="1399823" y="1605253"/>
            <a:chExt cx="708730" cy="750774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26E1C15-041A-75C6-47C0-C4161AE4B64E}"/>
                </a:ext>
              </a:extLst>
            </p:cNvPr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6" name="Picture 11" descr="F:\AAA-LÀM ẢNH SLIDE\Bai10-HĐ1-2b(4).png">
              <a:extLst>
                <a:ext uri="{FF2B5EF4-FFF2-40B4-BE49-F238E27FC236}">
                  <a16:creationId xmlns:a16="http://schemas.microsoft.com/office/drawing/2014/main" id="{532D3437-E1D8-C0D5-16E8-A214EF67E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57" name="PHẠM DUYÊN 17 - 9Slide.vn">
            <a:extLst>
              <a:ext uri="{FF2B5EF4-FFF2-40B4-BE49-F238E27FC236}">
                <a16:creationId xmlns:a16="http://schemas.microsoft.com/office/drawing/2014/main" id="{DDC9D829-2CFA-35B7-4627-41F456FF9F5C}"/>
              </a:ext>
            </a:extLst>
          </p:cNvPr>
          <p:cNvGrpSpPr/>
          <p:nvPr/>
        </p:nvGrpSpPr>
        <p:grpSpPr>
          <a:xfrm>
            <a:off x="4151636" y="3929143"/>
            <a:ext cx="1890224" cy="2002358"/>
            <a:chOff x="1880701" y="2122310"/>
            <a:chExt cx="860030" cy="911049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54A152F-165F-7901-FB93-26E60A4BADD5}"/>
                </a:ext>
              </a:extLst>
            </p:cNvPr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9" name="Picture 12" descr="F:\AAA-LÀM ẢNH SLIDE\Bai10-HĐ1-2b(5).png">
              <a:extLst>
                <a:ext uri="{FF2B5EF4-FFF2-40B4-BE49-F238E27FC236}">
                  <a16:creationId xmlns:a16="http://schemas.microsoft.com/office/drawing/2014/main" id="{3E815A84-6642-01C4-CD84-E2FC67F1E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sp>
        <p:nvSpPr>
          <p:cNvPr id="60" name="Rectangle 59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724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78C2D97E-AB83-FE92-C056-5B7A379CE184}"/>
              </a:ext>
            </a:extLst>
          </p:cNvPr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AF43821-C01A-27EE-A627-B44474DFA453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EEB935-762F-B94D-2A20-ADFE2D6C9817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2DFF6B-02FF-2EF1-A786-24D53DB3F97F}"/>
                </a:ext>
              </a:extLst>
            </p:cNvPr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8 - 9Slide.vn">
            <a:extLst>
              <a:ext uri="{FF2B5EF4-FFF2-40B4-BE49-F238E27FC236}">
                <a16:creationId xmlns:a16="http://schemas.microsoft.com/office/drawing/2014/main" id="{424D54D0-611D-0F8E-7EB7-8D4A67B0FC59}"/>
              </a:ext>
            </a:extLst>
          </p:cNvPr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41E810-AFF8-F666-9832-5236A036626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14B942-C1E3-30A2-3667-EBEA81BC575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B9AB9FC-2CC0-064E-9142-EFCBB746D23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737678-B906-3A49-483E-91F84637E56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81DD6-CB6B-146E-C624-A6FDC1FE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28" y="1961757"/>
            <a:ext cx="13353144" cy="7588211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2" name="Rectangle 11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238123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PHẠM DUYÊN 1 - 9Slide.vn"/>
          <p:cNvGrpSpPr/>
          <p:nvPr/>
        </p:nvGrpSpPr>
        <p:grpSpPr>
          <a:xfrm>
            <a:off x="9732703" y="6509968"/>
            <a:ext cx="1009750" cy="1034303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3" name="PHẠM DUYÊN 2 - 9Slide.vn"/>
          <p:cNvGrpSpPr/>
          <p:nvPr/>
        </p:nvGrpSpPr>
        <p:grpSpPr>
          <a:xfrm>
            <a:off x="15830463" y="6509957"/>
            <a:ext cx="1009750" cy="103430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6" name="PHẠM DUYÊN 3 - 9Slide.vn"/>
          <p:cNvGrpSpPr/>
          <p:nvPr/>
        </p:nvGrpSpPr>
        <p:grpSpPr>
          <a:xfrm>
            <a:off x="9734463" y="6511726"/>
            <a:ext cx="1009750" cy="1034303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9" name="PHẠM DUYÊN 4 - 9Slide.vn"/>
          <p:cNvGrpSpPr/>
          <p:nvPr/>
        </p:nvGrpSpPr>
        <p:grpSpPr>
          <a:xfrm>
            <a:off x="15819175" y="6509949"/>
            <a:ext cx="1009750" cy="1056878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6436" y="2400302"/>
            <a:ext cx="90153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>
                <a:cs typeface="Lato" panose="020F0502020204030203" pitchFamily="34" charset="0"/>
              </a:rPr>
              <a:t>a)</a:t>
            </a:r>
            <a:endParaRPr lang="en-GB" sz="4800" dirty="0">
              <a:cs typeface="Lato" panose="020F0502020204030203" pitchFamily="34" charset="0"/>
            </a:endParaRPr>
          </a:p>
        </p:txBody>
      </p:sp>
      <p:grpSp>
        <p:nvGrpSpPr>
          <p:cNvPr id="75" name="PHẠM DUYÊN 6 - 9Slide.vn"/>
          <p:cNvGrpSpPr/>
          <p:nvPr/>
        </p:nvGrpSpPr>
        <p:grpSpPr>
          <a:xfrm>
            <a:off x="914400" y="6509968"/>
            <a:ext cx="3830536" cy="1034303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55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sp>
        <p:nvSpPr>
          <p:cNvPr id="77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11906" y="6569849"/>
            <a:ext cx="3085728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=</a:t>
            </a:r>
          </a:p>
        </p:txBody>
      </p:sp>
      <p:sp>
        <p:nvSpPr>
          <p:cNvPr id="82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009666" y="6569849"/>
            <a:ext cx="3085728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B96BCD6C-8980-BEA6-AB0D-996BF078403C}"/>
              </a:ext>
            </a:extLst>
          </p:cNvPr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1C9828-8C5E-0D94-23A5-EC3C3C04C10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BCC434-3280-97B3-F315-014B4D3F168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2F8E1A-0920-A540-BD02-C4C2DEB3DE3F}"/>
                </a:ext>
              </a:extLst>
            </p:cNvPr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0988EA70-B213-B8BB-EDA0-9541C04D7FB2}"/>
              </a:ext>
            </a:extLst>
          </p:cNvPr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D24322-2B47-F2F8-E1DB-122870B331B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C4977DF-BBB5-D29A-F82D-6179AA67E19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2972411-9801-E64E-F82C-A88F9DCC26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D69C7F-1753-4695-05CA-73DE9011C0F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PHẠM DUYÊN 11 - 9Slide.vn">
            <a:extLst>
              <a:ext uri="{FF2B5EF4-FFF2-40B4-BE49-F238E27FC236}">
                <a16:creationId xmlns:a16="http://schemas.microsoft.com/office/drawing/2014/main" id="{18A30DF2-71B3-C1D7-9F6A-97AF20BBB4C4}"/>
              </a:ext>
            </a:extLst>
          </p:cNvPr>
          <p:cNvGrpSpPr/>
          <p:nvPr/>
        </p:nvGrpSpPr>
        <p:grpSpPr>
          <a:xfrm>
            <a:off x="1295400" y="3481578"/>
            <a:ext cx="3465276" cy="2647505"/>
            <a:chOff x="2809323" y="2581157"/>
            <a:chExt cx="4151076" cy="317146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049B16-E907-570A-DCEB-ABD6B83DF643}"/>
                </a:ext>
              </a:extLst>
            </p:cNvPr>
            <p:cNvGrpSpPr/>
            <p:nvPr/>
          </p:nvGrpSpPr>
          <p:grpSpPr>
            <a:xfrm>
              <a:off x="3801511" y="2581157"/>
              <a:ext cx="2086878" cy="1714840"/>
              <a:chOff x="3801511" y="2581157"/>
              <a:chExt cx="2086878" cy="171484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C5D4E74-2BDB-063B-E529-A48FE97A835E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0E2290-08CC-46B1-F28D-DB98FCD939F7}"/>
                  </a:ext>
                </a:extLst>
              </p:cNvPr>
              <p:cNvSpPr txBox="1"/>
              <p:nvPr/>
            </p:nvSpPr>
            <p:spPr>
              <a:xfrm>
                <a:off x="4562474" y="2876550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52B90E-8DDA-672D-E9D9-60E9F0A14345}"/>
                </a:ext>
              </a:extLst>
            </p:cNvPr>
            <p:cNvGrpSpPr/>
            <p:nvPr/>
          </p:nvGrpSpPr>
          <p:grpSpPr>
            <a:xfrm>
              <a:off x="2809323" y="4129044"/>
              <a:ext cx="2083599" cy="1623576"/>
              <a:chOff x="2809323" y="4129044"/>
              <a:chExt cx="2083599" cy="1623576"/>
            </a:xfrm>
          </p:grpSpPr>
          <p:sp>
            <p:nvSpPr>
              <p:cNvPr id="13" name="Rectangle: Rounded Corners 11">
                <a:extLst>
                  <a:ext uri="{FF2B5EF4-FFF2-40B4-BE49-F238E27FC236}">
                    <a16:creationId xmlns:a16="http://schemas.microsoft.com/office/drawing/2014/main" id="{695D1919-D793-996F-9D0A-1311C7264ADA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BE2C51-4948-46DC-48C3-9D068F08BE05}"/>
                  </a:ext>
                </a:extLst>
              </p:cNvPr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853F83-2644-13D7-44B3-FC5739762874}"/>
                </a:ext>
              </a:extLst>
            </p:cNvPr>
            <p:cNvGrpSpPr/>
            <p:nvPr/>
          </p:nvGrpSpPr>
          <p:grpSpPr>
            <a:xfrm>
              <a:off x="4876800" y="4129044"/>
              <a:ext cx="2083599" cy="1623576"/>
              <a:chOff x="4876800" y="4129044"/>
              <a:chExt cx="2083599" cy="1623576"/>
            </a:xfrm>
          </p:grpSpPr>
          <p:sp>
            <p:nvSpPr>
              <p:cNvPr id="14" name="Rectangle: Rounded Corners 11">
                <a:extLst>
                  <a:ext uri="{FF2B5EF4-FFF2-40B4-BE49-F238E27FC236}">
                    <a16:creationId xmlns:a16="http://schemas.microsoft.com/office/drawing/2014/main" id="{8D1EC842-BC5E-6DAB-CF7B-BBFD36F7ADD1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68C5C-BA7E-4AFA-29BA-6FEC7B146991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2" name="PHẠM DUYÊN 12 - 9Slide.vn">
            <a:extLst>
              <a:ext uri="{FF2B5EF4-FFF2-40B4-BE49-F238E27FC236}">
                <a16:creationId xmlns:a16="http://schemas.microsoft.com/office/drawing/2014/main" id="{9D0C46F3-43A0-30DD-8C38-BBE254DF7C64}"/>
              </a:ext>
            </a:extLst>
          </p:cNvPr>
          <p:cNvGrpSpPr/>
          <p:nvPr/>
        </p:nvGrpSpPr>
        <p:grpSpPr>
          <a:xfrm>
            <a:off x="7335162" y="3481578"/>
            <a:ext cx="3465276" cy="2647505"/>
            <a:chOff x="2809323" y="2581157"/>
            <a:chExt cx="4151076" cy="31714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24AFF0-5A53-D5C2-F1E3-25065ABCD285}"/>
                </a:ext>
              </a:extLst>
            </p:cNvPr>
            <p:cNvGrpSpPr/>
            <p:nvPr/>
          </p:nvGrpSpPr>
          <p:grpSpPr>
            <a:xfrm>
              <a:off x="3801511" y="2581157"/>
              <a:ext cx="2086878" cy="1714840"/>
              <a:chOff x="3801511" y="2581157"/>
              <a:chExt cx="2086878" cy="1714840"/>
            </a:xfrm>
          </p:grpSpPr>
          <p:sp>
            <p:nvSpPr>
              <p:cNvPr id="30" name="Rectangle: Rounded Corners 11">
                <a:extLst>
                  <a:ext uri="{FF2B5EF4-FFF2-40B4-BE49-F238E27FC236}">
                    <a16:creationId xmlns:a16="http://schemas.microsoft.com/office/drawing/2014/main" id="{51667321-E381-3559-C3AE-795405542A9A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437EC-04DD-435E-4573-842D0FB37978}"/>
                  </a:ext>
                </a:extLst>
              </p:cNvPr>
              <p:cNvSpPr txBox="1"/>
              <p:nvPr/>
            </p:nvSpPr>
            <p:spPr>
              <a:xfrm>
                <a:off x="4562474" y="2876550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4BB61C-46F7-41F8-1290-23CC0CAB5F5F}"/>
                </a:ext>
              </a:extLst>
            </p:cNvPr>
            <p:cNvGrpSpPr/>
            <p:nvPr/>
          </p:nvGrpSpPr>
          <p:grpSpPr>
            <a:xfrm>
              <a:off x="2809323" y="4129044"/>
              <a:ext cx="2083599" cy="1623576"/>
              <a:chOff x="2809323" y="4129044"/>
              <a:chExt cx="2083599" cy="1623576"/>
            </a:xfrm>
          </p:grpSpPr>
          <p:sp>
            <p:nvSpPr>
              <p:cNvPr id="28" name="Rectangle: Rounded Corners 11">
                <a:extLst>
                  <a:ext uri="{FF2B5EF4-FFF2-40B4-BE49-F238E27FC236}">
                    <a16:creationId xmlns:a16="http://schemas.microsoft.com/office/drawing/2014/main" id="{C4CEB834-3953-73CD-4E31-904CDC30981F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B08D282-8390-145B-7B7F-013E81EA4EEC}"/>
                  </a:ext>
                </a:extLst>
              </p:cNvPr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B7C845-F22B-5DA4-6AB3-27961946A619}"/>
                </a:ext>
              </a:extLst>
            </p:cNvPr>
            <p:cNvGrpSpPr/>
            <p:nvPr/>
          </p:nvGrpSpPr>
          <p:grpSpPr>
            <a:xfrm>
              <a:off x="4876800" y="4129044"/>
              <a:ext cx="2083599" cy="1623576"/>
              <a:chOff x="4876800" y="4129044"/>
              <a:chExt cx="2083599" cy="1623576"/>
            </a:xfrm>
          </p:grpSpPr>
          <p:sp>
            <p:nvSpPr>
              <p:cNvPr id="26" name="Rectangle: Rounded Corners 11">
                <a:extLst>
                  <a:ext uri="{FF2B5EF4-FFF2-40B4-BE49-F238E27FC236}">
                    <a16:creationId xmlns:a16="http://schemas.microsoft.com/office/drawing/2014/main" id="{83A7299B-8A3C-3AAD-DBF5-100EDE5578AF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47E78-0487-A812-2A3E-EA0269AFC0DF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PHẠM DUYÊN 13 - 9Slide.vn">
            <a:extLst>
              <a:ext uri="{FF2B5EF4-FFF2-40B4-BE49-F238E27FC236}">
                <a16:creationId xmlns:a16="http://schemas.microsoft.com/office/drawing/2014/main" id="{A384AEC0-2CDF-94FA-081D-B97B017D7CE0}"/>
              </a:ext>
            </a:extLst>
          </p:cNvPr>
          <p:cNvGrpSpPr/>
          <p:nvPr/>
        </p:nvGrpSpPr>
        <p:grpSpPr>
          <a:xfrm>
            <a:off x="13374924" y="3481578"/>
            <a:ext cx="3465276" cy="2647505"/>
            <a:chOff x="2809323" y="2581157"/>
            <a:chExt cx="4151076" cy="31714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C2DB5D-2A2F-7F2F-0D59-1B94A7CBA493}"/>
                </a:ext>
              </a:extLst>
            </p:cNvPr>
            <p:cNvGrpSpPr/>
            <p:nvPr/>
          </p:nvGrpSpPr>
          <p:grpSpPr>
            <a:xfrm>
              <a:off x="3801511" y="2581157"/>
              <a:ext cx="2086878" cy="1714840"/>
              <a:chOff x="3801511" y="2581157"/>
              <a:chExt cx="2086878" cy="1714840"/>
            </a:xfrm>
          </p:grpSpPr>
          <p:sp>
            <p:nvSpPr>
              <p:cNvPr id="41" name="Rectangle: Rounded Corners 11">
                <a:extLst>
                  <a:ext uri="{FF2B5EF4-FFF2-40B4-BE49-F238E27FC236}">
                    <a16:creationId xmlns:a16="http://schemas.microsoft.com/office/drawing/2014/main" id="{A1213F65-4AD4-F442-D34D-6F0B663BE338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7E2D4C9-49E8-2148-9992-9731A05016F5}"/>
                  </a:ext>
                </a:extLst>
              </p:cNvPr>
              <p:cNvSpPr txBox="1"/>
              <p:nvPr/>
            </p:nvSpPr>
            <p:spPr>
              <a:xfrm>
                <a:off x="4562474" y="2876550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09EDE4-959B-D54E-E8B2-48C230B95E1B}"/>
                </a:ext>
              </a:extLst>
            </p:cNvPr>
            <p:cNvGrpSpPr/>
            <p:nvPr/>
          </p:nvGrpSpPr>
          <p:grpSpPr>
            <a:xfrm>
              <a:off x="2809323" y="4129044"/>
              <a:ext cx="2083599" cy="1623576"/>
              <a:chOff x="2809323" y="4129044"/>
              <a:chExt cx="2083599" cy="1623576"/>
            </a:xfrm>
          </p:grpSpPr>
          <p:sp>
            <p:nvSpPr>
              <p:cNvPr id="39" name="Rectangle: Rounded Corners 11">
                <a:extLst>
                  <a:ext uri="{FF2B5EF4-FFF2-40B4-BE49-F238E27FC236}">
                    <a16:creationId xmlns:a16="http://schemas.microsoft.com/office/drawing/2014/main" id="{8A7081F4-0882-11A4-6197-5F4ABCAD805C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F75F73-D24E-D2DF-C64A-B705CBB9ED89}"/>
                  </a:ext>
                </a:extLst>
              </p:cNvPr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E4D4755-A63C-DDB1-5F11-7B6F157A7680}"/>
                </a:ext>
              </a:extLst>
            </p:cNvPr>
            <p:cNvGrpSpPr/>
            <p:nvPr/>
          </p:nvGrpSpPr>
          <p:grpSpPr>
            <a:xfrm>
              <a:off x="4876800" y="4129044"/>
              <a:ext cx="2083599" cy="1623576"/>
              <a:chOff x="4876800" y="4129044"/>
              <a:chExt cx="2083599" cy="1623576"/>
            </a:xfrm>
          </p:grpSpPr>
          <p:sp>
            <p:nvSpPr>
              <p:cNvPr id="36" name="Rectangle: Rounded Corners 11">
                <a:extLst>
                  <a:ext uri="{FF2B5EF4-FFF2-40B4-BE49-F238E27FC236}">
                    <a16:creationId xmlns:a16="http://schemas.microsoft.com/office/drawing/2014/main" id="{3A21A6CD-CCE4-60CB-6F7E-26EA88AF1647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163A7E2-46B3-9F7B-5674-21E38F8CA309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61" name="Rectangle 60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942476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624AE5A-50B1-4C3C-3BD3-F3ABF6A34FF5}"/>
              </a:ext>
            </a:extLst>
          </p:cNvPr>
          <p:cNvGrpSpPr/>
          <p:nvPr/>
        </p:nvGrpSpPr>
        <p:grpSpPr>
          <a:xfrm>
            <a:off x="1295400" y="3481569"/>
            <a:ext cx="15544800" cy="2647509"/>
            <a:chOff x="1295400" y="3481568"/>
            <a:chExt cx="15544800" cy="26475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049B16-E907-570A-DCEB-ABD6B83DF643}"/>
                </a:ext>
              </a:extLst>
            </p:cNvPr>
            <p:cNvGrpSpPr/>
            <p:nvPr/>
          </p:nvGrpSpPr>
          <p:grpSpPr>
            <a:xfrm>
              <a:off x="2123668" y="3481571"/>
              <a:ext cx="1742105" cy="1299299"/>
              <a:chOff x="3801511" y="2581157"/>
              <a:chExt cx="2086878" cy="1556439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C5D4E74-2BDB-063B-E529-A48FE97A835E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0E2290-08CC-46B1-F28D-DB98FCD939F7}"/>
                  </a:ext>
                </a:extLst>
              </p:cNvPr>
              <p:cNvSpPr txBox="1"/>
              <p:nvPr/>
            </p:nvSpPr>
            <p:spPr>
              <a:xfrm>
                <a:off x="4425555" y="2648349"/>
                <a:ext cx="887538" cy="1419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solidFill>
                      <a:schemeClr val="accent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52B90E-8DDA-672D-E9D9-60E9F0A14345}"/>
                </a:ext>
              </a:extLst>
            </p:cNvPr>
            <p:cNvGrpSpPr/>
            <p:nvPr/>
          </p:nvGrpSpPr>
          <p:grpSpPr>
            <a:xfrm>
              <a:off x="1295400" y="4773732"/>
              <a:ext cx="1739367" cy="1355345"/>
              <a:chOff x="2809323" y="4129044"/>
              <a:chExt cx="2083599" cy="1623576"/>
            </a:xfrm>
          </p:grpSpPr>
          <p:sp>
            <p:nvSpPr>
              <p:cNvPr id="13" name="Rectangle: Rounded Corners 11">
                <a:extLst>
                  <a:ext uri="{FF2B5EF4-FFF2-40B4-BE49-F238E27FC236}">
                    <a16:creationId xmlns:a16="http://schemas.microsoft.com/office/drawing/2014/main" id="{695D1919-D793-996F-9D0A-1311C7264ADA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CC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BE2C51-4948-46DC-48C3-9D068F08BE05}"/>
                  </a:ext>
                </a:extLst>
              </p:cNvPr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853F83-2644-13D7-44B3-FC5739762874}"/>
                </a:ext>
              </a:extLst>
            </p:cNvPr>
            <p:cNvGrpSpPr/>
            <p:nvPr/>
          </p:nvGrpSpPr>
          <p:grpSpPr>
            <a:xfrm>
              <a:off x="3021309" y="4773732"/>
              <a:ext cx="1739367" cy="1355345"/>
              <a:chOff x="4876800" y="4129044"/>
              <a:chExt cx="2083599" cy="1623576"/>
            </a:xfrm>
          </p:grpSpPr>
          <p:sp>
            <p:nvSpPr>
              <p:cNvPr id="14" name="Rectangle: Rounded Corners 11">
                <a:extLst>
                  <a:ext uri="{FF2B5EF4-FFF2-40B4-BE49-F238E27FC236}">
                    <a16:creationId xmlns:a16="http://schemas.microsoft.com/office/drawing/2014/main" id="{8D1EC842-BC5E-6DAB-CF7B-BBFD36F7ADD1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AED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68C5C-BA7E-4AFA-29BA-6FEC7B146991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24AFF0-5A53-D5C2-F1E3-25065ABCD285}"/>
                </a:ext>
              </a:extLst>
            </p:cNvPr>
            <p:cNvGrpSpPr/>
            <p:nvPr/>
          </p:nvGrpSpPr>
          <p:grpSpPr>
            <a:xfrm>
              <a:off x="8163430" y="3481568"/>
              <a:ext cx="1742105" cy="1299298"/>
              <a:chOff x="3801511" y="2581157"/>
              <a:chExt cx="2086878" cy="1556439"/>
            </a:xfrm>
          </p:grpSpPr>
          <p:sp>
            <p:nvSpPr>
              <p:cNvPr id="30" name="Rectangle: Rounded Corners 11">
                <a:extLst>
                  <a:ext uri="{FF2B5EF4-FFF2-40B4-BE49-F238E27FC236}">
                    <a16:creationId xmlns:a16="http://schemas.microsoft.com/office/drawing/2014/main" id="{51667321-E381-3559-C3AE-795405542A9A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437EC-04DD-435E-4573-842D0FB37978}"/>
                  </a:ext>
                </a:extLst>
              </p:cNvPr>
              <p:cNvSpPr txBox="1"/>
              <p:nvPr/>
            </p:nvSpPr>
            <p:spPr>
              <a:xfrm>
                <a:off x="4562476" y="2655105"/>
                <a:ext cx="887538" cy="1419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solidFill>
                      <a:schemeClr val="accent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4BB61C-46F7-41F8-1290-23CC0CAB5F5F}"/>
                </a:ext>
              </a:extLst>
            </p:cNvPr>
            <p:cNvGrpSpPr/>
            <p:nvPr/>
          </p:nvGrpSpPr>
          <p:grpSpPr>
            <a:xfrm>
              <a:off x="7335162" y="4773732"/>
              <a:ext cx="1739367" cy="1355345"/>
              <a:chOff x="2809323" y="4129044"/>
              <a:chExt cx="2083599" cy="1623576"/>
            </a:xfrm>
          </p:grpSpPr>
          <p:sp>
            <p:nvSpPr>
              <p:cNvPr id="28" name="Rectangle: Rounded Corners 11">
                <a:extLst>
                  <a:ext uri="{FF2B5EF4-FFF2-40B4-BE49-F238E27FC236}">
                    <a16:creationId xmlns:a16="http://schemas.microsoft.com/office/drawing/2014/main" id="{C4CEB834-3953-73CD-4E31-904CDC30981F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CC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B08D282-8390-145B-7B7F-013E81EA4EEC}"/>
                  </a:ext>
                </a:extLst>
              </p:cNvPr>
              <p:cNvSpPr txBox="1"/>
              <p:nvPr/>
            </p:nvSpPr>
            <p:spPr>
              <a:xfrm>
                <a:off x="3512255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B7C845-F22B-5DA4-6AB3-27961946A619}"/>
                </a:ext>
              </a:extLst>
            </p:cNvPr>
            <p:cNvGrpSpPr/>
            <p:nvPr/>
          </p:nvGrpSpPr>
          <p:grpSpPr>
            <a:xfrm>
              <a:off x="9061071" y="4773732"/>
              <a:ext cx="1739367" cy="1355345"/>
              <a:chOff x="4876800" y="4129044"/>
              <a:chExt cx="2083599" cy="1623576"/>
            </a:xfrm>
          </p:grpSpPr>
          <p:sp>
            <p:nvSpPr>
              <p:cNvPr id="26" name="Rectangle: Rounded Corners 11">
                <a:extLst>
                  <a:ext uri="{FF2B5EF4-FFF2-40B4-BE49-F238E27FC236}">
                    <a16:creationId xmlns:a16="http://schemas.microsoft.com/office/drawing/2014/main" id="{83A7299B-8A3C-3AAD-DBF5-100EDE5578AF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AED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47E78-0487-A812-2A3E-EA0269AFC0DF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28011" cy="141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1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41" name="Rectangle: Rounded Corners 11">
              <a:extLst>
                <a:ext uri="{FF2B5EF4-FFF2-40B4-BE49-F238E27FC236}">
                  <a16:creationId xmlns:a16="http://schemas.microsoft.com/office/drawing/2014/main" id="{A1213F65-4AD4-F442-D34D-6F0B663BE338}"/>
                </a:ext>
              </a:extLst>
            </p:cNvPr>
            <p:cNvSpPr/>
            <p:nvPr/>
          </p:nvSpPr>
          <p:spPr>
            <a:xfrm>
              <a:off x="14203192" y="3481571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E2D4C9-49E8-2148-9992-9731A05016F5}"/>
                </a:ext>
              </a:extLst>
            </p:cNvPr>
            <p:cNvSpPr txBox="1"/>
            <p:nvPr/>
          </p:nvSpPr>
          <p:spPr>
            <a:xfrm>
              <a:off x="14838438" y="3638370"/>
              <a:ext cx="740908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11">
              <a:extLst>
                <a:ext uri="{FF2B5EF4-FFF2-40B4-BE49-F238E27FC236}">
                  <a16:creationId xmlns:a16="http://schemas.microsoft.com/office/drawing/2014/main" id="{8A7081F4-0882-11A4-6197-5F4ABCAD805C}"/>
                </a:ext>
              </a:extLst>
            </p:cNvPr>
            <p:cNvSpPr/>
            <p:nvPr/>
          </p:nvSpPr>
          <p:spPr>
            <a:xfrm flipH="1">
              <a:off x="13374924" y="4773731"/>
              <a:ext cx="1739367" cy="1283916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  <a:gd name="connsiteX0" fmla="*/ 45249 w 2083599"/>
                <a:gd name="connsiteY0" fmla="*/ 318819 h 1556439"/>
                <a:gd name="connsiteX1" fmla="*/ 545509 w 2083599"/>
                <a:gd name="connsiteY1" fmla="*/ 82084 h 1556439"/>
                <a:gd name="connsiteX2" fmla="*/ 1824639 w 2083599"/>
                <a:gd name="connsiteY2" fmla="*/ 2709 h 1556439"/>
                <a:gd name="connsiteX3" fmla="*/ 2083599 w 2083599"/>
                <a:gd name="connsiteY3" fmla="*/ 261669 h 1556439"/>
                <a:gd name="connsiteX4" fmla="*/ 2083599 w 2083599"/>
                <a:gd name="connsiteY4" fmla="*/ 1297479 h 1556439"/>
                <a:gd name="connsiteX5" fmla="*/ 1824639 w 2083599"/>
                <a:gd name="connsiteY5" fmla="*/ 1556439 h 1556439"/>
                <a:gd name="connsiteX6" fmla="*/ 285159 w 2083599"/>
                <a:gd name="connsiteY6" fmla="*/ 1556439 h 1556439"/>
                <a:gd name="connsiteX7" fmla="*/ 26199 w 2083599"/>
                <a:gd name="connsiteY7" fmla="*/ 1297479 h 1556439"/>
                <a:gd name="connsiteX8" fmla="*/ 45249 w 2083599"/>
                <a:gd name="connsiteY8" fmla="*/ 318819 h 1556439"/>
                <a:gd name="connsiteX0" fmla="*/ 45249 w 2083599"/>
                <a:gd name="connsiteY0" fmla="*/ 338918 h 1576538"/>
                <a:gd name="connsiteX1" fmla="*/ 507409 w 2083599"/>
                <a:gd name="connsiteY1" fmla="*/ 57733 h 1576538"/>
                <a:gd name="connsiteX2" fmla="*/ 1824639 w 2083599"/>
                <a:gd name="connsiteY2" fmla="*/ 22808 h 1576538"/>
                <a:gd name="connsiteX3" fmla="*/ 2083599 w 2083599"/>
                <a:gd name="connsiteY3" fmla="*/ 281768 h 1576538"/>
                <a:gd name="connsiteX4" fmla="*/ 2083599 w 2083599"/>
                <a:gd name="connsiteY4" fmla="*/ 1317578 h 1576538"/>
                <a:gd name="connsiteX5" fmla="*/ 1824639 w 2083599"/>
                <a:gd name="connsiteY5" fmla="*/ 1576538 h 1576538"/>
                <a:gd name="connsiteX6" fmla="*/ 285159 w 2083599"/>
                <a:gd name="connsiteY6" fmla="*/ 1576538 h 1576538"/>
                <a:gd name="connsiteX7" fmla="*/ 26199 w 2083599"/>
                <a:gd name="connsiteY7" fmla="*/ 1317578 h 1576538"/>
                <a:gd name="connsiteX8" fmla="*/ 45249 w 2083599"/>
                <a:gd name="connsiteY8" fmla="*/ 338918 h 1576538"/>
                <a:gd name="connsiteX0" fmla="*/ 45249 w 2083599"/>
                <a:gd name="connsiteY0" fmla="*/ 316462 h 1554082"/>
                <a:gd name="connsiteX1" fmla="*/ 507409 w 2083599"/>
                <a:gd name="connsiteY1" fmla="*/ 35277 h 1554082"/>
                <a:gd name="connsiteX2" fmla="*/ 1824639 w 2083599"/>
                <a:gd name="connsiteY2" fmla="*/ 352 h 1554082"/>
                <a:gd name="connsiteX3" fmla="*/ 2083599 w 2083599"/>
                <a:gd name="connsiteY3" fmla="*/ 259312 h 1554082"/>
                <a:gd name="connsiteX4" fmla="*/ 2083599 w 2083599"/>
                <a:gd name="connsiteY4" fmla="*/ 1295122 h 1554082"/>
                <a:gd name="connsiteX5" fmla="*/ 1824639 w 2083599"/>
                <a:gd name="connsiteY5" fmla="*/ 1554082 h 1554082"/>
                <a:gd name="connsiteX6" fmla="*/ 285159 w 2083599"/>
                <a:gd name="connsiteY6" fmla="*/ 1554082 h 1554082"/>
                <a:gd name="connsiteX7" fmla="*/ 26199 w 2083599"/>
                <a:gd name="connsiteY7" fmla="*/ 1295122 h 1554082"/>
                <a:gd name="connsiteX8" fmla="*/ 45249 w 2083599"/>
                <a:gd name="connsiteY8" fmla="*/ 316462 h 1554082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83599 w 2083599"/>
                <a:gd name="connsiteY3" fmla="*/ 25065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64549 w 2083599"/>
                <a:gd name="connsiteY3" fmla="*/ 32050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0391 h 1538011"/>
                <a:gd name="connsiteX1" fmla="*/ 507409 w 2083599"/>
                <a:gd name="connsiteY1" fmla="*/ 19206 h 1538011"/>
                <a:gd name="connsiteX2" fmla="*/ 1710339 w 2083599"/>
                <a:gd name="connsiteY2" fmla="*/ 16031 h 1538011"/>
                <a:gd name="connsiteX3" fmla="*/ 2064549 w 2083599"/>
                <a:gd name="connsiteY3" fmla="*/ 313091 h 1538011"/>
                <a:gd name="connsiteX4" fmla="*/ 2083599 w 2083599"/>
                <a:gd name="connsiteY4" fmla="*/ 1279051 h 1538011"/>
                <a:gd name="connsiteX5" fmla="*/ 1824639 w 2083599"/>
                <a:gd name="connsiteY5" fmla="*/ 1538011 h 1538011"/>
                <a:gd name="connsiteX6" fmla="*/ 285159 w 2083599"/>
                <a:gd name="connsiteY6" fmla="*/ 1538011 h 1538011"/>
                <a:gd name="connsiteX7" fmla="*/ 26199 w 2083599"/>
                <a:gd name="connsiteY7" fmla="*/ 1279051 h 1538011"/>
                <a:gd name="connsiteX8" fmla="*/ 45249 w 2083599"/>
                <a:gd name="connsiteY8" fmla="*/ 300391 h 153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599" h="1538011">
                  <a:moveTo>
                    <a:pt x="45249" y="300391"/>
                  </a:moveTo>
                  <a:cubicBezTo>
                    <a:pt x="207174" y="1796"/>
                    <a:pt x="478689" y="31906"/>
                    <a:pt x="507409" y="19206"/>
                  </a:cubicBezTo>
                  <a:cubicBezTo>
                    <a:pt x="1026919" y="-22069"/>
                    <a:pt x="1197179" y="16031"/>
                    <a:pt x="1710339" y="16031"/>
                  </a:cubicBezTo>
                  <a:cubicBezTo>
                    <a:pt x="1853359" y="16031"/>
                    <a:pt x="2064549" y="170071"/>
                    <a:pt x="2064549" y="313091"/>
                  </a:cubicBezTo>
                  <a:lnTo>
                    <a:pt x="2083599" y="1279051"/>
                  </a:lnTo>
                  <a:cubicBezTo>
                    <a:pt x="2083599" y="1422071"/>
                    <a:pt x="1967659" y="1538011"/>
                    <a:pt x="1824639" y="1538011"/>
                  </a:cubicBezTo>
                  <a:lnTo>
                    <a:pt x="285159" y="1538011"/>
                  </a:lnTo>
                  <a:cubicBezTo>
                    <a:pt x="142139" y="1538011"/>
                    <a:pt x="26199" y="1422071"/>
                    <a:pt x="26199" y="1279051"/>
                  </a:cubicBezTo>
                  <a:cubicBezTo>
                    <a:pt x="-3434" y="977173"/>
                    <a:pt x="-20368" y="586394"/>
                    <a:pt x="45249" y="300391"/>
                  </a:cubicBezTo>
                  <a:close/>
                </a:path>
              </a:pathLst>
            </a:custGeom>
            <a:solidFill>
              <a:srgbClr val="FCCA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F75F73-D24E-D2DF-C64A-B705CBB9ED89}"/>
                </a:ext>
              </a:extLst>
            </p:cNvPr>
            <p:cNvSpPr txBox="1"/>
            <p:nvPr/>
          </p:nvSpPr>
          <p:spPr>
            <a:xfrm>
              <a:off x="13961724" y="4944137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: Rounded Corners 11">
              <a:extLst>
                <a:ext uri="{FF2B5EF4-FFF2-40B4-BE49-F238E27FC236}">
                  <a16:creationId xmlns:a16="http://schemas.microsoft.com/office/drawing/2014/main" id="{3A21A6CD-CCE4-60CB-6F7E-26EA88AF1647}"/>
                </a:ext>
              </a:extLst>
            </p:cNvPr>
            <p:cNvSpPr/>
            <p:nvPr/>
          </p:nvSpPr>
          <p:spPr>
            <a:xfrm>
              <a:off x="15100833" y="4773731"/>
              <a:ext cx="1739367" cy="1283916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  <a:gd name="connsiteX0" fmla="*/ 45249 w 2083599"/>
                <a:gd name="connsiteY0" fmla="*/ 318819 h 1556439"/>
                <a:gd name="connsiteX1" fmla="*/ 545509 w 2083599"/>
                <a:gd name="connsiteY1" fmla="*/ 82084 h 1556439"/>
                <a:gd name="connsiteX2" fmla="*/ 1824639 w 2083599"/>
                <a:gd name="connsiteY2" fmla="*/ 2709 h 1556439"/>
                <a:gd name="connsiteX3" fmla="*/ 2083599 w 2083599"/>
                <a:gd name="connsiteY3" fmla="*/ 261669 h 1556439"/>
                <a:gd name="connsiteX4" fmla="*/ 2083599 w 2083599"/>
                <a:gd name="connsiteY4" fmla="*/ 1297479 h 1556439"/>
                <a:gd name="connsiteX5" fmla="*/ 1824639 w 2083599"/>
                <a:gd name="connsiteY5" fmla="*/ 1556439 h 1556439"/>
                <a:gd name="connsiteX6" fmla="*/ 285159 w 2083599"/>
                <a:gd name="connsiteY6" fmla="*/ 1556439 h 1556439"/>
                <a:gd name="connsiteX7" fmla="*/ 26199 w 2083599"/>
                <a:gd name="connsiteY7" fmla="*/ 1297479 h 1556439"/>
                <a:gd name="connsiteX8" fmla="*/ 45249 w 2083599"/>
                <a:gd name="connsiteY8" fmla="*/ 318819 h 1556439"/>
                <a:gd name="connsiteX0" fmla="*/ 45249 w 2083599"/>
                <a:gd name="connsiteY0" fmla="*/ 338918 h 1576538"/>
                <a:gd name="connsiteX1" fmla="*/ 507409 w 2083599"/>
                <a:gd name="connsiteY1" fmla="*/ 57733 h 1576538"/>
                <a:gd name="connsiteX2" fmla="*/ 1824639 w 2083599"/>
                <a:gd name="connsiteY2" fmla="*/ 22808 h 1576538"/>
                <a:gd name="connsiteX3" fmla="*/ 2083599 w 2083599"/>
                <a:gd name="connsiteY3" fmla="*/ 281768 h 1576538"/>
                <a:gd name="connsiteX4" fmla="*/ 2083599 w 2083599"/>
                <a:gd name="connsiteY4" fmla="*/ 1317578 h 1576538"/>
                <a:gd name="connsiteX5" fmla="*/ 1824639 w 2083599"/>
                <a:gd name="connsiteY5" fmla="*/ 1576538 h 1576538"/>
                <a:gd name="connsiteX6" fmla="*/ 285159 w 2083599"/>
                <a:gd name="connsiteY6" fmla="*/ 1576538 h 1576538"/>
                <a:gd name="connsiteX7" fmla="*/ 26199 w 2083599"/>
                <a:gd name="connsiteY7" fmla="*/ 1317578 h 1576538"/>
                <a:gd name="connsiteX8" fmla="*/ 45249 w 2083599"/>
                <a:gd name="connsiteY8" fmla="*/ 338918 h 1576538"/>
                <a:gd name="connsiteX0" fmla="*/ 45249 w 2083599"/>
                <a:gd name="connsiteY0" fmla="*/ 316462 h 1554082"/>
                <a:gd name="connsiteX1" fmla="*/ 507409 w 2083599"/>
                <a:gd name="connsiteY1" fmla="*/ 35277 h 1554082"/>
                <a:gd name="connsiteX2" fmla="*/ 1824639 w 2083599"/>
                <a:gd name="connsiteY2" fmla="*/ 352 h 1554082"/>
                <a:gd name="connsiteX3" fmla="*/ 2083599 w 2083599"/>
                <a:gd name="connsiteY3" fmla="*/ 259312 h 1554082"/>
                <a:gd name="connsiteX4" fmla="*/ 2083599 w 2083599"/>
                <a:gd name="connsiteY4" fmla="*/ 1295122 h 1554082"/>
                <a:gd name="connsiteX5" fmla="*/ 1824639 w 2083599"/>
                <a:gd name="connsiteY5" fmla="*/ 1554082 h 1554082"/>
                <a:gd name="connsiteX6" fmla="*/ 285159 w 2083599"/>
                <a:gd name="connsiteY6" fmla="*/ 1554082 h 1554082"/>
                <a:gd name="connsiteX7" fmla="*/ 26199 w 2083599"/>
                <a:gd name="connsiteY7" fmla="*/ 1295122 h 1554082"/>
                <a:gd name="connsiteX8" fmla="*/ 45249 w 2083599"/>
                <a:gd name="connsiteY8" fmla="*/ 316462 h 1554082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83599 w 2083599"/>
                <a:gd name="connsiteY3" fmla="*/ 25065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64549 w 2083599"/>
                <a:gd name="connsiteY3" fmla="*/ 32050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0391 h 1538011"/>
                <a:gd name="connsiteX1" fmla="*/ 507409 w 2083599"/>
                <a:gd name="connsiteY1" fmla="*/ 19206 h 1538011"/>
                <a:gd name="connsiteX2" fmla="*/ 1710339 w 2083599"/>
                <a:gd name="connsiteY2" fmla="*/ 16031 h 1538011"/>
                <a:gd name="connsiteX3" fmla="*/ 2064549 w 2083599"/>
                <a:gd name="connsiteY3" fmla="*/ 313091 h 1538011"/>
                <a:gd name="connsiteX4" fmla="*/ 2083599 w 2083599"/>
                <a:gd name="connsiteY4" fmla="*/ 1279051 h 1538011"/>
                <a:gd name="connsiteX5" fmla="*/ 1824639 w 2083599"/>
                <a:gd name="connsiteY5" fmla="*/ 1538011 h 1538011"/>
                <a:gd name="connsiteX6" fmla="*/ 285159 w 2083599"/>
                <a:gd name="connsiteY6" fmla="*/ 1538011 h 1538011"/>
                <a:gd name="connsiteX7" fmla="*/ 26199 w 2083599"/>
                <a:gd name="connsiteY7" fmla="*/ 1279051 h 1538011"/>
                <a:gd name="connsiteX8" fmla="*/ 45249 w 2083599"/>
                <a:gd name="connsiteY8" fmla="*/ 300391 h 153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599" h="1538011">
                  <a:moveTo>
                    <a:pt x="45249" y="300391"/>
                  </a:moveTo>
                  <a:cubicBezTo>
                    <a:pt x="207174" y="1796"/>
                    <a:pt x="478689" y="31906"/>
                    <a:pt x="507409" y="19206"/>
                  </a:cubicBezTo>
                  <a:cubicBezTo>
                    <a:pt x="1026919" y="-22069"/>
                    <a:pt x="1197179" y="16031"/>
                    <a:pt x="1710339" y="16031"/>
                  </a:cubicBezTo>
                  <a:cubicBezTo>
                    <a:pt x="1853359" y="16031"/>
                    <a:pt x="2064549" y="170071"/>
                    <a:pt x="2064549" y="313091"/>
                  </a:cubicBezTo>
                  <a:lnTo>
                    <a:pt x="2083599" y="1279051"/>
                  </a:lnTo>
                  <a:cubicBezTo>
                    <a:pt x="2083599" y="1422071"/>
                    <a:pt x="1967659" y="1538011"/>
                    <a:pt x="1824639" y="1538011"/>
                  </a:cubicBezTo>
                  <a:lnTo>
                    <a:pt x="285159" y="1538011"/>
                  </a:lnTo>
                  <a:cubicBezTo>
                    <a:pt x="142139" y="1538011"/>
                    <a:pt x="26199" y="1422071"/>
                    <a:pt x="26199" y="1279051"/>
                  </a:cubicBezTo>
                  <a:cubicBezTo>
                    <a:pt x="-3434" y="977173"/>
                    <a:pt x="-20368" y="586394"/>
                    <a:pt x="45249" y="300391"/>
                  </a:cubicBezTo>
                  <a:close/>
                </a:path>
              </a:pathLst>
            </a:custGeom>
            <a:solidFill>
              <a:srgbClr val="AED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63A7E2-46B3-9F7B-5674-21E38F8CA309}"/>
                </a:ext>
              </a:extLst>
            </p:cNvPr>
            <p:cNvSpPr txBox="1"/>
            <p:nvPr/>
          </p:nvSpPr>
          <p:spPr>
            <a:xfrm>
              <a:off x="15701092" y="4944137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FE210464-2753-48C1-7E50-70C43F62F2CE}"/>
              </a:ext>
            </a:extLst>
          </p:cNvPr>
          <p:cNvGrpSpPr/>
          <p:nvPr/>
        </p:nvGrpSpPr>
        <p:grpSpPr>
          <a:xfrm>
            <a:off x="2120497" y="3470747"/>
            <a:ext cx="1742106" cy="1299299"/>
            <a:chOff x="5054185" y="2613488"/>
            <a:chExt cx="1742105" cy="1299299"/>
          </a:xfrm>
        </p:grpSpPr>
        <p:sp>
          <p:nvSpPr>
            <p:cNvPr id="44" name="Rectangle: Rounded Corners 11">
              <a:extLst>
                <a:ext uri="{FF2B5EF4-FFF2-40B4-BE49-F238E27FC236}">
                  <a16:creationId xmlns:a16="http://schemas.microsoft.com/office/drawing/2014/main" id="{E694142F-87A0-7A0D-32C4-F904F6F308DD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5D6AEAC-5F0C-FF24-A411-DC1AB24C2E1E}"/>
                </a:ext>
              </a:extLst>
            </p:cNvPr>
            <p:cNvSpPr txBox="1"/>
            <p:nvPr/>
          </p:nvSpPr>
          <p:spPr>
            <a:xfrm>
              <a:off x="5575131" y="2669579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PHẠM DUYÊN 13 - 9Slide.vn">
            <a:extLst>
              <a:ext uri="{FF2B5EF4-FFF2-40B4-BE49-F238E27FC236}">
                <a16:creationId xmlns:a16="http://schemas.microsoft.com/office/drawing/2014/main" id="{173B2388-629A-20FB-F7A8-9FED3E84AEFF}"/>
              </a:ext>
            </a:extLst>
          </p:cNvPr>
          <p:cNvGrpSpPr/>
          <p:nvPr/>
        </p:nvGrpSpPr>
        <p:grpSpPr>
          <a:xfrm>
            <a:off x="8155343" y="3470747"/>
            <a:ext cx="1742106" cy="1299299"/>
            <a:chOff x="5054185" y="2613488"/>
            <a:chExt cx="1742105" cy="1299299"/>
          </a:xfrm>
        </p:grpSpPr>
        <p:sp>
          <p:nvSpPr>
            <p:cNvPr id="48" name="Rectangle: Rounded Corners 11">
              <a:extLst>
                <a:ext uri="{FF2B5EF4-FFF2-40B4-BE49-F238E27FC236}">
                  <a16:creationId xmlns:a16="http://schemas.microsoft.com/office/drawing/2014/main" id="{D4732242-5B74-08A2-9E7F-772EDBC55307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67FEDAD-38EE-5FE4-CE2A-70FFDC492872}"/>
                </a:ext>
              </a:extLst>
            </p:cNvPr>
            <p:cNvSpPr txBox="1"/>
            <p:nvPr/>
          </p:nvSpPr>
          <p:spPr>
            <a:xfrm>
              <a:off x="5575131" y="2669579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0" name="PHẠM DUYÊN 14 - 9Slide.vn">
            <a:extLst>
              <a:ext uri="{FF2B5EF4-FFF2-40B4-BE49-F238E27FC236}">
                <a16:creationId xmlns:a16="http://schemas.microsoft.com/office/drawing/2014/main" id="{7EC62268-A44B-0BFD-7C01-72760B3F54DB}"/>
              </a:ext>
            </a:extLst>
          </p:cNvPr>
          <p:cNvGrpSpPr/>
          <p:nvPr/>
        </p:nvGrpSpPr>
        <p:grpSpPr>
          <a:xfrm>
            <a:off x="14174433" y="3470747"/>
            <a:ext cx="1742106" cy="1299299"/>
            <a:chOff x="5054185" y="2613488"/>
            <a:chExt cx="1742105" cy="1299299"/>
          </a:xfrm>
        </p:grpSpPr>
        <p:sp>
          <p:nvSpPr>
            <p:cNvPr id="51" name="Rectangle: Rounded Corners 11">
              <a:extLst>
                <a:ext uri="{FF2B5EF4-FFF2-40B4-BE49-F238E27FC236}">
                  <a16:creationId xmlns:a16="http://schemas.microsoft.com/office/drawing/2014/main" id="{1C213D5A-F7F7-D092-EF55-AE42286C3097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7AB3B3-1154-9006-1376-0E71ED2EF516}"/>
                </a:ext>
              </a:extLst>
            </p:cNvPr>
            <p:cNvSpPr txBox="1"/>
            <p:nvPr/>
          </p:nvSpPr>
          <p:spPr>
            <a:xfrm>
              <a:off x="5575131" y="2669579"/>
              <a:ext cx="691215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0" b="1" dirty="0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100" b="1" dirty="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PHẠM DUYÊN 1 - 9Slide.vn"/>
          <p:cNvGrpSpPr/>
          <p:nvPr/>
        </p:nvGrpSpPr>
        <p:grpSpPr>
          <a:xfrm>
            <a:off x="9732703" y="6509968"/>
            <a:ext cx="1009750" cy="1034303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3" name="PHẠM DUYÊN 2 - 9Slide.vn"/>
          <p:cNvGrpSpPr/>
          <p:nvPr/>
        </p:nvGrpSpPr>
        <p:grpSpPr>
          <a:xfrm>
            <a:off x="15830463" y="6509957"/>
            <a:ext cx="1009750" cy="103430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6" name="PHẠM DUYÊN 3 - 9Slide.vn"/>
          <p:cNvGrpSpPr/>
          <p:nvPr/>
        </p:nvGrpSpPr>
        <p:grpSpPr>
          <a:xfrm>
            <a:off x="9734463" y="6511726"/>
            <a:ext cx="1009750" cy="1034303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89" name="PHẠM DUYÊN 4 - 9Slide.vn"/>
          <p:cNvGrpSpPr/>
          <p:nvPr/>
        </p:nvGrpSpPr>
        <p:grpSpPr>
          <a:xfrm>
            <a:off x="15819175" y="6509949"/>
            <a:ext cx="1009750" cy="1056878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6436" y="2400302"/>
            <a:ext cx="90153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800">
                <a:cs typeface="Lato" panose="020F0502020204030203" pitchFamily="34" charset="0"/>
              </a:rPr>
              <a:t>b)</a:t>
            </a:r>
            <a:endParaRPr lang="en-GB" sz="4800" dirty="0">
              <a:cs typeface="Lato" panose="020F0502020204030203" pitchFamily="34" charset="0"/>
            </a:endParaRPr>
          </a:p>
        </p:txBody>
      </p:sp>
      <p:grpSp>
        <p:nvGrpSpPr>
          <p:cNvPr id="75" name="PHẠM DUYÊN 6 - 9Slide.vn"/>
          <p:cNvGrpSpPr/>
          <p:nvPr/>
        </p:nvGrpSpPr>
        <p:grpSpPr>
          <a:xfrm>
            <a:off x="914400" y="6509968"/>
            <a:ext cx="3830536" cy="1034303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55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+ 1 </a:t>
              </a:r>
              <a:r>
                <a:rPr lang="en-GB" sz="55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55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77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11906" y="6569849"/>
            <a:ext cx="3085728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55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2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009666" y="6569849"/>
            <a:ext cx="3085728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55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GB" sz="5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B96BCD6C-8980-BEA6-AB0D-996BF078403C}"/>
              </a:ext>
            </a:extLst>
          </p:cNvPr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1C9828-8C5E-0D94-23A5-EC3C3C04C10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BCC434-3280-97B3-F315-014B4D3F168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2F8E1A-0920-A540-BD02-C4C2DEB3DE3F}"/>
                </a:ext>
              </a:extLst>
            </p:cNvPr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0988EA70-B213-B8BB-EDA0-9541C04D7FB2}"/>
              </a:ext>
            </a:extLst>
          </p:cNvPr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D24322-2B47-F2F8-E1DB-122870B331B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C4977DF-BBB5-D29A-F82D-6179AA67E19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2972411-9801-E64E-F82C-A88F9DCC26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D69C7F-1753-4695-05CA-73DE9011C0F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022462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77852" y="-266700"/>
            <a:ext cx="18288000" cy="10287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7176" tIns="68589" rIns="137176" bIns="68589" anchor="ctr"/>
          <a:lstStyle/>
          <a:p>
            <a:endParaRPr 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2408844" y="1562102"/>
            <a:ext cx="12754916" cy="96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76" tIns="68589" rIns="137176" bIns="6858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5400" b="1">
                <a:latin typeface="Times New Roman" pitchFamily="18" charset="0"/>
              </a:rPr>
              <a:t> </a:t>
            </a:r>
            <a:r>
              <a:rPr lang="vi-VN" altLang="vi-VN" sz="5400" b="1">
                <a:latin typeface="Times New Roman" pitchFamily="18" charset="0"/>
              </a:rPr>
              <a:t>	</a:t>
            </a:r>
            <a:r>
              <a:rPr lang="vi-VN" altLang="vi-VN" sz="3700" b="1"/>
              <a:t>	</a:t>
            </a:r>
            <a:r>
              <a:rPr lang="vi-VN" altLang="vi-VN" sz="3700" b="1">
                <a:latin typeface="VNI-Avo" pitchFamily="2" charset="0"/>
              </a:rPr>
              <a:t>Cuûng coá – daën doø:</a:t>
            </a:r>
            <a:endParaRPr lang="en-US" altLang="vi-VN" sz="3700" b="1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56609" y="495300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2025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  <p:sp>
        <p:nvSpPr>
          <p:cNvPr id="7" name="WordArt 30"/>
          <p:cNvSpPr>
            <a:spLocks noChangeArrowheads="1" noChangeShapeType="1" noTextEdit="1"/>
          </p:cNvSpPr>
          <p:nvPr/>
        </p:nvSpPr>
        <p:spPr bwMode="auto">
          <a:xfrm>
            <a:off x="877197" y="2531618"/>
            <a:ext cx="7886698" cy="582215"/>
          </a:xfrm>
          <a:prstGeom prst="rect">
            <a:avLst/>
          </a:prstGeom>
        </p:spPr>
        <p:txBody>
          <a:bodyPr wrap="none" lIns="182874" tIns="91439" rIns="182874" bIns="9143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00" kern="1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latin typeface="Arial" pitchFamily="34" charset="0"/>
                <a:cs typeface="Arial" pitchFamily="34" charset="0"/>
              </a:rPr>
              <a:t>VẬN DỤNG SÁNG TẠO</a:t>
            </a:r>
            <a:endParaRPr lang="en-US" sz="71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852" y="3322444"/>
            <a:ext cx="17113248" cy="7078859"/>
          </a:xfrm>
          <a:prstGeom prst="rect">
            <a:avLst/>
          </a:prstGeom>
        </p:spPr>
        <p:txBody>
          <a:bodyPr wrap="square" lIns="182874" tIns="91439" rIns="182874" bIns="91439">
            <a:spAutoFit/>
          </a:bodyPr>
          <a:lstStyle/>
          <a:p>
            <a:pPr algn="just"/>
            <a:r>
              <a:rPr lang="en-US" sz="6400">
                <a:latin typeface="Arial" pitchFamily="34" charset="0"/>
                <a:cs typeface="Arial" pitchFamily="34" charset="0"/>
              </a:rPr>
              <a:t>- Bài học cho chúng ta biết thêm điều gì?</a:t>
            </a:r>
          </a:p>
          <a:p>
            <a:pPr algn="just"/>
            <a:r>
              <a:rPr lang="en-US" sz="6400">
                <a:latin typeface="Arial" pitchFamily="34" charset="0"/>
                <a:cs typeface="Arial" pitchFamily="34" charset="0"/>
              </a:rPr>
              <a:t>- Các em hãy đếm số ngón tay ở tay phải đếm thêm số ngón tay ở tay trái rồi nêu kết quả.</a:t>
            </a:r>
          </a:p>
          <a:p>
            <a:pPr algn="just"/>
            <a:r>
              <a:rPr lang="en-US" sz="6400">
                <a:latin typeface="Arial" pitchFamily="34" charset="0"/>
                <a:cs typeface="Arial" pitchFamily="34" charset="0"/>
              </a:rPr>
              <a:t>- Các em đếm số cửa sổ của lớp học và đếm thêm cửa ra vào. Lớp ta có tất cả mấy cửa?</a:t>
            </a:r>
          </a:p>
          <a:p>
            <a:pPr algn="just"/>
            <a:r>
              <a:rPr lang="en-US" sz="6400">
                <a:latin typeface="Arial" pitchFamily="34" charset="0"/>
                <a:cs typeface="Arial" pitchFamily="34" charset="0"/>
              </a:rPr>
              <a:t>- Vậy về nhà các em hãy đếm số bát con và số bát to mỗi khi ăn cơm.</a:t>
            </a:r>
          </a:p>
        </p:txBody>
      </p:sp>
    </p:spTree>
    <p:extLst>
      <p:ext uri="{BB962C8B-B14F-4D97-AF65-F5344CB8AC3E}">
        <p14:creationId xmlns:p14="http://schemas.microsoft.com/office/powerpoint/2010/main" val="1978053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5F958F-229B-A671-8A22-19BEB65B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1" y="3771908"/>
            <a:ext cx="13180694" cy="18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4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60019" y="8208170"/>
            <a:ext cx="14811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801100"/>
            <a:ext cx="19748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658230"/>
            <a:ext cx="1981200" cy="162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658230"/>
            <a:ext cx="1981200" cy="162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8658230"/>
            <a:ext cx="1981200" cy="162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572507"/>
            <a:ext cx="1981200" cy="162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8658230"/>
            <a:ext cx="1981200" cy="162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8658230"/>
            <a:ext cx="1981200" cy="162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900" y="685800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0" y="-171450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964415"/>
            <a:ext cx="1562100" cy="116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900" y="0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0" y="-200027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7"/>
            <a:ext cx="4419600" cy="344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7467613" y="7886700"/>
            <a:ext cx="1939926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3" y="3886200"/>
            <a:ext cx="1939926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6348076" y="5943600"/>
            <a:ext cx="1939924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21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1153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WordArt 30"/>
          <p:cNvSpPr>
            <a:spLocks noChangeArrowheads="1" noChangeShapeType="1" noTextEdit="1"/>
          </p:cNvSpPr>
          <p:nvPr/>
        </p:nvSpPr>
        <p:spPr bwMode="auto">
          <a:xfrm>
            <a:off x="2667007" y="1971682"/>
            <a:ext cx="6991350" cy="492923"/>
          </a:xfrm>
          <a:prstGeom prst="rect">
            <a:avLst/>
          </a:prstGeom>
        </p:spPr>
        <p:txBody>
          <a:bodyPr wrap="none" lIns="182872" tIns="91439" rIns="182872" bIns="9143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00" b="1" kern="10">
                <a:ln w="12700">
                  <a:solidFill>
                    <a:srgbClr val="0000FF"/>
                  </a:solidFill>
                  <a:round/>
                </a:ln>
                <a:solidFill>
                  <a:srgbClr val="00B0F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 Khởi </a:t>
            </a:r>
            <a:r>
              <a:rPr lang="en-US" sz="7100" b="1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00B0F0">
                    <a:alpha val="50195"/>
                  </a:srgbClr>
                </a:solidFill>
                <a:latin typeface="Times New Roman" panose="02020603050405020304"/>
                <a:cs typeface="Times New Roman" panose="02020603050405020304"/>
              </a:rPr>
              <a:t>động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2661" y="2546372"/>
            <a:ext cx="14960602" cy="2241510"/>
          </a:xfrm>
        </p:spPr>
        <p:txBody>
          <a:bodyPr>
            <a:noAutofit/>
          </a:bodyPr>
          <a:lstStyle/>
          <a:p>
            <a:r>
              <a:rPr lang="en-US" sz="5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vận động bài: Tập đếm</a:t>
            </a:r>
          </a:p>
          <a:p>
            <a:r>
              <a:rPr lang="en-US" sz="5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Nhạc và lời: Hoàng Công Sử</a:t>
            </a:r>
          </a:p>
          <a:p>
            <a:endParaRPr lang="en-US" sz="5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5568" y="410772"/>
            <a:ext cx="9144000" cy="1200327"/>
          </a:xfrm>
          <a:prstGeom prst="rect">
            <a:avLst/>
          </a:prstGeom>
        </p:spPr>
        <p:txBody>
          <a:bodyPr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Môn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Toán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65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30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 _Trim_Trim_Trim_Trim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824" y="836676"/>
            <a:ext cx="16166592" cy="799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C14EB758-E50F-AAF2-CB67-CA4DDB463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2625675"/>
            <a:ext cx="3657600" cy="1828800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9DE1C2A2-E9E3-B978-DC8F-085107FC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11" y="4229100"/>
            <a:ext cx="7415154" cy="5530899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F2E24FD8-9941-A77B-5A28-347489CFD806}"/>
              </a:ext>
            </a:extLst>
          </p:cNvPr>
          <p:cNvGrpSpPr/>
          <p:nvPr/>
        </p:nvGrpSpPr>
        <p:grpSpPr>
          <a:xfrm>
            <a:off x="9296407" y="2625675"/>
            <a:ext cx="7945794" cy="2667000"/>
            <a:chOff x="4246192" y="1943669"/>
            <a:chExt cx="4449655" cy="149352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BAD7179-1281-A3D3-6E5C-7F0E9329A7C3}"/>
                </a:ext>
              </a:extLst>
            </p:cNvPr>
            <p:cNvSpPr/>
            <p:nvPr/>
          </p:nvSpPr>
          <p:spPr>
            <a:xfrm>
              <a:off x="4267200" y="1943669"/>
              <a:ext cx="4428647" cy="1493525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" fmla="*/ 67149 w 1349467"/>
                <a:gd name="connsiteY0" fmla="*/ 0 h 596774"/>
                <a:gd name="connsiteX1" fmla="*/ 1282318 w 1349467"/>
                <a:gd name="connsiteY1" fmla="*/ 0 h 596774"/>
                <a:gd name="connsiteX2" fmla="*/ 1349467 w 1349467"/>
                <a:gd name="connsiteY2" fmla="*/ 67149 h 596774"/>
                <a:gd name="connsiteX3" fmla="*/ 1349467 w 1349467"/>
                <a:gd name="connsiteY3" fmla="*/ 335738 h 596774"/>
                <a:gd name="connsiteX4" fmla="*/ 1282318 w 1349467"/>
                <a:gd name="connsiteY4" fmla="*/ 402887 h 596774"/>
                <a:gd name="connsiteX5" fmla="*/ 444983 w 1349467"/>
                <a:gd name="connsiteY5" fmla="*/ 402887 h 596774"/>
                <a:gd name="connsiteX6" fmla="*/ 534741 w 1349467"/>
                <a:gd name="connsiteY6" fmla="*/ 596774 h 596774"/>
                <a:gd name="connsiteX7" fmla="*/ 363850 w 1349467"/>
                <a:gd name="connsiteY7" fmla="*/ 402887 h 596774"/>
                <a:gd name="connsiteX8" fmla="*/ 67149 w 1349467"/>
                <a:gd name="connsiteY8" fmla="*/ 402887 h 596774"/>
                <a:gd name="connsiteX9" fmla="*/ 0 w 1349467"/>
                <a:gd name="connsiteY9" fmla="*/ 335738 h 596774"/>
                <a:gd name="connsiteX10" fmla="*/ 0 w 1349467"/>
                <a:gd name="connsiteY10" fmla="*/ 67149 h 596774"/>
                <a:gd name="connsiteX11" fmla="*/ 67149 w 1349467"/>
                <a:gd name="connsiteY11" fmla="*/ 0 h 596774"/>
                <a:gd name="connsiteX0" fmla="*/ 67149 w 1349467"/>
                <a:gd name="connsiteY0" fmla="*/ 0 h 568595"/>
                <a:gd name="connsiteX1" fmla="*/ 1282318 w 1349467"/>
                <a:gd name="connsiteY1" fmla="*/ 0 h 568595"/>
                <a:gd name="connsiteX2" fmla="*/ 1349467 w 1349467"/>
                <a:gd name="connsiteY2" fmla="*/ 67149 h 568595"/>
                <a:gd name="connsiteX3" fmla="*/ 1349467 w 1349467"/>
                <a:gd name="connsiteY3" fmla="*/ 335738 h 568595"/>
                <a:gd name="connsiteX4" fmla="*/ 1282318 w 1349467"/>
                <a:gd name="connsiteY4" fmla="*/ 402887 h 568595"/>
                <a:gd name="connsiteX5" fmla="*/ 444983 w 1349467"/>
                <a:gd name="connsiteY5" fmla="*/ 402887 h 568595"/>
                <a:gd name="connsiteX6" fmla="*/ 248681 w 1349467"/>
                <a:gd name="connsiteY6" fmla="*/ 568595 h 568595"/>
                <a:gd name="connsiteX7" fmla="*/ 363850 w 1349467"/>
                <a:gd name="connsiteY7" fmla="*/ 402887 h 568595"/>
                <a:gd name="connsiteX8" fmla="*/ 67149 w 1349467"/>
                <a:gd name="connsiteY8" fmla="*/ 402887 h 568595"/>
                <a:gd name="connsiteX9" fmla="*/ 0 w 1349467"/>
                <a:gd name="connsiteY9" fmla="*/ 335738 h 568595"/>
                <a:gd name="connsiteX10" fmla="*/ 0 w 1349467"/>
                <a:gd name="connsiteY10" fmla="*/ 67149 h 568595"/>
                <a:gd name="connsiteX11" fmla="*/ 67149 w 1349467"/>
                <a:gd name="connsiteY11" fmla="*/ 0 h 56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467" h="568595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lnTo>
                    <a:pt x="248681" y="568595"/>
                  </a:ln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rgbClr val="9E20B0"/>
                </a:gs>
                <a:gs pos="100000">
                  <a:srgbClr val="DB115E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C67E93-2011-5EB0-1AB0-8C76D0F626BF}"/>
                </a:ext>
              </a:extLst>
            </p:cNvPr>
            <p:cNvSpPr txBox="1"/>
            <p:nvPr/>
          </p:nvSpPr>
          <p:spPr>
            <a:xfrm>
              <a:off x="4246192" y="2030268"/>
              <a:ext cx="4428647" cy="879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</a:rPr>
                <a:t>Gộp </a:t>
              </a:r>
              <a:r>
                <a:rPr lang="en-US" sz="48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r>
                <a:rPr lang="en-US" sz="4800">
                  <a:solidFill>
                    <a:schemeClr val="bg1"/>
                  </a:solidFill>
                </a:rPr>
                <a:t> quả bóng và </a:t>
              </a:r>
              <a:r>
                <a:rPr lang="en-US" sz="48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lang="en-US" sz="4800">
                  <a:solidFill>
                    <a:schemeClr val="bg1"/>
                  </a:solidFill>
                </a:rPr>
                <a:t> quả bóng được mấy quả bóng?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FDC72331-27FF-D09A-F14C-BB4423E0362E}"/>
              </a:ext>
            </a:extLst>
          </p:cNvPr>
          <p:cNvSpPr/>
          <p:nvPr/>
        </p:nvSpPr>
        <p:spPr>
          <a:xfrm>
            <a:off x="2137162" y="3199942"/>
            <a:ext cx="9829800" cy="1734671"/>
          </a:xfrm>
          <a:prstGeom prst="roundRect">
            <a:avLst/>
          </a:prstGeom>
          <a:solidFill>
            <a:srgbClr val="FDDDDB"/>
          </a:solidFill>
          <a:ln w="76200">
            <a:solidFill>
              <a:srgbClr val="F4B1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0" name="PHẠM DUYÊN 2 - 9Slide.vn">
            <a:extLst>
              <a:ext uri="{FF2B5EF4-FFF2-40B4-BE49-F238E27FC236}">
                <a16:creationId xmlns:a16="http://schemas.microsoft.com/office/drawing/2014/main" id="{6D7867C4-8B1A-FE25-A97B-C6CA091037F0}"/>
              </a:ext>
            </a:extLst>
          </p:cNvPr>
          <p:cNvSpPr/>
          <p:nvPr/>
        </p:nvSpPr>
        <p:spPr>
          <a:xfrm>
            <a:off x="3195396" y="3467100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1" name="PHẠM DUYÊN 3 - 9Slide.vn">
            <a:extLst>
              <a:ext uri="{FF2B5EF4-FFF2-40B4-BE49-F238E27FC236}">
                <a16:creationId xmlns:a16="http://schemas.microsoft.com/office/drawing/2014/main" id="{0C9656D0-771A-33BE-691F-99212444AB39}"/>
              </a:ext>
            </a:extLst>
          </p:cNvPr>
          <p:cNvSpPr/>
          <p:nvPr/>
        </p:nvSpPr>
        <p:spPr>
          <a:xfrm>
            <a:off x="4910628" y="3467100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0CC9A820-2C4F-9509-351E-DD6B821D8977}"/>
              </a:ext>
            </a:extLst>
          </p:cNvPr>
          <p:cNvSpPr/>
          <p:nvPr/>
        </p:nvSpPr>
        <p:spPr>
          <a:xfrm>
            <a:off x="6625860" y="3467100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3" name="PHẠM DUYÊN 5 - 9Slide.vn">
            <a:extLst>
              <a:ext uri="{FF2B5EF4-FFF2-40B4-BE49-F238E27FC236}">
                <a16:creationId xmlns:a16="http://schemas.microsoft.com/office/drawing/2014/main" id="{EE7F76F0-A9A6-F3C4-A9F5-1E7EECCE4D9F}"/>
              </a:ext>
            </a:extLst>
          </p:cNvPr>
          <p:cNvSpPr/>
          <p:nvPr/>
        </p:nvSpPr>
        <p:spPr>
          <a:xfrm>
            <a:off x="8341092" y="3467100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DE81A8E3-759E-834B-0FC7-D6AF336EB5AF}"/>
              </a:ext>
            </a:extLst>
          </p:cNvPr>
          <p:cNvSpPr/>
          <p:nvPr/>
        </p:nvSpPr>
        <p:spPr>
          <a:xfrm>
            <a:off x="10056324" y="3467100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700"/>
          </a:p>
        </p:txBody>
      </p:sp>
      <p:sp>
        <p:nvSpPr>
          <p:cNvPr id="25" name="PHẠM DUYÊN 7 - 9Slide.vn">
            <a:extLst>
              <a:ext uri="{FF2B5EF4-FFF2-40B4-BE49-F238E27FC236}">
                <a16:creationId xmlns:a16="http://schemas.microsoft.com/office/drawing/2014/main" id="{86B04B5A-9FE1-F42F-1C0C-77FCB723000A}"/>
              </a:ext>
            </a:extLst>
          </p:cNvPr>
          <p:cNvSpPr txBox="1"/>
          <p:nvPr/>
        </p:nvSpPr>
        <p:spPr>
          <a:xfrm>
            <a:off x="3482243" y="5037779"/>
            <a:ext cx="81945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>
                <a:solidFill>
                  <a:srgbClr val="DB11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PHẠM DUYÊN 8 - 9Slide.vn">
            <a:extLst>
              <a:ext uri="{FF2B5EF4-FFF2-40B4-BE49-F238E27FC236}">
                <a16:creationId xmlns:a16="http://schemas.microsoft.com/office/drawing/2014/main" id="{A99259F0-7076-25C7-3C9F-AA305131B4E3}"/>
              </a:ext>
            </a:extLst>
          </p:cNvPr>
          <p:cNvSpPr txBox="1"/>
          <p:nvPr/>
        </p:nvSpPr>
        <p:spPr>
          <a:xfrm>
            <a:off x="5032237" y="5037779"/>
            <a:ext cx="85151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PHẠM DUYÊN 9 - 9Slide.vn">
            <a:extLst>
              <a:ext uri="{FF2B5EF4-FFF2-40B4-BE49-F238E27FC236}">
                <a16:creationId xmlns:a16="http://schemas.microsoft.com/office/drawing/2014/main" id="{EDEFE369-A07E-E9A1-A0A5-B7B939B5515A}"/>
              </a:ext>
            </a:extLst>
          </p:cNvPr>
          <p:cNvSpPr txBox="1"/>
          <p:nvPr/>
        </p:nvSpPr>
        <p:spPr>
          <a:xfrm>
            <a:off x="6642339" y="5037779"/>
            <a:ext cx="81945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PHẠM DUYÊN 10 - 9Slide.vn">
            <a:extLst>
              <a:ext uri="{FF2B5EF4-FFF2-40B4-BE49-F238E27FC236}">
                <a16:creationId xmlns:a16="http://schemas.microsoft.com/office/drawing/2014/main" id="{4884637C-87B7-F04C-8326-C256748F0D72}"/>
              </a:ext>
            </a:extLst>
          </p:cNvPr>
          <p:cNvSpPr txBox="1"/>
          <p:nvPr/>
        </p:nvSpPr>
        <p:spPr>
          <a:xfrm>
            <a:off x="8192335" y="5037779"/>
            <a:ext cx="85151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9" name="PHẠM DUYÊN 11 - 9Slide.vn">
            <a:extLst>
              <a:ext uri="{FF2B5EF4-FFF2-40B4-BE49-F238E27FC236}">
                <a16:creationId xmlns:a16="http://schemas.microsoft.com/office/drawing/2014/main" id="{8EF36A51-88C9-408A-7DF1-B285474CC64A}"/>
              </a:ext>
            </a:extLst>
          </p:cNvPr>
          <p:cNvSpPr txBox="1"/>
          <p:nvPr/>
        </p:nvSpPr>
        <p:spPr>
          <a:xfrm>
            <a:off x="9802441" y="5037779"/>
            <a:ext cx="819453" cy="14619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8900" b="1">
                <a:solidFill>
                  <a:srgbClr val="1B9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PHẠM DUYÊN 12 - 9Slide.vn">
            <a:extLst>
              <a:ext uri="{FF2B5EF4-FFF2-40B4-BE49-F238E27FC236}">
                <a16:creationId xmlns:a16="http://schemas.microsoft.com/office/drawing/2014/main" id="{54E0D7EF-BA78-4B14-B77B-265D3A943398}"/>
              </a:ext>
            </a:extLst>
          </p:cNvPr>
          <p:cNvSpPr txBox="1"/>
          <p:nvPr/>
        </p:nvSpPr>
        <p:spPr>
          <a:xfrm>
            <a:off x="1600200" y="6791870"/>
            <a:ext cx="10972800" cy="255454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Ba </a:t>
            </a:r>
            <a:r>
              <a:rPr lang="en-US" sz="8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cộng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hai </a:t>
            </a:r>
            <a:r>
              <a:rPr lang="en-US" sz="8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năm</a:t>
            </a:r>
            <a:endParaRPr lang="en-US" sz="8000" b="1" dirty="0">
              <a:solidFill>
                <a:srgbClr val="1B955B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7540AC4D-2B4D-73AE-793A-A18D9C36ADD5}"/>
              </a:ext>
            </a:extLst>
          </p:cNvPr>
          <p:cNvGrpSpPr/>
          <p:nvPr/>
        </p:nvGrpSpPr>
        <p:grpSpPr>
          <a:xfrm>
            <a:off x="13201650" y="4743458"/>
            <a:ext cx="5570712" cy="5166314"/>
            <a:chOff x="-7430" y="3809999"/>
            <a:chExt cx="3131630" cy="29042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6A5C6FD-CC24-BF9A-F9EA-AFB9CA91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0" y="3809999"/>
              <a:ext cx="3131630" cy="2904295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F3CC6E3-D51B-2471-C165-56848F9FD114}"/>
                </a:ext>
              </a:extLst>
            </p:cNvPr>
            <p:cNvSpPr/>
            <p:nvPr/>
          </p:nvSpPr>
          <p:spPr>
            <a:xfrm>
              <a:off x="1134067" y="4152954"/>
              <a:ext cx="1251202" cy="802995"/>
            </a:xfrm>
            <a:prstGeom prst="roundRect">
              <a:avLst>
                <a:gd name="adj" fmla="val 20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00" b="1">
                  <a:solidFill>
                    <a:srgbClr val="DB11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4268C7EE-3B56-4730-E987-FABC66A1939E}"/>
              </a:ext>
            </a:extLst>
          </p:cNvPr>
          <p:cNvGrpSpPr/>
          <p:nvPr/>
        </p:nvGrpSpPr>
        <p:grpSpPr>
          <a:xfrm>
            <a:off x="13651593" y="2953406"/>
            <a:ext cx="3161250" cy="1981200"/>
            <a:chOff x="4267200" y="1943669"/>
            <a:chExt cx="3710204" cy="149352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A29C85-929E-9949-2625-F7FC90230B1D}"/>
                </a:ext>
              </a:extLst>
            </p:cNvPr>
            <p:cNvSpPr/>
            <p:nvPr/>
          </p:nvSpPr>
          <p:spPr>
            <a:xfrm flipH="1">
              <a:off x="4267200" y="1943669"/>
              <a:ext cx="3687846" cy="1493525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" fmla="*/ 67149 w 1349467"/>
                <a:gd name="connsiteY0" fmla="*/ 0 h 596774"/>
                <a:gd name="connsiteX1" fmla="*/ 1282318 w 1349467"/>
                <a:gd name="connsiteY1" fmla="*/ 0 h 596774"/>
                <a:gd name="connsiteX2" fmla="*/ 1349467 w 1349467"/>
                <a:gd name="connsiteY2" fmla="*/ 67149 h 596774"/>
                <a:gd name="connsiteX3" fmla="*/ 1349467 w 1349467"/>
                <a:gd name="connsiteY3" fmla="*/ 335738 h 596774"/>
                <a:gd name="connsiteX4" fmla="*/ 1282318 w 1349467"/>
                <a:gd name="connsiteY4" fmla="*/ 402887 h 596774"/>
                <a:gd name="connsiteX5" fmla="*/ 444983 w 1349467"/>
                <a:gd name="connsiteY5" fmla="*/ 402887 h 596774"/>
                <a:gd name="connsiteX6" fmla="*/ 534741 w 1349467"/>
                <a:gd name="connsiteY6" fmla="*/ 596774 h 596774"/>
                <a:gd name="connsiteX7" fmla="*/ 363850 w 1349467"/>
                <a:gd name="connsiteY7" fmla="*/ 402887 h 596774"/>
                <a:gd name="connsiteX8" fmla="*/ 67149 w 1349467"/>
                <a:gd name="connsiteY8" fmla="*/ 402887 h 596774"/>
                <a:gd name="connsiteX9" fmla="*/ 0 w 1349467"/>
                <a:gd name="connsiteY9" fmla="*/ 335738 h 596774"/>
                <a:gd name="connsiteX10" fmla="*/ 0 w 1349467"/>
                <a:gd name="connsiteY10" fmla="*/ 67149 h 596774"/>
                <a:gd name="connsiteX11" fmla="*/ 67149 w 1349467"/>
                <a:gd name="connsiteY11" fmla="*/ 0 h 596774"/>
                <a:gd name="connsiteX0" fmla="*/ 67149 w 1349467"/>
                <a:gd name="connsiteY0" fmla="*/ 0 h 568595"/>
                <a:gd name="connsiteX1" fmla="*/ 1282318 w 1349467"/>
                <a:gd name="connsiteY1" fmla="*/ 0 h 568595"/>
                <a:gd name="connsiteX2" fmla="*/ 1349467 w 1349467"/>
                <a:gd name="connsiteY2" fmla="*/ 67149 h 568595"/>
                <a:gd name="connsiteX3" fmla="*/ 1349467 w 1349467"/>
                <a:gd name="connsiteY3" fmla="*/ 335738 h 568595"/>
                <a:gd name="connsiteX4" fmla="*/ 1282318 w 1349467"/>
                <a:gd name="connsiteY4" fmla="*/ 402887 h 568595"/>
                <a:gd name="connsiteX5" fmla="*/ 444983 w 1349467"/>
                <a:gd name="connsiteY5" fmla="*/ 402887 h 568595"/>
                <a:gd name="connsiteX6" fmla="*/ 248681 w 1349467"/>
                <a:gd name="connsiteY6" fmla="*/ 568595 h 568595"/>
                <a:gd name="connsiteX7" fmla="*/ 363850 w 1349467"/>
                <a:gd name="connsiteY7" fmla="*/ 402887 h 568595"/>
                <a:gd name="connsiteX8" fmla="*/ 67149 w 1349467"/>
                <a:gd name="connsiteY8" fmla="*/ 402887 h 568595"/>
                <a:gd name="connsiteX9" fmla="*/ 0 w 1349467"/>
                <a:gd name="connsiteY9" fmla="*/ 335738 h 568595"/>
                <a:gd name="connsiteX10" fmla="*/ 0 w 1349467"/>
                <a:gd name="connsiteY10" fmla="*/ 67149 h 568595"/>
                <a:gd name="connsiteX11" fmla="*/ 67149 w 1349467"/>
                <a:gd name="connsiteY11" fmla="*/ 0 h 56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467" h="568595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lnTo>
                    <a:pt x="248681" y="568595"/>
                  </a:ln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rgbClr val="9E20B0"/>
                </a:gs>
                <a:gs pos="100000">
                  <a:srgbClr val="DB115E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40E5CD-4C17-1360-F5C0-010C1536FC95}"/>
                </a:ext>
              </a:extLst>
            </p:cNvPr>
            <p:cNvSpPr txBox="1"/>
            <p:nvPr/>
          </p:nvSpPr>
          <p:spPr>
            <a:xfrm>
              <a:off x="4268550" y="2145155"/>
              <a:ext cx="3708854" cy="62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</a:rPr>
                <a:t>Dấu cộng</a:t>
              </a:r>
            </a:p>
          </p:txBody>
        </p:sp>
      </p:grpSp>
      <p:pic>
        <p:nvPicPr>
          <p:cNvPr id="38" name="PHẠM DUYÊN 15 - 9Slide.vn">
            <a:extLst>
              <a:ext uri="{FF2B5EF4-FFF2-40B4-BE49-F238E27FC236}">
                <a16:creationId xmlns:a16="http://schemas.microsoft.com/office/drawing/2014/main" id="{4BD30D2D-AD09-E1DA-E921-868836D56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882"/>
            <a:ext cx="3657600" cy="18288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100180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PHẠM DUYÊN 1 - 9Slide.vn">
            <a:extLst>
              <a:ext uri="{FF2B5EF4-FFF2-40B4-BE49-F238E27FC236}">
                <a16:creationId xmlns:a16="http://schemas.microsoft.com/office/drawing/2014/main" id="{E985425B-4544-116F-BD8C-93E6FA1D5D5B}"/>
              </a:ext>
            </a:extLst>
          </p:cNvPr>
          <p:cNvGrpSpPr/>
          <p:nvPr/>
        </p:nvGrpSpPr>
        <p:grpSpPr>
          <a:xfrm>
            <a:off x="6242576" y="5777171"/>
            <a:ext cx="1005064" cy="1038804"/>
            <a:chOff x="7632352" y="2667660"/>
            <a:chExt cx="405942" cy="419570"/>
          </a:xfrm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4AC4870D-C34C-387C-75D3-A840F7C0F74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172E5D4-86B1-0EB6-EB04-0B84BB5903D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PHẠM DUYÊN 2 - 9Slide.vn">
            <a:extLst>
              <a:ext uri="{FF2B5EF4-FFF2-40B4-BE49-F238E27FC236}">
                <a16:creationId xmlns:a16="http://schemas.microsoft.com/office/drawing/2014/main" id="{536B7E8B-1883-930C-7C66-2DBAC9CA1689}"/>
              </a:ext>
            </a:extLst>
          </p:cNvPr>
          <p:cNvGrpSpPr/>
          <p:nvPr/>
        </p:nvGrpSpPr>
        <p:grpSpPr>
          <a:xfrm>
            <a:off x="8543750" y="5777171"/>
            <a:ext cx="1005064" cy="1038804"/>
            <a:chOff x="7632352" y="2667660"/>
            <a:chExt cx="405942" cy="419570"/>
          </a:xfrm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41B2B73-F2FF-9EF8-31FF-2FF6E8E7D0A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596228AD-2DDB-28C7-ABCF-72D90FCBE3A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4" name="PHẠM DUYÊN 3 - 9Slide.vn">
            <a:extLst>
              <a:ext uri="{FF2B5EF4-FFF2-40B4-BE49-F238E27FC236}">
                <a16:creationId xmlns:a16="http://schemas.microsoft.com/office/drawing/2014/main" id="{8F938D4A-3B4E-97AB-D5AC-27D3C4DC9FF6}"/>
              </a:ext>
            </a:extLst>
          </p:cNvPr>
          <p:cNvGrpSpPr/>
          <p:nvPr/>
        </p:nvGrpSpPr>
        <p:grpSpPr>
          <a:xfrm>
            <a:off x="10947262" y="5779139"/>
            <a:ext cx="1005064" cy="1038798"/>
            <a:chOff x="7632352" y="2667662"/>
            <a:chExt cx="405942" cy="419568"/>
          </a:xfrm>
        </p:grpSpPr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id="{66DDE9AA-4972-417F-3108-F97D7644D0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F57C0209-D3F4-2895-E28F-0E0CCC1A7F9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5" name="PHẠM DUYÊN 4 - 9Slide.vn">
            <a:extLst>
              <a:ext uri="{FF2B5EF4-FFF2-40B4-BE49-F238E27FC236}">
                <a16:creationId xmlns:a16="http://schemas.microsoft.com/office/drawing/2014/main" id="{BB7E5938-F6F7-FC8D-C8B1-A2E2DB715A16}"/>
              </a:ext>
            </a:extLst>
          </p:cNvPr>
          <p:cNvGrpSpPr/>
          <p:nvPr/>
        </p:nvGrpSpPr>
        <p:grpSpPr>
          <a:xfrm>
            <a:off x="6248400" y="5781112"/>
            <a:ext cx="1005064" cy="1038797"/>
            <a:chOff x="7632352" y="2667663"/>
            <a:chExt cx="405942" cy="419567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04BDA4F9-ACE0-82D5-0539-F0E7E5AC71B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F299AA28-796D-D81A-C34E-D0BFBF068C3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1" name="PHẠM DUYÊN 5 - 9Slide.vn">
            <a:extLst>
              <a:ext uri="{FF2B5EF4-FFF2-40B4-BE49-F238E27FC236}">
                <a16:creationId xmlns:a16="http://schemas.microsoft.com/office/drawing/2014/main" id="{9CCB0B85-4B13-D831-2718-5BDD0BF9D2EC}"/>
              </a:ext>
            </a:extLst>
          </p:cNvPr>
          <p:cNvGrpSpPr/>
          <p:nvPr/>
        </p:nvGrpSpPr>
        <p:grpSpPr>
          <a:xfrm>
            <a:off x="8549574" y="5781112"/>
            <a:ext cx="1005064" cy="1038797"/>
            <a:chOff x="7632352" y="2667663"/>
            <a:chExt cx="405942" cy="419567"/>
          </a:xfrm>
        </p:grpSpPr>
        <p:sp>
          <p:nvSpPr>
            <p:cNvPr id="52" name="Rounded Rectangle 3">
              <a:extLst>
                <a:ext uri="{FF2B5EF4-FFF2-40B4-BE49-F238E27FC236}">
                  <a16:creationId xmlns:a16="http://schemas.microsoft.com/office/drawing/2014/main" id="{66D4FE1B-B8E4-AC8F-87F9-B414E7A867B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19FC5BA5-4598-E2C2-10C3-3A065C44950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7" name="PHẠM DUYÊN 6 - 9Slide.vn">
            <a:extLst>
              <a:ext uri="{FF2B5EF4-FFF2-40B4-BE49-F238E27FC236}">
                <a16:creationId xmlns:a16="http://schemas.microsoft.com/office/drawing/2014/main" id="{7835DDD2-3C88-6391-1B78-360F677802EC}"/>
              </a:ext>
            </a:extLst>
          </p:cNvPr>
          <p:cNvGrpSpPr/>
          <p:nvPr/>
        </p:nvGrpSpPr>
        <p:grpSpPr>
          <a:xfrm>
            <a:off x="10947262" y="5793395"/>
            <a:ext cx="1005064" cy="1010300"/>
            <a:chOff x="7632352" y="2679172"/>
            <a:chExt cx="405942" cy="408058"/>
          </a:xfrm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2DBAADF2-47CD-0B01-7E06-2F8192009EB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F7074C64-A2DB-FDFC-FCBA-D4DC528F50A8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171F1E-19B8-FEFC-6CAC-14D6EFD4D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835" t="56627" r="36225" b="34297"/>
          <a:stretch/>
        </p:blipFill>
        <p:spPr bwMode="auto">
          <a:xfrm>
            <a:off x="4660430" y="2424542"/>
            <a:ext cx="8967140" cy="2554590"/>
          </a:xfrm>
          <a:prstGeom prst="roundRect">
            <a:avLst/>
          </a:prstGeom>
          <a:solidFill>
            <a:srgbClr val="FDDDDB"/>
          </a:solidFill>
          <a:ln w="76200">
            <a:solidFill>
              <a:srgbClr val="F4B1D4"/>
            </a:solidFill>
          </a:ln>
        </p:spPr>
      </p:pic>
      <p:sp>
        <p:nvSpPr>
          <p:cNvPr id="30" name="PHẠM DUYÊN 8 - 9Slide.vn">
            <a:extLst>
              <a:ext uri="{FF2B5EF4-FFF2-40B4-BE49-F238E27FC236}">
                <a16:creationId xmlns:a16="http://schemas.microsoft.com/office/drawing/2014/main" id="{54E0D7EF-BA78-4B14-B77B-265D3A943398}"/>
              </a:ext>
            </a:extLst>
          </p:cNvPr>
          <p:cNvSpPr txBox="1"/>
          <p:nvPr/>
        </p:nvSpPr>
        <p:spPr>
          <a:xfrm>
            <a:off x="3543300" y="7325270"/>
            <a:ext cx="11201400" cy="255454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cộng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ba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bốn.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8" name="PHẠM DUYÊN 9 - 9Slide.vn">
            <a:extLst>
              <a:ext uri="{FF2B5EF4-FFF2-40B4-BE49-F238E27FC236}">
                <a16:creationId xmlns:a16="http://schemas.microsoft.com/office/drawing/2014/main" id="{4BD30D2D-AD09-E1DA-E921-868836D56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28652"/>
            <a:ext cx="3657600" cy="1828800"/>
          </a:xfrm>
          <a:prstGeom prst="rect">
            <a:avLst/>
          </a:prstGeom>
        </p:spPr>
      </p:pic>
      <p:sp>
        <p:nvSpPr>
          <p:cNvPr id="60" name="PHẠM DUYÊN 10 - 9Slide.vn">
            <a:extLst>
              <a:ext uri="{FF2B5EF4-FFF2-40B4-BE49-F238E27FC236}">
                <a16:creationId xmlns:a16="http://schemas.microsoft.com/office/drawing/2014/main" id="{8AFCED91-82FC-168E-FB71-BC5228A49732}"/>
              </a:ext>
            </a:extLst>
          </p:cNvPr>
          <p:cNvSpPr txBox="1">
            <a:spLocks/>
          </p:cNvSpPr>
          <p:nvPr/>
        </p:nvSpPr>
        <p:spPr>
          <a:xfrm>
            <a:off x="7592203" y="5794324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PHẠM DUYÊN 11 - 9Slide.vn">
            <a:extLst>
              <a:ext uri="{FF2B5EF4-FFF2-40B4-BE49-F238E27FC236}">
                <a16:creationId xmlns:a16="http://schemas.microsoft.com/office/drawing/2014/main" id="{3C62CFE1-44B0-3BC5-BE23-9157F4243CBB}"/>
              </a:ext>
            </a:extLst>
          </p:cNvPr>
          <p:cNvSpPr txBox="1">
            <a:spLocks/>
          </p:cNvSpPr>
          <p:nvPr/>
        </p:nvSpPr>
        <p:spPr>
          <a:xfrm>
            <a:off x="9992761" y="5794324"/>
            <a:ext cx="584766" cy="977759"/>
          </a:xfrm>
          <a:prstGeom prst="rect">
            <a:avLst/>
          </a:prstGeom>
        </p:spPr>
        <p:txBody>
          <a:bodyPr vert="horz" lIns="102905" tIns="51453" rIns="102905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3488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2AD57-6946-7B7E-9CFB-9D7DDE791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365509"/>
            <a:ext cx="7112000" cy="3556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319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6" name="PHẠM DUYÊN 3 - 9Slide.vn">
            <a:extLst>
              <a:ext uri="{FF2B5EF4-FFF2-40B4-BE49-F238E27FC236}">
                <a16:creationId xmlns:a16="http://schemas.microsoft.com/office/drawing/2014/main" id="{30091DD7-A959-2758-DB49-2F59983937A5}"/>
              </a:ext>
            </a:extLst>
          </p:cNvPr>
          <p:cNvGrpSpPr/>
          <p:nvPr/>
        </p:nvGrpSpPr>
        <p:grpSpPr>
          <a:xfrm>
            <a:off x="7595469" y="3545176"/>
            <a:ext cx="891734" cy="943019"/>
            <a:chOff x="1975996" y="3646349"/>
            <a:chExt cx="446022" cy="471673"/>
          </a:xfrm>
        </p:grpSpPr>
        <p:sp>
          <p:nvSpPr>
            <p:cNvPr id="67" name="Rounded Rectangle 3">
              <a:extLst>
                <a:ext uri="{FF2B5EF4-FFF2-40B4-BE49-F238E27FC236}">
                  <a16:creationId xmlns:a16="http://schemas.microsoft.com/office/drawing/2014/main" id="{847D69F5-EDD2-916A-A318-AE96416466B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8EC08D48-789C-0F6E-317D-9A63B3E70B3E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1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PHẠM DUYÊN 4 - 9Slide.vn">
            <a:extLst>
              <a:ext uri="{FF2B5EF4-FFF2-40B4-BE49-F238E27FC236}">
                <a16:creationId xmlns:a16="http://schemas.microsoft.com/office/drawing/2014/main" id="{060932CA-ED6D-2C3D-FB44-68027512ECA4}"/>
              </a:ext>
            </a:extLst>
          </p:cNvPr>
          <p:cNvGrpSpPr/>
          <p:nvPr/>
        </p:nvGrpSpPr>
        <p:grpSpPr>
          <a:xfrm>
            <a:off x="7587849" y="3555295"/>
            <a:ext cx="891734" cy="907541"/>
            <a:chOff x="1975996" y="3646349"/>
            <a:chExt cx="446022" cy="453928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20DCD32C-B5AE-28FA-25CB-5AC328EFCB03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312C8F37-CEE6-C3F7-563F-667933784456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2" name="PHẠM DUYÊN 5 - 9Slide.vn">
            <a:extLst>
              <a:ext uri="{FF2B5EF4-FFF2-40B4-BE49-F238E27FC236}">
                <a16:creationId xmlns:a16="http://schemas.microsoft.com/office/drawing/2014/main" id="{05AA11ED-5E67-3795-664D-847813C08277}"/>
              </a:ext>
            </a:extLst>
          </p:cNvPr>
          <p:cNvGrpSpPr/>
          <p:nvPr/>
        </p:nvGrpSpPr>
        <p:grpSpPr>
          <a:xfrm>
            <a:off x="9749672" y="5674788"/>
            <a:ext cx="4288288" cy="2224886"/>
            <a:chOff x="2935112" y="3104445"/>
            <a:chExt cx="2698044" cy="1399822"/>
          </a:xfrm>
        </p:grpSpPr>
        <p:sp>
          <p:nvSpPr>
            <p:cNvPr id="73" name="Rounded Rectangle 16">
              <a:extLst>
                <a:ext uri="{FF2B5EF4-FFF2-40B4-BE49-F238E27FC236}">
                  <a16:creationId xmlns:a16="http://schemas.microsoft.com/office/drawing/2014/main" id="{00A56273-F27B-1B53-175F-2193540D864D}"/>
                </a:ext>
              </a:extLst>
            </p:cNvPr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74" name="Picture 2" descr="F:\AAA-LÀM ẢNH SLIDE\Bai10-HĐ1-1(1).png">
              <a:extLst>
                <a:ext uri="{FF2B5EF4-FFF2-40B4-BE49-F238E27FC236}">
                  <a16:creationId xmlns:a16="http://schemas.microsoft.com/office/drawing/2014/main" id="{C7D55E0D-C527-40E6-68BC-1456F3A5E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5" name="Picture 3" descr="F:\AAA-LÀM ẢNH SLIDE\Bai10-HĐ1-1(2).png">
              <a:extLst>
                <a:ext uri="{FF2B5EF4-FFF2-40B4-BE49-F238E27FC236}">
                  <a16:creationId xmlns:a16="http://schemas.microsoft.com/office/drawing/2014/main" id="{4671C8E7-C9A0-E1FE-ED34-4089799A3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6" name="Picture 2" descr="F:\AAA-LÀM ẢNH SLIDE\Bai10-HĐ1-1(1).png">
              <a:extLst>
                <a:ext uri="{FF2B5EF4-FFF2-40B4-BE49-F238E27FC236}">
                  <a16:creationId xmlns:a16="http://schemas.microsoft.com/office/drawing/2014/main" id="{94933816-7C5F-DF67-A8FF-E4DE8B29E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7" name="Picture 2" descr="F:\AAA-LÀM ẢNH SLIDE\Bai10-HĐ1-1(1).png">
              <a:extLst>
                <a:ext uri="{FF2B5EF4-FFF2-40B4-BE49-F238E27FC236}">
                  <a16:creationId xmlns:a16="http://schemas.microsoft.com/office/drawing/2014/main" id="{4BDF9A83-FC8E-189C-6882-564FDB2BC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8" name="Picture 2" descr="F:\AAA-LÀM ẢNH SLIDE\Bai10-HĐ1-1(1).png">
              <a:extLst>
                <a:ext uri="{FF2B5EF4-FFF2-40B4-BE49-F238E27FC236}">
                  <a16:creationId xmlns:a16="http://schemas.microsoft.com/office/drawing/2014/main" id="{B896C5A4-814E-3C6F-7EEE-3AF88CB82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79" name="PHẠM DUYÊN 6 - 9Slide.vn">
            <a:extLst>
              <a:ext uri="{FF2B5EF4-FFF2-40B4-BE49-F238E27FC236}">
                <a16:creationId xmlns:a16="http://schemas.microsoft.com/office/drawing/2014/main" id="{D694791B-8047-C1AE-768D-2C3D93DFC2E4}"/>
              </a:ext>
            </a:extLst>
          </p:cNvPr>
          <p:cNvGrpSpPr/>
          <p:nvPr/>
        </p:nvGrpSpPr>
        <p:grpSpPr>
          <a:xfrm>
            <a:off x="518564" y="5674788"/>
            <a:ext cx="4288288" cy="2224886"/>
            <a:chOff x="863601" y="3403600"/>
            <a:chExt cx="2144888" cy="1112829"/>
          </a:xfrm>
        </p:grpSpPr>
        <p:sp>
          <p:nvSpPr>
            <p:cNvPr id="80" name="Rounded Rectangle 25">
              <a:extLst>
                <a:ext uri="{FF2B5EF4-FFF2-40B4-BE49-F238E27FC236}">
                  <a16:creationId xmlns:a16="http://schemas.microsoft.com/office/drawing/2014/main" id="{61369296-4EE9-D7CE-8E31-8D5947D02867}"/>
                </a:ext>
              </a:extLst>
            </p:cNvPr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81" name="Picture 2" descr="F:\AAA-LÀM ẢNH SLIDE\Bai10-HĐ1-1(1).png">
              <a:extLst>
                <a:ext uri="{FF2B5EF4-FFF2-40B4-BE49-F238E27FC236}">
                  <a16:creationId xmlns:a16="http://schemas.microsoft.com/office/drawing/2014/main" id="{BF0F5E43-33DB-E315-F0D4-8DCDEE206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10-HĐ1-1(2).png">
              <a:extLst>
                <a:ext uri="{FF2B5EF4-FFF2-40B4-BE49-F238E27FC236}">
                  <a16:creationId xmlns:a16="http://schemas.microsoft.com/office/drawing/2014/main" id="{5214F053-F5B5-F1FC-54D2-19861DC4B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10-HĐ1-1(2).png">
              <a:extLst>
                <a:ext uri="{FF2B5EF4-FFF2-40B4-BE49-F238E27FC236}">
                  <a16:creationId xmlns:a16="http://schemas.microsoft.com/office/drawing/2014/main" id="{1107669C-89E2-B70E-9EE8-85E1ADBE5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4" name="Picture 3" descr="F:\AAA-LÀM ẢNH SLIDE\Bai10-HĐ1-1(2).png">
              <a:extLst>
                <a:ext uri="{FF2B5EF4-FFF2-40B4-BE49-F238E27FC236}">
                  <a16:creationId xmlns:a16="http://schemas.microsoft.com/office/drawing/2014/main" id="{C398023B-58F7-6E6A-B3CE-3AE3728FD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85" name="PHẠM DUYÊN 7 - 9Slide.vn">
            <a:extLst>
              <a:ext uri="{FF2B5EF4-FFF2-40B4-BE49-F238E27FC236}">
                <a16:creationId xmlns:a16="http://schemas.microsoft.com/office/drawing/2014/main" id="{524ECD69-A774-A8B7-A43B-AE4F1AA13931}"/>
              </a:ext>
            </a:extLst>
          </p:cNvPr>
          <p:cNvGrpSpPr/>
          <p:nvPr/>
        </p:nvGrpSpPr>
        <p:grpSpPr>
          <a:xfrm>
            <a:off x="9749672" y="3238508"/>
            <a:ext cx="4288288" cy="1367228"/>
            <a:chOff x="4797779" y="1535289"/>
            <a:chExt cx="2144888" cy="683851"/>
          </a:xfrm>
        </p:grpSpPr>
        <p:sp>
          <p:nvSpPr>
            <p:cNvPr id="86" name="Rounded Rectangle 35">
              <a:extLst>
                <a:ext uri="{FF2B5EF4-FFF2-40B4-BE49-F238E27FC236}">
                  <a16:creationId xmlns:a16="http://schemas.microsoft.com/office/drawing/2014/main" id="{B99CCF6B-4360-317B-9A90-0608F9CA0B74}"/>
                </a:ext>
              </a:extLst>
            </p:cNvPr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1959C9A-7CB4-60A8-6609-445984E1C5CA}"/>
                </a:ext>
              </a:extLst>
            </p:cNvPr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97810D0-8EF9-7F2D-1218-5B958A033997}"/>
                  </a:ext>
                </a:extLst>
              </p:cNvPr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90" name="Picture 2" descr="F:\AAA-LÀM ẢNH SLIDE\Bai10-HĐ1-1(1).png">
                  <a:extLst>
                    <a:ext uri="{FF2B5EF4-FFF2-40B4-BE49-F238E27FC236}">
                      <a16:creationId xmlns:a16="http://schemas.microsoft.com/office/drawing/2014/main" id="{348C93EE-7BCF-CBE8-04AD-7FD9863FEA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91" name="Picture 3" descr="F:\AAA-LÀM ẢNH SLIDE\Bai10-HĐ1-1(2).png">
                  <a:extLst>
                    <a:ext uri="{FF2B5EF4-FFF2-40B4-BE49-F238E27FC236}">
                      <a16:creationId xmlns:a16="http://schemas.microsoft.com/office/drawing/2014/main" id="{3177E807-7895-033F-FD4A-F71200DBEA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89" name="Picture 3" descr="F:\AAA-LÀM ẢNH SLIDE\Bai10-HĐ1-1(2).png">
                <a:extLst>
                  <a:ext uri="{FF2B5EF4-FFF2-40B4-BE49-F238E27FC236}">
                    <a16:creationId xmlns:a16="http://schemas.microsoft.com/office/drawing/2014/main" id="{CAE00E7C-6346-91EB-A6AB-FBBC52AD56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2" name="PHẠM DUYÊN 8 - 9Slide.vn">
            <a:extLst>
              <a:ext uri="{FF2B5EF4-FFF2-40B4-BE49-F238E27FC236}">
                <a16:creationId xmlns:a16="http://schemas.microsoft.com/office/drawing/2014/main" id="{31EC41E4-0FDA-DE23-91CC-A489EC54759A}"/>
              </a:ext>
            </a:extLst>
          </p:cNvPr>
          <p:cNvGrpSpPr/>
          <p:nvPr/>
        </p:nvGrpSpPr>
        <p:grpSpPr>
          <a:xfrm>
            <a:off x="518564" y="3238508"/>
            <a:ext cx="4288288" cy="1367228"/>
            <a:chOff x="886179" y="1518355"/>
            <a:chExt cx="2144888" cy="683851"/>
          </a:xfrm>
        </p:grpSpPr>
        <p:sp>
          <p:nvSpPr>
            <p:cNvPr id="93" name="Rounded Rectangle 57">
              <a:extLst>
                <a:ext uri="{FF2B5EF4-FFF2-40B4-BE49-F238E27FC236}">
                  <a16:creationId xmlns:a16="http://schemas.microsoft.com/office/drawing/2014/main" id="{977ACDA9-B54B-DD68-F3D3-BA8E2AAF8CD2}"/>
                </a:ext>
              </a:extLst>
            </p:cNvPr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grpSp>
          <p:nvGrpSpPr>
            <p:cNvPr id="94" name="Group 40">
              <a:extLst>
                <a:ext uri="{FF2B5EF4-FFF2-40B4-BE49-F238E27FC236}">
                  <a16:creationId xmlns:a16="http://schemas.microsoft.com/office/drawing/2014/main" id="{F1B98A79-C905-51E6-6BAD-6C7033997412}"/>
                </a:ext>
              </a:extLst>
            </p:cNvPr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95" name="Picture 2" descr="F:\AAA-LÀM ẢNH SLIDE\Bai10-HĐ1-1(1).png">
                <a:extLst>
                  <a:ext uri="{FF2B5EF4-FFF2-40B4-BE49-F238E27FC236}">
                    <a16:creationId xmlns:a16="http://schemas.microsoft.com/office/drawing/2014/main" id="{F7A9B2DD-F852-BFD9-8D5C-5D0B377F79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96" name="Picture 3" descr="F:\AAA-LÀM ẢNH SLIDE\Bai10-HĐ1-1(2).png">
                <a:extLst>
                  <a:ext uri="{FF2B5EF4-FFF2-40B4-BE49-F238E27FC236}">
                    <a16:creationId xmlns:a16="http://schemas.microsoft.com/office/drawing/2014/main" id="{AC193A04-BAC2-D019-B772-8F917E4DD8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7" name="PHẠM DUYÊN 9 - 9Slide.vn">
            <a:extLst>
              <a:ext uri="{FF2B5EF4-FFF2-40B4-BE49-F238E27FC236}">
                <a16:creationId xmlns:a16="http://schemas.microsoft.com/office/drawing/2014/main" id="{89F7D41B-5C4F-83E4-FE27-BDDDDE0637E9}"/>
              </a:ext>
            </a:extLst>
          </p:cNvPr>
          <p:cNvSpPr txBox="1"/>
          <p:nvPr/>
        </p:nvSpPr>
        <p:spPr>
          <a:xfrm>
            <a:off x="4930986" y="3493637"/>
            <a:ext cx="2380778" cy="938716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55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 + 1 =</a:t>
            </a:r>
          </a:p>
        </p:txBody>
      </p:sp>
      <p:sp>
        <p:nvSpPr>
          <p:cNvPr id="98" name="PHẠM DUYÊN 10 - 9Slide.vn">
            <a:extLst>
              <a:ext uri="{FF2B5EF4-FFF2-40B4-BE49-F238E27FC236}">
                <a16:creationId xmlns:a16="http://schemas.microsoft.com/office/drawing/2014/main" id="{CB6D2B57-7971-6032-0A43-76B6E67551D7}"/>
              </a:ext>
            </a:extLst>
          </p:cNvPr>
          <p:cNvSpPr txBox="1"/>
          <p:nvPr/>
        </p:nvSpPr>
        <p:spPr>
          <a:xfrm>
            <a:off x="14128240" y="3493637"/>
            <a:ext cx="2380778" cy="938716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55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 + 1 =</a:t>
            </a:r>
          </a:p>
        </p:txBody>
      </p:sp>
      <p:sp>
        <p:nvSpPr>
          <p:cNvPr id="99" name="PHẠM DUYÊN 11 - 9Slide.vn">
            <a:extLst>
              <a:ext uri="{FF2B5EF4-FFF2-40B4-BE49-F238E27FC236}">
                <a16:creationId xmlns:a16="http://schemas.microsoft.com/office/drawing/2014/main" id="{ACB8406B-DDD4-AB81-0D13-B430024F6C2B}"/>
              </a:ext>
            </a:extLst>
          </p:cNvPr>
          <p:cNvSpPr txBox="1"/>
          <p:nvPr/>
        </p:nvSpPr>
        <p:spPr>
          <a:xfrm>
            <a:off x="4930986" y="6358752"/>
            <a:ext cx="2380778" cy="938716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55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 + 1 =</a:t>
            </a:r>
          </a:p>
        </p:txBody>
      </p:sp>
      <p:sp>
        <p:nvSpPr>
          <p:cNvPr id="100" name="PHẠM DUYÊN 12 - 9Slide.vn">
            <a:extLst>
              <a:ext uri="{FF2B5EF4-FFF2-40B4-BE49-F238E27FC236}">
                <a16:creationId xmlns:a16="http://schemas.microsoft.com/office/drawing/2014/main" id="{00EA4EC0-8C53-E399-4050-1E070E41E77E}"/>
              </a:ext>
            </a:extLst>
          </p:cNvPr>
          <p:cNvSpPr txBox="1"/>
          <p:nvPr/>
        </p:nvSpPr>
        <p:spPr>
          <a:xfrm>
            <a:off x="14128240" y="6358752"/>
            <a:ext cx="2380778" cy="938716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55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 + 4 =</a:t>
            </a:r>
          </a:p>
        </p:txBody>
      </p:sp>
      <p:grpSp>
        <p:nvGrpSpPr>
          <p:cNvPr id="101" name="PHẠM DUYÊN 13 - 9Slide.vn">
            <a:extLst>
              <a:ext uri="{FF2B5EF4-FFF2-40B4-BE49-F238E27FC236}">
                <a16:creationId xmlns:a16="http://schemas.microsoft.com/office/drawing/2014/main" id="{EC43BDC4-8803-CDAA-3A34-B5515ADC9C24}"/>
              </a:ext>
            </a:extLst>
          </p:cNvPr>
          <p:cNvGrpSpPr/>
          <p:nvPr/>
        </p:nvGrpSpPr>
        <p:grpSpPr>
          <a:xfrm>
            <a:off x="16782561" y="3545176"/>
            <a:ext cx="891734" cy="943019"/>
            <a:chOff x="1975996" y="3646349"/>
            <a:chExt cx="446022" cy="471673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F4B87E05-A03C-1986-319F-5276684E564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85779386-CFBB-5BA9-29E1-D2A5EF00FEA5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1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4" name="PHẠM DUYÊN 14 - 9Slide.vn">
            <a:extLst>
              <a:ext uri="{FF2B5EF4-FFF2-40B4-BE49-F238E27FC236}">
                <a16:creationId xmlns:a16="http://schemas.microsoft.com/office/drawing/2014/main" id="{5C5167A2-E4DC-648C-408C-DD896BB81B4D}"/>
              </a:ext>
            </a:extLst>
          </p:cNvPr>
          <p:cNvGrpSpPr/>
          <p:nvPr/>
        </p:nvGrpSpPr>
        <p:grpSpPr>
          <a:xfrm>
            <a:off x="16774941" y="3555295"/>
            <a:ext cx="891734" cy="907541"/>
            <a:chOff x="1975996" y="3646349"/>
            <a:chExt cx="446022" cy="453928"/>
          </a:xfrm>
        </p:grpSpPr>
        <p:sp>
          <p:nvSpPr>
            <p:cNvPr id="105" name="Rounded Rectangle 3">
              <a:extLst>
                <a:ext uri="{FF2B5EF4-FFF2-40B4-BE49-F238E27FC236}">
                  <a16:creationId xmlns:a16="http://schemas.microsoft.com/office/drawing/2014/main" id="{6F1EC704-A031-572A-084E-3E703A58E65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26E0FAEA-9ACB-5433-597F-E796E3DA3DDB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07" name="PHẠM DUYÊN 15 - 9Slide.vn">
            <a:extLst>
              <a:ext uri="{FF2B5EF4-FFF2-40B4-BE49-F238E27FC236}">
                <a16:creationId xmlns:a16="http://schemas.microsoft.com/office/drawing/2014/main" id="{F86E5672-EBC8-D425-A3DE-072AF223E5F1}"/>
              </a:ext>
            </a:extLst>
          </p:cNvPr>
          <p:cNvGrpSpPr/>
          <p:nvPr/>
        </p:nvGrpSpPr>
        <p:grpSpPr>
          <a:xfrm>
            <a:off x="7574019" y="6410290"/>
            <a:ext cx="891734" cy="943019"/>
            <a:chOff x="1975996" y="3646349"/>
            <a:chExt cx="446022" cy="471673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227BA2A5-E466-FACA-AD2C-2724C276A12C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03A53501-8CBA-1E87-A6E2-7218E249B8A1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1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0" name="PHẠM DUYÊN 16 - 9Slide.vn">
            <a:extLst>
              <a:ext uri="{FF2B5EF4-FFF2-40B4-BE49-F238E27FC236}">
                <a16:creationId xmlns:a16="http://schemas.microsoft.com/office/drawing/2014/main" id="{176D44B7-F09D-392C-FCC6-C77448D59FA3}"/>
              </a:ext>
            </a:extLst>
          </p:cNvPr>
          <p:cNvGrpSpPr/>
          <p:nvPr/>
        </p:nvGrpSpPr>
        <p:grpSpPr>
          <a:xfrm>
            <a:off x="7566399" y="6420409"/>
            <a:ext cx="891734" cy="907541"/>
            <a:chOff x="1975996" y="3646349"/>
            <a:chExt cx="446022" cy="453928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5C55B096-8ABB-CAA6-00BF-42D7524815A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8904BDAE-5873-719F-868C-B1DC446A4AF9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13" name="PHẠM DUYÊN 17 - 9Slide.vn">
            <a:extLst>
              <a:ext uri="{FF2B5EF4-FFF2-40B4-BE49-F238E27FC236}">
                <a16:creationId xmlns:a16="http://schemas.microsoft.com/office/drawing/2014/main" id="{45DC33E4-3575-EABD-1708-273EC6C49FAD}"/>
              </a:ext>
            </a:extLst>
          </p:cNvPr>
          <p:cNvGrpSpPr/>
          <p:nvPr/>
        </p:nvGrpSpPr>
        <p:grpSpPr>
          <a:xfrm>
            <a:off x="16782561" y="6410290"/>
            <a:ext cx="891734" cy="943019"/>
            <a:chOff x="1975996" y="3646349"/>
            <a:chExt cx="446022" cy="471673"/>
          </a:xfrm>
        </p:grpSpPr>
        <p:sp>
          <p:nvSpPr>
            <p:cNvPr id="114" name="Rounded Rectangle 3">
              <a:extLst>
                <a:ext uri="{FF2B5EF4-FFF2-40B4-BE49-F238E27FC236}">
                  <a16:creationId xmlns:a16="http://schemas.microsoft.com/office/drawing/2014/main" id="{90850C64-8AE3-A182-3C34-F10B5D380A5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B6E95674-8722-EC99-9F33-209D250E7841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1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6" name="PHẠM DUYÊN 18 - 9Slide.vn">
            <a:extLst>
              <a:ext uri="{FF2B5EF4-FFF2-40B4-BE49-F238E27FC236}">
                <a16:creationId xmlns:a16="http://schemas.microsoft.com/office/drawing/2014/main" id="{AEACC9FE-4621-1A29-C3FD-BED7AA118896}"/>
              </a:ext>
            </a:extLst>
          </p:cNvPr>
          <p:cNvGrpSpPr/>
          <p:nvPr/>
        </p:nvGrpSpPr>
        <p:grpSpPr>
          <a:xfrm>
            <a:off x="16774941" y="6420409"/>
            <a:ext cx="891734" cy="907541"/>
            <a:chOff x="1975996" y="3646349"/>
            <a:chExt cx="446022" cy="453928"/>
          </a:xfrm>
        </p:grpSpPr>
        <p:sp>
          <p:nvSpPr>
            <p:cNvPr id="117" name="Rounded Rectangle 3">
              <a:extLst>
                <a:ext uri="{FF2B5EF4-FFF2-40B4-BE49-F238E27FC236}">
                  <a16:creationId xmlns:a16="http://schemas.microsoft.com/office/drawing/2014/main" id="{CCE53667-8783-DACA-B279-FB6B4934258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BD2ABA59-A280-652D-0295-7140DD9150F9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18899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294D4059-F4B6-611B-963C-8BCFCA553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1"/>
          <a:stretch/>
        </p:blipFill>
        <p:spPr>
          <a:xfrm>
            <a:off x="3843933" y="2324100"/>
            <a:ext cx="10600158" cy="7010403"/>
          </a:xfrm>
          <a:prstGeom prst="roundRect">
            <a:avLst>
              <a:gd name="adj" fmla="val 8082"/>
            </a:avLst>
          </a:prstGeom>
          <a:effectLst>
            <a:softEdge rad="3175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20930EE-B7E3-7442-1EB6-CFFFA43C8702}"/>
              </a:ext>
            </a:extLst>
          </p:cNvPr>
          <p:cNvGrpSpPr/>
          <p:nvPr/>
        </p:nvGrpSpPr>
        <p:grpSpPr>
          <a:xfrm>
            <a:off x="1660872" y="865441"/>
            <a:ext cx="2109220" cy="1184940"/>
            <a:chOff x="1794601" y="1275038"/>
            <a:chExt cx="1406146" cy="93300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85AB99A-404D-5434-5477-E3C141F697BA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082EE2-317C-5DEA-BE95-CACFBA8A7182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1A0A6F-303A-6808-F594-6F113D43B2E0}"/>
                </a:ext>
              </a:extLst>
            </p:cNvPr>
            <p:cNvSpPr txBox="1"/>
            <p:nvPr/>
          </p:nvSpPr>
          <p:spPr>
            <a:xfrm>
              <a:off x="2509409" y="1275038"/>
              <a:ext cx="691338" cy="93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DAB51620-53F1-F557-398D-B77C3940989A}"/>
              </a:ext>
            </a:extLst>
          </p:cNvPr>
          <p:cNvGrpSpPr/>
          <p:nvPr/>
        </p:nvGrpSpPr>
        <p:grpSpPr>
          <a:xfrm>
            <a:off x="455386" y="960693"/>
            <a:ext cx="1003384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1429A2-9730-C25F-3672-0AD35E22415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056B11C-CD08-4CB1-C3F6-F56E2BB7738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A151EF2-37DF-CDB4-51AD-8E154E15BEB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D5112E-9FEB-E82F-BA5C-090E0349DCF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87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856609" y="723903"/>
            <a:ext cx="9859398" cy="120032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2025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 10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94207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344</TotalTime>
  <Words>555</Words>
  <Application>Microsoft Office PowerPoint</Application>
  <PresentationFormat>Custom</PresentationFormat>
  <Paragraphs>151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字魂21号-不齐素圆体</vt:lpstr>
      <vt:lpstr>Lato</vt:lpstr>
      <vt:lpstr>Times New Roman</vt:lpstr>
      <vt:lpstr>VNI-Avo</vt:lpstr>
      <vt:lpstr>宋体</vt:lpstr>
      <vt:lpstr>Calibri</vt:lpstr>
      <vt:lpstr>Arial-Rounded</vt:lpstr>
      <vt:lpstr>UTM Mother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PKComputer</cp:lastModifiedBy>
  <cp:revision>38</cp:revision>
  <dcterms:created xsi:type="dcterms:W3CDTF">2006-08-16T00:00:00Z</dcterms:created>
  <dcterms:modified xsi:type="dcterms:W3CDTF">2025-11-06T02:52:01Z</dcterms:modified>
  <cp:category>9Slide.vn</cp:category>
  <dc:identifier>DAFNZCO3s1s</dc:identifier>
</cp:coreProperties>
</file>