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3" r:id="rId3"/>
    <p:sldId id="305" r:id="rId4"/>
    <p:sldId id="336" r:id="rId5"/>
    <p:sldId id="340" r:id="rId6"/>
    <p:sldId id="308" r:id="rId7"/>
    <p:sldId id="315" r:id="rId8"/>
    <p:sldId id="331" r:id="rId9"/>
    <p:sldId id="341" r:id="rId10"/>
    <p:sldId id="319" r:id="rId11"/>
    <p:sldId id="318" r:id="rId12"/>
    <p:sldId id="324" r:id="rId13"/>
    <p:sldId id="325" r:id="rId14"/>
    <p:sldId id="328" r:id="rId15"/>
    <p:sldId id="329" r:id="rId16"/>
    <p:sldId id="334" r:id="rId17"/>
  </p:sldIdLst>
  <p:sldSz cx="9147175" cy="5144770"/>
  <p:notesSz cx="6858000" cy="9144000"/>
  <p:embeddedFontLst>
    <p:embeddedFont>
      <p:font typeface="VNI-Avo" pitchFamily="2" charset="0"/>
      <p:regular r:id="rId21"/>
      <p:bold r:id="rId22"/>
      <p: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Calibri Light" panose="020F0302020204030204" charset="0"/>
      <p:regular r:id="rId26"/>
      <p:italic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F9B5DD"/>
    <a:srgbClr val="F8A6D7"/>
    <a:srgbClr val="3B6BDD"/>
    <a:srgbClr val="8599A8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 showGuides="1">
      <p:cViewPr>
        <p:scale>
          <a:sx n="90" d="100"/>
          <a:sy n="90" d="100"/>
        </p:scale>
        <p:origin x="-72" y="-18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13.wdp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57175" y="123861"/>
            <a:ext cx="87058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4000" b="1" smtClean="0">
                <a:solidFill>
                  <a:srgbClr val="0000FF"/>
                </a:solidFill>
                <a:latin typeface="VNI-Avo" pitchFamily="2" charset="0"/>
              </a:rPr>
              <a:t>TRÖÔÛNG TIEÅU HOÏC CẤP TIẾN</a:t>
            </a:r>
            <a:endParaRPr lang="en-US" altLang="en-US" sz="4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57175" y="884505"/>
            <a:ext cx="8169274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CHAØO MÖØNG QUYÙ THAÀY COÂ</a:t>
            </a:r>
            <a:endParaRPr lang="en-US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VEÀ DÖÏ GIÔØ THAÊM LÔÙP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3838" y="2260702"/>
            <a:ext cx="8772524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MOÂN TOAÙN 1</a:t>
            </a:r>
            <a:endParaRPr 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  <a:p>
            <a:pPr algn="ctr" eaLnBrk="1" hangingPunct="1"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10: Pheùp coäng trong phaïm vi 10</a:t>
            </a:r>
            <a:endParaRPr 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  <a:p>
            <a:pPr algn="ctr" eaLnBrk="1" hangingPunct="1"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Tieát 4: Soá 0 trong pheùp coäng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149435" y="3828199"/>
            <a:ext cx="5486400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  <a:latin typeface="VNI-Avo" pitchFamily="2" charset="0"/>
              </a:rPr>
              <a:t>Giaùo vieân: </a:t>
            </a:r>
            <a:r>
              <a:rPr lang="en-US" altLang="en-US" sz="2400" b="1" smtClean="0">
                <a:solidFill>
                  <a:srgbClr val="FF0000"/>
                </a:solidFill>
                <a:cs typeface="Arial" panose="020B0604020202020204" pitchFamily="34" charset="0"/>
              </a:rPr>
              <a:t>Nguyễn Thị Thúy</a:t>
            </a:r>
            <a:endParaRPr lang="en-US" altLang="en-US" sz="2400" b="1" smtClean="0">
              <a:solidFill>
                <a:srgbClr val="FF0000"/>
              </a:solidFill>
              <a:latin typeface="VNI-Avo" pitchFamily="2" charset="0"/>
            </a:endParaRPr>
          </a:p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  <a:latin typeface="VNI-Avo" pitchFamily="2" charset="0"/>
              </a:rPr>
              <a:t>Lôùp: 1	A</a:t>
            </a:r>
            <a:endParaRPr lang="en-US" altLang="en-US" sz="2400" b="1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AAA-PDF-SGK\PNG\Bai10-HĐ3-2.png"/>
          <p:cNvPicPr>
            <a:picLocks noChangeAspect="1" noChangeArrowheads="1"/>
          </p:cNvPicPr>
          <p:nvPr/>
        </p:nvPicPr>
        <p:blipFill>
          <a:blip r:embed="rId1"/>
          <a:srcRect t="74303" b="6545"/>
          <a:stretch>
            <a:fillRect/>
          </a:stretch>
        </p:blipFill>
        <p:spPr bwMode="auto">
          <a:xfrm>
            <a:off x="0" y="2213991"/>
            <a:ext cx="9109999" cy="2257778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565468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1952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030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6370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61616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anose="020F0502020204030203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48238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anose="020F0502020204030203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33467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anose="020F0502020204030203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5096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anose="020F0502020204030203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1" y="310513"/>
            <a:ext cx="1670428" cy="835215"/>
          </a:xfrm>
          <a:prstGeom prst="rect">
            <a:avLst/>
          </a:prstGeom>
        </p:spPr>
      </p:pic>
      <p:sp>
        <p:nvSpPr>
          <p:cNvPr id="13" name="Content Placeholder 2"/>
          <p:cNvSpPr txBox="1"/>
          <p:nvPr/>
        </p:nvSpPr>
        <p:spPr>
          <a:xfrm>
            <a:off x="1705438" y="1223676"/>
            <a:ext cx="11718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2. Soá?</a:t>
            </a:r>
            <a:endParaRPr lang="en-GB" sz="20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11" name="Content Placeholder 2"/>
          <p:cNvSpPr txBox="1"/>
          <p:nvPr/>
        </p:nvSpPr>
        <p:spPr>
          <a:xfrm>
            <a:off x="3786547" y="817510"/>
            <a:ext cx="11718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3</a:t>
            </a:r>
            <a:r>
              <a:rPr lang="en-GB" sz="2000" b="1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. Soá?</a:t>
            </a:r>
            <a:endParaRPr lang="en-GB" sz="20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47" y="1318259"/>
            <a:ext cx="5185258" cy="32968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1" y="-56264"/>
            <a:ext cx="1670428" cy="835215"/>
          </a:xfrm>
          <a:prstGeom prst="rect">
            <a:avLst/>
          </a:prstGeom>
        </p:spPr>
      </p:pic>
      <p:sp>
        <p:nvSpPr>
          <p:cNvPr id="125" name="Content Placeholder 2"/>
          <p:cNvSpPr txBox="1"/>
          <p:nvPr/>
        </p:nvSpPr>
        <p:spPr>
          <a:xfrm>
            <a:off x="1382234" y="778951"/>
            <a:ext cx="575440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VNI-Avo" pitchFamily="2" charset="0"/>
                <a:cs typeface="Lato" panose="020F0502020204030203" pitchFamily="34" charset="0"/>
              </a:rPr>
              <a:t>a)</a:t>
            </a:r>
            <a:endParaRPr lang="en-GB" dirty="0"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127" name="Picture 2" descr="F:\AAA-LÀM ẢNH SLIDE\Bai10-HĐ3-3a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190" y="521865"/>
            <a:ext cx="2283885" cy="2283885"/>
          </a:xfrm>
          <a:prstGeom prst="rect">
            <a:avLst/>
          </a:prstGeom>
          <a:noFill/>
        </p:spPr>
      </p:pic>
      <p:pic>
        <p:nvPicPr>
          <p:cNvPr id="128" name="Picture 3" descr="F:\AAA-LÀM ẢNH SLIDE\Bai10-HĐ3-3a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1039" y="521864"/>
            <a:ext cx="2224281" cy="2224281"/>
          </a:xfrm>
          <a:prstGeom prst="rect">
            <a:avLst/>
          </a:prstGeom>
          <a:noFill/>
        </p:spPr>
      </p:pic>
      <p:grpSp>
        <p:nvGrpSpPr>
          <p:cNvPr id="132" name="Group 21"/>
          <p:cNvGrpSpPr/>
          <p:nvPr/>
        </p:nvGrpSpPr>
        <p:grpSpPr>
          <a:xfrm>
            <a:off x="5562712" y="3032590"/>
            <a:ext cx="598983" cy="613549"/>
            <a:chOff x="7632352" y="2681286"/>
            <a:chExt cx="405942" cy="415815"/>
          </a:xfrm>
        </p:grpSpPr>
        <p:sp>
          <p:nvSpPr>
            <p:cNvPr id="13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4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5" name="Group 51"/>
          <p:cNvGrpSpPr/>
          <p:nvPr/>
        </p:nvGrpSpPr>
        <p:grpSpPr>
          <a:xfrm>
            <a:off x="3171484" y="3032590"/>
            <a:ext cx="598983" cy="613549"/>
            <a:chOff x="7632352" y="2681286"/>
            <a:chExt cx="405942" cy="415815"/>
          </a:xfrm>
        </p:grpSpPr>
        <p:sp>
          <p:nvSpPr>
            <p:cNvPr id="1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7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38" name="Content Placeholder 2"/>
          <p:cNvSpPr txBox="1"/>
          <p:nvPr/>
        </p:nvSpPr>
        <p:spPr>
          <a:xfrm>
            <a:off x="3892185" y="304801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139" name="Content Placeholder 2"/>
          <p:cNvSpPr txBox="1"/>
          <p:nvPr/>
        </p:nvSpPr>
        <p:spPr>
          <a:xfrm>
            <a:off x="5086791" y="304801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140" name="Group 59"/>
          <p:cNvGrpSpPr/>
          <p:nvPr/>
        </p:nvGrpSpPr>
        <p:grpSpPr>
          <a:xfrm>
            <a:off x="3165841" y="3030316"/>
            <a:ext cx="598983" cy="613549"/>
            <a:chOff x="7632352" y="2681286"/>
            <a:chExt cx="405942" cy="415815"/>
          </a:xfrm>
        </p:grpSpPr>
        <p:sp>
          <p:nvSpPr>
            <p:cNvPr id="1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2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3" name="Group 62"/>
          <p:cNvGrpSpPr/>
          <p:nvPr/>
        </p:nvGrpSpPr>
        <p:grpSpPr>
          <a:xfrm>
            <a:off x="5567956" y="3030315"/>
            <a:ext cx="598983" cy="613549"/>
            <a:chOff x="7632352" y="2681286"/>
            <a:chExt cx="405942" cy="415815"/>
          </a:xfrm>
        </p:grpSpPr>
        <p:sp>
          <p:nvSpPr>
            <p:cNvPr id="1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5" name="Content Placeholder 2"/>
            <p:cNvSpPr txBox="1"/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6" name="Group 51"/>
          <p:cNvGrpSpPr/>
          <p:nvPr/>
        </p:nvGrpSpPr>
        <p:grpSpPr>
          <a:xfrm>
            <a:off x="4390685" y="3032590"/>
            <a:ext cx="598983" cy="613549"/>
            <a:chOff x="7632352" y="2681286"/>
            <a:chExt cx="405942" cy="415815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8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9" name="Group 59"/>
          <p:cNvGrpSpPr/>
          <p:nvPr/>
        </p:nvGrpSpPr>
        <p:grpSpPr>
          <a:xfrm>
            <a:off x="4385042" y="3030316"/>
            <a:ext cx="598983" cy="613549"/>
            <a:chOff x="7632352" y="2681286"/>
            <a:chExt cx="405942" cy="415815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51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3835346" y="40296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119988" y="40142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35" name="Group 62"/>
          <p:cNvGrpSpPr/>
          <p:nvPr/>
        </p:nvGrpSpPr>
        <p:grpSpPr>
          <a:xfrm>
            <a:off x="5607233" y="3975130"/>
            <a:ext cx="598983" cy="668114"/>
            <a:chOff x="7632352" y="2681286"/>
            <a:chExt cx="405942" cy="415815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37" name="Content Placeholder 2"/>
            <p:cNvSpPr txBox="1"/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8" name="Group 59"/>
          <p:cNvGrpSpPr/>
          <p:nvPr/>
        </p:nvGrpSpPr>
        <p:grpSpPr>
          <a:xfrm>
            <a:off x="3165840" y="3975130"/>
            <a:ext cx="598983" cy="613549"/>
            <a:chOff x="7632352" y="2681286"/>
            <a:chExt cx="405942" cy="415815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3835346" y="407595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42" name="Group 59"/>
          <p:cNvGrpSpPr/>
          <p:nvPr/>
        </p:nvGrpSpPr>
        <p:grpSpPr>
          <a:xfrm>
            <a:off x="4368204" y="3960565"/>
            <a:ext cx="598983" cy="613549"/>
            <a:chOff x="7632352" y="2681286"/>
            <a:chExt cx="405942" cy="415815"/>
          </a:xfrm>
        </p:grpSpPr>
        <p:sp>
          <p:nvSpPr>
            <p:cNvPr id="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45" name="Content Placeholder 2"/>
          <p:cNvSpPr txBox="1"/>
          <p:nvPr/>
        </p:nvSpPr>
        <p:spPr>
          <a:xfrm>
            <a:off x="5119988" y="406053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:\AAA-LÀM ẢNH SLIDE\Bai10-LT1-1(3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1514" y="1830250"/>
            <a:ext cx="8839199" cy="2968977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7616419" y="3022956"/>
            <a:ext cx="598983" cy="613549"/>
            <a:chOff x="7632352" y="2681286"/>
            <a:chExt cx="405942" cy="415815"/>
          </a:xfrm>
        </p:grpSpPr>
        <p:sp>
          <p:nvSpPr>
            <p:cNvPr id="13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4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5225191" y="3022956"/>
            <a:ext cx="598983" cy="613549"/>
            <a:chOff x="7632352" y="2681286"/>
            <a:chExt cx="405942" cy="415815"/>
          </a:xfrm>
        </p:grpSpPr>
        <p:sp>
          <p:nvSpPr>
            <p:cNvPr id="1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7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38" name="Content Placeholder 2"/>
          <p:cNvSpPr txBox="1"/>
          <p:nvPr/>
        </p:nvSpPr>
        <p:spPr>
          <a:xfrm>
            <a:off x="5945892" y="3038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139" name="Content Placeholder 2"/>
          <p:cNvSpPr txBox="1"/>
          <p:nvPr/>
        </p:nvSpPr>
        <p:spPr>
          <a:xfrm>
            <a:off x="7140498" y="3038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4" name="Group 59"/>
          <p:cNvGrpSpPr/>
          <p:nvPr/>
        </p:nvGrpSpPr>
        <p:grpSpPr>
          <a:xfrm>
            <a:off x="5219548" y="3020682"/>
            <a:ext cx="598983" cy="613549"/>
            <a:chOff x="7632352" y="2681286"/>
            <a:chExt cx="405942" cy="415815"/>
          </a:xfrm>
        </p:grpSpPr>
        <p:sp>
          <p:nvSpPr>
            <p:cNvPr id="1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2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3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7621663" y="3020681"/>
            <a:ext cx="598983" cy="613549"/>
            <a:chOff x="7632352" y="2681286"/>
            <a:chExt cx="405942" cy="415815"/>
          </a:xfrm>
        </p:grpSpPr>
        <p:sp>
          <p:nvSpPr>
            <p:cNvPr id="1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5" name="Content Placeholder 2"/>
            <p:cNvSpPr txBox="1"/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7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6444392" y="3022956"/>
            <a:ext cx="598983" cy="613549"/>
            <a:chOff x="7632352" y="2681286"/>
            <a:chExt cx="405942" cy="415815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8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6438749" y="3020682"/>
            <a:ext cx="598983" cy="613549"/>
            <a:chOff x="7632352" y="2681286"/>
            <a:chExt cx="405942" cy="415815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51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28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953" y="3404519"/>
            <a:ext cx="1010886" cy="1010886"/>
          </a:xfrm>
          <a:prstGeom prst="rect">
            <a:avLst/>
          </a:prstGeom>
          <a:noFill/>
        </p:spPr>
      </p:pic>
      <p:pic>
        <p:nvPicPr>
          <p:cNvPr id="29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4399" y="2306499"/>
            <a:ext cx="1010886" cy="1010886"/>
          </a:xfrm>
          <a:prstGeom prst="rect">
            <a:avLst/>
          </a:prstGeom>
          <a:noFill/>
        </p:spPr>
      </p:pic>
      <p:pic>
        <p:nvPicPr>
          <p:cNvPr id="30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399" y="3404519"/>
            <a:ext cx="1010886" cy="1010886"/>
          </a:xfrm>
          <a:prstGeom prst="rect">
            <a:avLst/>
          </a:prstGeom>
          <a:noFill/>
        </p:spPr>
      </p:pic>
      <p:pic>
        <p:nvPicPr>
          <p:cNvPr id="31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843" y="2306499"/>
            <a:ext cx="1010886" cy="1010886"/>
          </a:xfrm>
          <a:prstGeom prst="rect">
            <a:avLst/>
          </a:prstGeom>
          <a:noFill/>
        </p:spPr>
      </p:pic>
      <p:pic>
        <p:nvPicPr>
          <p:cNvPr id="32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843" y="3404519"/>
            <a:ext cx="1010886" cy="1010886"/>
          </a:xfrm>
          <a:prstGeom prst="rect">
            <a:avLst/>
          </a:prstGeom>
          <a:noFill/>
        </p:spPr>
      </p:pic>
      <p:pic>
        <p:nvPicPr>
          <p:cNvPr id="33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289" y="2306499"/>
            <a:ext cx="1010886" cy="1010886"/>
          </a:xfrm>
          <a:prstGeom prst="rect">
            <a:avLst/>
          </a:prstGeom>
          <a:noFill/>
        </p:spPr>
      </p:pic>
      <p:pic>
        <p:nvPicPr>
          <p:cNvPr id="34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289" y="3404519"/>
            <a:ext cx="1010886" cy="1010886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8" y="609755"/>
            <a:ext cx="1670428" cy="835215"/>
          </a:xfrm>
          <a:prstGeom prst="rect">
            <a:avLst/>
          </a:prstGeom>
        </p:spPr>
      </p:pic>
      <p:sp>
        <p:nvSpPr>
          <p:cNvPr id="36" name="Content Placeholder 2"/>
          <p:cNvSpPr txBox="1"/>
          <p:nvPr/>
        </p:nvSpPr>
        <p:spPr>
          <a:xfrm>
            <a:off x="335300" y="1517217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VNI-Avo" pitchFamily="2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VNI-Avo" pitchFamily="2" charset="0"/>
                <a:cs typeface="Lato" panose="020F0502020204030203" pitchFamily="34" charset="0"/>
              </a:rPr>
              <a:t>)</a:t>
            </a:r>
            <a:endParaRPr lang="en-GB" dirty="0">
              <a:latin typeface="VNI-Avo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/>
        </p:nvSpPr>
        <p:spPr>
          <a:xfrm>
            <a:off x="2878666" y="3183467"/>
            <a:ext cx="1343378" cy="1320800"/>
          </a:xfrm>
          <a:custGeom>
            <a:avLst/>
            <a:gdLst>
              <a:gd name="connsiteX0" fmla="*/ 0 w 1343378"/>
              <a:gd name="connsiteY0" fmla="*/ 0 h 1320800"/>
              <a:gd name="connsiteX1" fmla="*/ 643467 w 1343378"/>
              <a:gd name="connsiteY1" fmla="*/ 406400 h 1320800"/>
              <a:gd name="connsiteX2" fmla="*/ 428978 w 1343378"/>
              <a:gd name="connsiteY2" fmla="*/ 1016000 h 1320800"/>
              <a:gd name="connsiteX3" fmla="*/ 1343378 w 1343378"/>
              <a:gd name="connsiteY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378" h="1320800">
                <a:moveTo>
                  <a:pt x="0" y="0"/>
                </a:moveTo>
                <a:cubicBezTo>
                  <a:pt x="285985" y="118533"/>
                  <a:pt x="571971" y="237067"/>
                  <a:pt x="643467" y="406400"/>
                </a:cubicBezTo>
                <a:cubicBezTo>
                  <a:pt x="714963" y="575733"/>
                  <a:pt x="312326" y="863600"/>
                  <a:pt x="428978" y="1016000"/>
                </a:cubicBezTo>
                <a:cubicBezTo>
                  <a:pt x="545630" y="1168400"/>
                  <a:pt x="1044223" y="1266237"/>
                  <a:pt x="1343378" y="132080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" y="620776"/>
            <a:ext cx="1670428" cy="835215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1431808" y="1783644"/>
            <a:ext cx="532459" cy="778934"/>
          </a:xfrm>
          <a:custGeom>
            <a:avLst/>
            <a:gdLst>
              <a:gd name="connsiteX0" fmla="*/ 532459 w 532459"/>
              <a:gd name="connsiteY0" fmla="*/ 0 h 778934"/>
              <a:gd name="connsiteX1" fmla="*/ 24459 w 532459"/>
              <a:gd name="connsiteY1" fmla="*/ 293512 h 778934"/>
              <a:gd name="connsiteX2" fmla="*/ 385703 w 532459"/>
              <a:gd name="connsiteY2" fmla="*/ 496712 h 778934"/>
              <a:gd name="connsiteX3" fmla="*/ 430859 w 532459"/>
              <a:gd name="connsiteY3" fmla="*/ 778934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59" h="778934">
                <a:moveTo>
                  <a:pt x="532459" y="0"/>
                </a:moveTo>
                <a:cubicBezTo>
                  <a:pt x="290688" y="105363"/>
                  <a:pt x="48918" y="210727"/>
                  <a:pt x="24459" y="293512"/>
                </a:cubicBezTo>
                <a:cubicBezTo>
                  <a:pt x="0" y="376297"/>
                  <a:pt x="317970" y="415809"/>
                  <a:pt x="385703" y="496712"/>
                </a:cubicBezTo>
                <a:cubicBezTo>
                  <a:pt x="453436" y="577615"/>
                  <a:pt x="442147" y="678274"/>
                  <a:pt x="430859" y="778934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763911" y="1913466"/>
            <a:ext cx="1388533" cy="626534"/>
          </a:xfrm>
          <a:custGeom>
            <a:avLst/>
            <a:gdLst>
              <a:gd name="connsiteX0" fmla="*/ 0 w 1388533"/>
              <a:gd name="connsiteY0" fmla="*/ 118534 h 626534"/>
              <a:gd name="connsiteX1" fmla="*/ 756356 w 1388533"/>
              <a:gd name="connsiteY1" fmla="*/ 84667 h 626534"/>
              <a:gd name="connsiteX2" fmla="*/ 1388533 w 1388533"/>
              <a:gd name="connsiteY2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533" h="626534">
                <a:moveTo>
                  <a:pt x="0" y="118534"/>
                </a:moveTo>
                <a:cubicBezTo>
                  <a:pt x="262467" y="59267"/>
                  <a:pt x="524934" y="0"/>
                  <a:pt x="756356" y="84667"/>
                </a:cubicBezTo>
                <a:cubicBezTo>
                  <a:pt x="987778" y="169334"/>
                  <a:pt x="1188155" y="397934"/>
                  <a:pt x="1388533" y="62653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068711" y="1840089"/>
            <a:ext cx="1354667" cy="722489"/>
          </a:xfrm>
          <a:custGeom>
            <a:avLst/>
            <a:gdLst>
              <a:gd name="connsiteX0" fmla="*/ 1354667 w 1354667"/>
              <a:gd name="connsiteY0" fmla="*/ 0 h 722489"/>
              <a:gd name="connsiteX1" fmla="*/ 395111 w 1354667"/>
              <a:gd name="connsiteY1" fmla="*/ 191911 h 722489"/>
              <a:gd name="connsiteX2" fmla="*/ 0 w 1354667"/>
              <a:gd name="connsiteY2" fmla="*/ 722489 h 72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7" h="722489">
                <a:moveTo>
                  <a:pt x="1354667" y="0"/>
                </a:moveTo>
                <a:cubicBezTo>
                  <a:pt x="987778" y="35748"/>
                  <a:pt x="620889" y="71496"/>
                  <a:pt x="395111" y="191911"/>
                </a:cubicBezTo>
                <a:cubicBezTo>
                  <a:pt x="169333" y="312326"/>
                  <a:pt x="84666" y="517407"/>
                  <a:pt x="0" y="722489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6852356" y="3160889"/>
            <a:ext cx="1098785" cy="1241778"/>
          </a:xfrm>
          <a:custGeom>
            <a:avLst/>
            <a:gdLst>
              <a:gd name="connsiteX0" fmla="*/ 0 w 1098785"/>
              <a:gd name="connsiteY0" fmla="*/ 1241778 h 1241778"/>
              <a:gd name="connsiteX1" fmla="*/ 1049866 w 1098785"/>
              <a:gd name="connsiteY1" fmla="*/ 948267 h 1241778"/>
              <a:gd name="connsiteX2" fmla="*/ 293511 w 1098785"/>
              <a:gd name="connsiteY2" fmla="*/ 508000 h 1241778"/>
              <a:gd name="connsiteX3" fmla="*/ 417688 w 1098785"/>
              <a:gd name="connsiteY3" fmla="*/ 0 h 1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785" h="1241778">
                <a:moveTo>
                  <a:pt x="0" y="1241778"/>
                </a:moveTo>
                <a:cubicBezTo>
                  <a:pt x="500473" y="1156170"/>
                  <a:pt x="1000947" y="1070563"/>
                  <a:pt x="1049866" y="948267"/>
                </a:cubicBezTo>
                <a:cubicBezTo>
                  <a:pt x="1098785" y="825971"/>
                  <a:pt x="398874" y="666044"/>
                  <a:pt x="293511" y="508000"/>
                </a:cubicBezTo>
                <a:cubicBezTo>
                  <a:pt x="188148" y="349956"/>
                  <a:pt x="302918" y="174978"/>
                  <a:pt x="417688" y="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585156" y="3093156"/>
            <a:ext cx="1332088" cy="1529644"/>
          </a:xfrm>
          <a:custGeom>
            <a:avLst/>
            <a:gdLst>
              <a:gd name="connsiteX0" fmla="*/ 0 w 1332088"/>
              <a:gd name="connsiteY0" fmla="*/ 1388533 h 1529644"/>
              <a:gd name="connsiteX1" fmla="*/ 891822 w 1332088"/>
              <a:gd name="connsiteY1" fmla="*/ 1298222 h 1529644"/>
              <a:gd name="connsiteX2" fmla="*/ 1332088 w 1332088"/>
              <a:gd name="connsiteY2" fmla="*/ 0 h 152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088" h="1529644">
                <a:moveTo>
                  <a:pt x="0" y="1388533"/>
                </a:moveTo>
                <a:cubicBezTo>
                  <a:pt x="334903" y="1459088"/>
                  <a:pt x="669807" y="1529644"/>
                  <a:pt x="891822" y="1298222"/>
                </a:cubicBezTo>
                <a:cubicBezTo>
                  <a:pt x="1113837" y="1066800"/>
                  <a:pt x="1222962" y="533400"/>
                  <a:pt x="1332088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459039" y="2414766"/>
            <a:ext cx="6202008" cy="893072"/>
            <a:chOff x="1079325" y="2245431"/>
            <a:chExt cx="6851119" cy="986542"/>
          </a:xfrm>
        </p:grpSpPr>
        <p:grpSp>
          <p:nvGrpSpPr>
            <p:cNvPr id="81" name="Group 39"/>
            <p:cNvGrpSpPr/>
            <p:nvPr/>
          </p:nvGrpSpPr>
          <p:grpSpPr>
            <a:xfrm>
              <a:off x="5775502" y="2245431"/>
              <a:ext cx="986542" cy="986542"/>
              <a:chOff x="1079325" y="2242609"/>
              <a:chExt cx="986542" cy="986542"/>
            </a:xfrm>
          </p:grpSpPr>
          <p:pic>
            <p:nvPicPr>
              <p:cNvPr id="97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1387351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anose="020F0502020204030203" pitchFamily="34" charset="0"/>
                  </a:rPr>
                  <a:t>8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82" name="Group 44"/>
            <p:cNvGrpSpPr/>
            <p:nvPr/>
          </p:nvGrpSpPr>
          <p:grpSpPr>
            <a:xfrm>
              <a:off x="6943902" y="2245431"/>
              <a:ext cx="986542" cy="986542"/>
              <a:chOff x="1079325" y="2242609"/>
              <a:chExt cx="986542" cy="986542"/>
            </a:xfrm>
          </p:grpSpPr>
          <p:pic>
            <p:nvPicPr>
              <p:cNvPr id="95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1388533" y="2674283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anose="020F0502020204030203" pitchFamily="34" charset="0"/>
                  </a:rPr>
                  <a:t>9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83" name="Group 47"/>
            <p:cNvGrpSpPr/>
            <p:nvPr/>
          </p:nvGrpSpPr>
          <p:grpSpPr>
            <a:xfrm>
              <a:off x="1079325" y="2245431"/>
              <a:ext cx="986542" cy="986542"/>
              <a:chOff x="1079325" y="2242609"/>
              <a:chExt cx="986542" cy="986542"/>
            </a:xfrm>
          </p:grpSpPr>
          <p:pic>
            <p:nvPicPr>
              <p:cNvPr id="93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1376062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anose="020F0502020204030203" pitchFamily="34" charset="0"/>
                  </a:rPr>
                  <a:t>4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84" name="Group 50"/>
            <p:cNvGrpSpPr/>
            <p:nvPr/>
          </p:nvGrpSpPr>
          <p:grpSpPr>
            <a:xfrm>
              <a:off x="2247725" y="2245431"/>
              <a:ext cx="986542" cy="986542"/>
              <a:chOff x="1079325" y="2242609"/>
              <a:chExt cx="986542" cy="986542"/>
            </a:xfrm>
          </p:grpSpPr>
          <p:pic>
            <p:nvPicPr>
              <p:cNvPr id="91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1376062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anose="020F0502020204030203" pitchFamily="34" charset="0"/>
                  </a:rPr>
                  <a:t>5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85" name="Group 53"/>
            <p:cNvGrpSpPr/>
            <p:nvPr/>
          </p:nvGrpSpPr>
          <p:grpSpPr>
            <a:xfrm>
              <a:off x="3427413" y="2245431"/>
              <a:ext cx="986542" cy="986542"/>
              <a:chOff x="1079325" y="2242609"/>
              <a:chExt cx="986542" cy="986542"/>
            </a:xfrm>
          </p:grpSpPr>
          <p:pic>
            <p:nvPicPr>
              <p:cNvPr id="89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1388533" y="2674283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anose="020F0502020204030203" pitchFamily="34" charset="0"/>
                  </a:rPr>
                  <a:t>6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86" name="Group 56"/>
            <p:cNvGrpSpPr/>
            <p:nvPr/>
          </p:nvGrpSpPr>
          <p:grpSpPr>
            <a:xfrm>
              <a:off x="4595813" y="2245431"/>
              <a:ext cx="986542" cy="986542"/>
              <a:chOff x="1079325" y="2242609"/>
              <a:chExt cx="986542" cy="986542"/>
            </a:xfrm>
          </p:grpSpPr>
          <p:pic>
            <p:nvPicPr>
              <p:cNvPr id="87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1388533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anose="020F0502020204030203" pitchFamily="34" charset="0"/>
                  </a:rPr>
                  <a:t>7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anose="020F0502020204030203" pitchFamily="34" charset="0"/>
                </a:endParaRP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1745369" y="893586"/>
            <a:ext cx="1325208" cy="1325208"/>
            <a:chOff x="1745369" y="893586"/>
            <a:chExt cx="1325208" cy="1325208"/>
          </a:xfrm>
        </p:grpSpPr>
        <p:sp>
          <p:nvSpPr>
            <p:cNvPr id="105" name="Oval 104"/>
            <p:cNvSpPr/>
            <p:nvPr/>
          </p:nvSpPr>
          <p:spPr>
            <a:xfrm>
              <a:off x="2280356" y="1693333"/>
              <a:ext cx="214488" cy="21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2" name="Picture 2" descr="F:\AAA-LÀM ẢNH SLIDE\Bai10-HĐ3-4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5369" y="893586"/>
              <a:ext cx="1325208" cy="1325208"/>
            </a:xfrm>
            <a:prstGeom prst="rect">
              <a:avLst/>
            </a:prstGeom>
            <a:noFill/>
          </p:spPr>
        </p:pic>
      </p:grpSp>
      <p:grpSp>
        <p:nvGrpSpPr>
          <p:cNvPr id="119" name="Group 118"/>
          <p:cNvGrpSpPr/>
          <p:nvPr/>
        </p:nvGrpSpPr>
        <p:grpSpPr>
          <a:xfrm>
            <a:off x="3950065" y="1006474"/>
            <a:ext cx="1219957" cy="1219957"/>
            <a:chOff x="3950065" y="1006474"/>
            <a:chExt cx="1219957" cy="1219957"/>
          </a:xfrm>
        </p:grpSpPr>
        <p:sp>
          <p:nvSpPr>
            <p:cNvPr id="107" name="Oval 106"/>
            <p:cNvSpPr/>
            <p:nvPr/>
          </p:nvSpPr>
          <p:spPr>
            <a:xfrm>
              <a:off x="4436533" y="1682044"/>
              <a:ext cx="191912" cy="191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VNI-Avo" pitchFamily="2" charset="0"/>
                </a:rPr>
                <a:t>Z</a:t>
              </a:r>
              <a:endParaRPr lang="en-US" dirty="0">
                <a:latin typeface="VNI-Avo" pitchFamily="2" charset="0"/>
              </a:endParaRPr>
            </a:p>
          </p:txBody>
        </p:sp>
        <p:pic>
          <p:nvPicPr>
            <p:cNvPr id="113" name="Picture 3" descr="F:\AAA-LÀM ẢNH SLIDE\Bai10-HĐ3-4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0065" y="1006474"/>
              <a:ext cx="1219957" cy="1219957"/>
            </a:xfrm>
            <a:prstGeom prst="rect">
              <a:avLst/>
            </a:prstGeom>
            <a:noFill/>
          </p:spPr>
        </p:pic>
      </p:grpSp>
      <p:grpSp>
        <p:nvGrpSpPr>
          <p:cNvPr id="120" name="Group 119"/>
          <p:cNvGrpSpPr/>
          <p:nvPr/>
        </p:nvGrpSpPr>
        <p:grpSpPr>
          <a:xfrm>
            <a:off x="5889265" y="853545"/>
            <a:ext cx="1502385" cy="1502385"/>
            <a:chOff x="5889265" y="853545"/>
            <a:chExt cx="1502385" cy="1502385"/>
          </a:xfrm>
        </p:grpSpPr>
        <p:sp>
          <p:nvSpPr>
            <p:cNvPr id="108" name="Oval 107"/>
            <p:cNvSpPr/>
            <p:nvPr/>
          </p:nvSpPr>
          <p:spPr>
            <a:xfrm>
              <a:off x="6547556" y="1682044"/>
              <a:ext cx="270933" cy="270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4" name="Picture 4" descr="F:\AAA-LÀM ẢNH SLIDE\Bai10-HĐ3-4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89265" y="853545"/>
              <a:ext cx="1502385" cy="1502385"/>
            </a:xfrm>
            <a:prstGeom prst="rect">
              <a:avLst/>
            </a:prstGeom>
            <a:noFill/>
          </p:spPr>
        </p:pic>
      </p:grpSp>
      <p:grpSp>
        <p:nvGrpSpPr>
          <p:cNvPr id="121" name="Group 120"/>
          <p:cNvGrpSpPr/>
          <p:nvPr/>
        </p:nvGrpSpPr>
        <p:grpSpPr>
          <a:xfrm>
            <a:off x="5978701" y="3565266"/>
            <a:ext cx="1323513" cy="1323513"/>
            <a:chOff x="5978701" y="3565266"/>
            <a:chExt cx="1323513" cy="1323513"/>
          </a:xfrm>
        </p:grpSpPr>
        <p:sp>
          <p:nvSpPr>
            <p:cNvPr id="111" name="Oval 110"/>
            <p:cNvSpPr/>
            <p:nvPr/>
          </p:nvSpPr>
          <p:spPr>
            <a:xfrm>
              <a:off x="6592711" y="4402667"/>
              <a:ext cx="225778" cy="225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5" name="Picture 5" descr="F:\AAA-LÀM ẢNH SLIDE\Bai10-HĐ3-4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78701" y="3565266"/>
              <a:ext cx="1323513" cy="1323513"/>
            </a:xfrm>
            <a:prstGeom prst="rect">
              <a:avLst/>
            </a:prstGeom>
            <a:noFill/>
          </p:spPr>
        </p:pic>
      </p:grpSp>
      <p:grpSp>
        <p:nvGrpSpPr>
          <p:cNvPr id="122" name="Group 121"/>
          <p:cNvGrpSpPr/>
          <p:nvPr/>
        </p:nvGrpSpPr>
        <p:grpSpPr>
          <a:xfrm>
            <a:off x="3777367" y="3455635"/>
            <a:ext cx="1542775" cy="1542775"/>
            <a:chOff x="3777367" y="3455635"/>
            <a:chExt cx="1542775" cy="1542775"/>
          </a:xfrm>
        </p:grpSpPr>
        <p:sp>
          <p:nvSpPr>
            <p:cNvPr id="110" name="Oval 109"/>
            <p:cNvSpPr/>
            <p:nvPr/>
          </p:nvSpPr>
          <p:spPr>
            <a:xfrm>
              <a:off x="4447822" y="4380089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6" name="Picture 6" descr="F:\AAA-LÀM ẢNH SLIDE\Bai10-HĐ3-4(5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7367" y="3455635"/>
              <a:ext cx="1542775" cy="1542775"/>
            </a:xfrm>
            <a:prstGeom prst="rect">
              <a:avLst/>
            </a:prstGeom>
            <a:noFill/>
          </p:spPr>
        </p:pic>
      </p:grpSp>
      <p:grpSp>
        <p:nvGrpSpPr>
          <p:cNvPr id="123" name="Group 122"/>
          <p:cNvGrpSpPr/>
          <p:nvPr/>
        </p:nvGrpSpPr>
        <p:grpSpPr>
          <a:xfrm>
            <a:off x="1643767" y="3417660"/>
            <a:ext cx="1528413" cy="1528413"/>
            <a:chOff x="1643767" y="3417660"/>
            <a:chExt cx="1528413" cy="1528413"/>
          </a:xfrm>
        </p:grpSpPr>
        <p:sp>
          <p:nvSpPr>
            <p:cNvPr id="109" name="Oval 108"/>
            <p:cNvSpPr/>
            <p:nvPr/>
          </p:nvSpPr>
          <p:spPr>
            <a:xfrm>
              <a:off x="2359378" y="4425244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7" name="Picture 7" descr="F:\AAA-LÀM ẢNH SLIDE\Bai10-HĐ3-4(6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3767" y="3417660"/>
              <a:ext cx="1528413" cy="1528413"/>
            </a:xfrm>
            <a:prstGeom prst="rect">
              <a:avLst/>
            </a:prstGeom>
            <a:noFill/>
          </p:spPr>
        </p:pic>
      </p:grpSp>
      <p:sp>
        <p:nvSpPr>
          <p:cNvPr id="46" name="Content Placeholder 2"/>
          <p:cNvSpPr txBox="1"/>
          <p:nvPr/>
        </p:nvSpPr>
        <p:spPr>
          <a:xfrm>
            <a:off x="157598" y="1449167"/>
            <a:ext cx="273527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latin typeface="VNI-Avo" pitchFamily="2" charset="0"/>
                <a:cs typeface="Lato" panose="020F0502020204030203" pitchFamily="34" charset="0"/>
              </a:rPr>
              <a:t>4</a:t>
            </a:r>
            <a:r>
              <a:rPr lang="en-GB" sz="2000" b="1" smtClean="0">
                <a:latin typeface="VNI-Avo" pitchFamily="2" charset="0"/>
                <a:cs typeface="Lato" panose="020F0502020204030203" pitchFamily="34" charset="0"/>
              </a:rPr>
              <a:t>. Noái?</a:t>
            </a:r>
            <a:endParaRPr lang="en-GB" sz="2000" b="1" dirty="0">
              <a:latin typeface="VNI-Avo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1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5" grpId="0" animBg="1"/>
      <p:bldP spid="76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033" y="897930"/>
            <a:ext cx="8653210" cy="204038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VNI-Avo" pitchFamily="2" charset="0"/>
              </a:rPr>
              <a:t>Traân troïng caûm ôn quyù thaày coâ</a:t>
            </a:r>
            <a:r>
              <a:rPr kumimoji="0" lang="en-US" sz="5400" b="1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</a:rPr>
              <a:t>! Kính</a:t>
            </a:r>
            <a:r>
              <a:rPr kumimoji="0" lang="en-US" sz="5400" b="1" i="0" u="none" strike="noStrike" kern="1200" cap="none" spc="0" normalizeH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</a:rPr>
              <a:t> chuùc söùc khoûe</a:t>
            </a:r>
            <a:r>
              <a:rPr kumimoji="0" lang="en-US" sz="5400" b="1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315" y="2025522"/>
            <a:ext cx="81564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VNI-Avo" pitchFamily="2" charset="0"/>
              </a:rPr>
              <a:t>Caûm</a:t>
            </a:r>
            <a:r>
              <a:rPr kumimoji="0" lang="en-US" sz="5400" b="1" i="0" u="none" strike="noStrike" kern="120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VNI-Avo" pitchFamily="2" charset="0"/>
              </a:rPr>
              <a:t> ôn caùc em</a:t>
            </a: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VNI-Avo" pitchFamily="2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VNI-Av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VNI-Avo" pitchFamily="2" charset="0"/>
              </a:rPr>
              <a:t>Chuùc</a:t>
            </a:r>
            <a:r>
              <a:rPr kumimoji="0" lang="en-US" sz="5400" b="1" i="0" u="none" strike="noStrike" kern="120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VNI-Avo" pitchFamily="2" charset="0"/>
              </a:rPr>
              <a:t> caùc em hoïc gioûi!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VNI-Avo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/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316871" y="1128759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smtClean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Lato Heavy" panose="020F0502020204030203" pitchFamily="34" charset="0"/>
              </a:rPr>
              <a:t>Toán: </a:t>
            </a:r>
            <a:endParaRPr lang="en-GB" sz="3200" b="1" smtClean="0">
              <a:solidFill>
                <a:srgbClr val="0070C0"/>
              </a:solidFill>
              <a:latin typeface="HP001 4 hàng" panose="020B0603050302020204" pitchFamily="34" charset="0"/>
              <a:ea typeface="+mn-ea"/>
              <a:cs typeface="Lato Heavy" panose="020F0502020204030203" pitchFamily="34" charset="0"/>
            </a:endParaRPr>
          </a:p>
          <a:p>
            <a:pPr algn="ctr"/>
            <a:r>
              <a:rPr lang="en-GB" sz="3200" b="1" smtClean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Lato Heavy" panose="020F0502020204030203" pitchFamily="34" charset="0"/>
              </a:rPr>
              <a:t>Bài 10: Phép cộng trong phạm vi 10</a:t>
            </a:r>
            <a:endParaRPr lang="en-GB" sz="3200" b="1" smtClean="0">
              <a:solidFill>
                <a:srgbClr val="0070C0"/>
              </a:solidFill>
              <a:latin typeface="HP001 4 hàng" panose="020B0603050302020204" pitchFamily="34" charset="0"/>
              <a:ea typeface="+mn-ea"/>
              <a:cs typeface="Lato Heavy" panose="020F0502020204030203" pitchFamily="34" charset="0"/>
            </a:endParaRPr>
          </a:p>
          <a:p>
            <a:pPr algn="ctr"/>
            <a:r>
              <a:rPr lang="en-GB" sz="3200" b="1" smtClean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Lato Heavy" panose="020F0502020204030203" pitchFamily="34" charset="0"/>
              </a:rPr>
              <a:t>Tiết 4: Số 0 trong phép cộng</a:t>
            </a:r>
            <a:endParaRPr lang="en-GB" sz="3200" b="1" dirty="0">
              <a:solidFill>
                <a:srgbClr val="0070C0"/>
              </a:solidFill>
              <a:latin typeface="VNI-Avo" pitchFamily="2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395" y="3802009"/>
            <a:ext cx="9157570" cy="1351305"/>
          </a:xfrm>
          <a:custGeom>
            <a:avLst/>
            <a:gdLst>
              <a:gd name="connsiteX0" fmla="*/ 0 w 12192000"/>
              <a:gd name="connsiteY0" fmla="*/ 0 h 1398852"/>
              <a:gd name="connsiteX1" fmla="*/ 12192000 w 12192000"/>
              <a:gd name="connsiteY1" fmla="*/ 0 h 1398852"/>
              <a:gd name="connsiteX2" fmla="*/ 12192000 w 12192000"/>
              <a:gd name="connsiteY2" fmla="*/ 1398852 h 1398852"/>
              <a:gd name="connsiteX3" fmla="*/ 0 w 12192000"/>
              <a:gd name="connsiteY3" fmla="*/ 1398852 h 1398852"/>
              <a:gd name="connsiteX4" fmla="*/ 0 w 12192000"/>
              <a:gd name="connsiteY4" fmla="*/ 0 h 1398852"/>
              <a:gd name="connsiteX0-1" fmla="*/ 775855 w 12192000"/>
              <a:gd name="connsiteY0-2" fmla="*/ 0 h 1412707"/>
              <a:gd name="connsiteX1-3" fmla="*/ 12192000 w 12192000"/>
              <a:gd name="connsiteY1-4" fmla="*/ 13855 h 1412707"/>
              <a:gd name="connsiteX2-5" fmla="*/ 12192000 w 12192000"/>
              <a:gd name="connsiteY2-6" fmla="*/ 1412707 h 1412707"/>
              <a:gd name="connsiteX3-7" fmla="*/ 0 w 12192000"/>
              <a:gd name="connsiteY3-8" fmla="*/ 1412707 h 1412707"/>
              <a:gd name="connsiteX4-9" fmla="*/ 775855 w 12192000"/>
              <a:gd name="connsiteY4-10" fmla="*/ 0 h 1412707"/>
              <a:gd name="connsiteX0-11" fmla="*/ 0 w 12205855"/>
              <a:gd name="connsiteY0-12" fmla="*/ 0 h 1468125"/>
              <a:gd name="connsiteX1-13" fmla="*/ 12205855 w 12205855"/>
              <a:gd name="connsiteY1-14" fmla="*/ 69273 h 1468125"/>
              <a:gd name="connsiteX2-15" fmla="*/ 12205855 w 12205855"/>
              <a:gd name="connsiteY2-16" fmla="*/ 1468125 h 1468125"/>
              <a:gd name="connsiteX3-17" fmla="*/ 13855 w 12205855"/>
              <a:gd name="connsiteY3-18" fmla="*/ 1468125 h 1468125"/>
              <a:gd name="connsiteX4-19" fmla="*/ 0 w 12205855"/>
              <a:gd name="connsiteY4-20" fmla="*/ 0 h 1468125"/>
              <a:gd name="connsiteX0-21" fmla="*/ 0 w 12205855"/>
              <a:gd name="connsiteY0-22" fmla="*/ 263692 h 1731817"/>
              <a:gd name="connsiteX1-23" fmla="*/ 2299856 w 12205855"/>
              <a:gd name="connsiteY1-24" fmla="*/ 0 h 1731817"/>
              <a:gd name="connsiteX2-25" fmla="*/ 12205855 w 12205855"/>
              <a:gd name="connsiteY2-26" fmla="*/ 332965 h 1731817"/>
              <a:gd name="connsiteX3-27" fmla="*/ 12205855 w 12205855"/>
              <a:gd name="connsiteY3-28" fmla="*/ 1731817 h 1731817"/>
              <a:gd name="connsiteX4-29" fmla="*/ 13855 w 12205855"/>
              <a:gd name="connsiteY4-30" fmla="*/ 1731817 h 1731817"/>
              <a:gd name="connsiteX5" fmla="*/ 0 w 12205855"/>
              <a:gd name="connsiteY5" fmla="*/ 263692 h 1731817"/>
              <a:gd name="connsiteX0-31" fmla="*/ 0 w 12205855"/>
              <a:gd name="connsiteY0-32" fmla="*/ 333059 h 1801184"/>
              <a:gd name="connsiteX1-33" fmla="*/ 2299856 w 12205855"/>
              <a:gd name="connsiteY1-34" fmla="*/ 69367 h 1801184"/>
              <a:gd name="connsiteX2-35" fmla="*/ 7675420 w 12205855"/>
              <a:gd name="connsiteY2-36" fmla="*/ 13949 h 1801184"/>
              <a:gd name="connsiteX3-37" fmla="*/ 12205855 w 12205855"/>
              <a:gd name="connsiteY3-38" fmla="*/ 402332 h 1801184"/>
              <a:gd name="connsiteX4-39" fmla="*/ 12205855 w 12205855"/>
              <a:gd name="connsiteY4-40" fmla="*/ 1801184 h 1801184"/>
              <a:gd name="connsiteX5-41" fmla="*/ 13855 w 12205855"/>
              <a:gd name="connsiteY5-42" fmla="*/ 1801184 h 1801184"/>
              <a:gd name="connsiteX6" fmla="*/ 0 w 12205855"/>
              <a:gd name="connsiteY6" fmla="*/ 333059 h 18011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" y="connsiteY6"/>
              </a:cxn>
            </a:cxnLst>
            <a:rect l="l" t="t" r="r" b="b"/>
            <a:pathLst>
              <a:path w="12205855" h="1801184">
                <a:moveTo>
                  <a:pt x="0" y="333059"/>
                </a:moveTo>
                <a:cubicBezTo>
                  <a:pt x="748146" y="328289"/>
                  <a:pt x="1551710" y="74137"/>
                  <a:pt x="2299856" y="69367"/>
                </a:cubicBezTo>
                <a:cubicBezTo>
                  <a:pt x="4077856" y="134021"/>
                  <a:pt x="5897420" y="-50705"/>
                  <a:pt x="7675420" y="13949"/>
                </a:cubicBezTo>
                <a:lnTo>
                  <a:pt x="12205855" y="402332"/>
                </a:lnTo>
                <a:lnTo>
                  <a:pt x="12205855" y="1801184"/>
                </a:lnTo>
                <a:lnTo>
                  <a:pt x="13855" y="1801184"/>
                </a:lnTo>
                <a:lnTo>
                  <a:pt x="0" y="333059"/>
                </a:lnTo>
                <a:close/>
              </a:path>
            </a:pathLst>
          </a:custGeom>
          <a:solidFill>
            <a:srgbClr val="249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14" y="-123878"/>
            <a:ext cx="5956241" cy="4776995"/>
          </a:xfrm>
          <a:prstGeom prst="rect">
            <a:avLst/>
          </a:prstGeom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7" b="100000" l="8787" r="96653">
                        <a14:foregroundMark x1="43096" y1="57619" x2="26778" y2="79048"/>
                        <a14:foregroundMark x1="48117" y1="83333" x2="66946" y2="87619"/>
                        <a14:foregroundMark x1="43096" y1="85238" x2="62343" y2="98095"/>
                        <a14:foregroundMark x1="38075" y1="88571" x2="47699" y2="83810"/>
                        <a14:backgroundMark x1="35983" y1="90476" x2="48117" y2="85238"/>
                        <a14:backgroundMark x1="72803" y1="45714" x2="87448" y2="5381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54" y="2844935"/>
            <a:ext cx="2062084" cy="1560341"/>
          </a:xfrm>
          <a:prstGeom prst="rect">
            <a:avLst/>
          </a:prstGeom>
        </p:spPr>
      </p:pic>
      <p:pic>
        <p:nvPicPr>
          <p:cNvPr id="35" name="Picture 34" descr="Sun Solar Helios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45" y="0"/>
            <a:ext cx="1172957" cy="11600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18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63" y="3958145"/>
            <a:ext cx="3574038" cy="1642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875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0" y="3442665"/>
            <a:ext cx="4573588" cy="19729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095" l="9623" r="89958">
                        <a14:foregroundMark x1="50209" y1="70952" x2="26360" y2="83810"/>
                        <a14:foregroundMark x1="46444" y1="90000" x2="52301" y2="93810"/>
                        <a14:foregroundMark x1="66527" y1="47619" x2="87866" y2="57143"/>
                        <a14:foregroundMark x1="70293" y1="63333" x2="70293" y2="76667"/>
                        <a14:backgroundMark x1="72385" y1="44286" x2="83682" y2="52381"/>
                        <a14:backgroundMark x1="70711" y1="53333" x2="87866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87" y="3668334"/>
            <a:ext cx="957920" cy="8416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10394" y="93688"/>
            <a:ext cx="2055147" cy="992886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TRÒ CHƠI HÁI TÁO 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" name="Nhật Mai – Gà Gáy Beat (mp3cut.net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67225" y="4649322"/>
            <a:ext cx="457359" cy="4573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6" y="1160083"/>
            <a:ext cx="503507" cy="5299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95" y="1349017"/>
            <a:ext cx="503507" cy="5299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776316" y="1459975"/>
            <a:ext cx="2978520" cy="145469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 + 0 = ?</a:t>
            </a:r>
            <a:endParaRPr lang="en-US" sz="45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0 + 3 = ?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40" y="4154449"/>
            <a:ext cx="691937" cy="69767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541"/>
            <a:ext cx="3413051" cy="2148185"/>
          </a:xfrm>
          <a:prstGeom prst="rect">
            <a:avLst/>
          </a:prstGeom>
        </p:spPr>
      </p:pic>
      <p:pic>
        <p:nvPicPr>
          <p:cNvPr id="6147" name="Picture 3" descr="F:\AAA-PDF-SGK\PNG\Bai10-KP3.png"/>
          <p:cNvPicPr>
            <a:picLocks noChangeAspect="1" noChangeArrowheads="1"/>
          </p:cNvPicPr>
          <p:nvPr/>
        </p:nvPicPr>
        <p:blipFill>
          <a:blip r:embed="rId2"/>
          <a:srcRect l="471" t="16485" r="1882" b="35636"/>
          <a:stretch>
            <a:fillRect/>
          </a:stretch>
        </p:blipFill>
        <p:spPr bwMode="auto">
          <a:xfrm>
            <a:off x="3732028" y="1020726"/>
            <a:ext cx="5305646" cy="353000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9"/>
          <p:cNvGrpSpPr/>
          <p:nvPr/>
        </p:nvGrpSpPr>
        <p:grpSpPr>
          <a:xfrm>
            <a:off x="2644748" y="3921694"/>
            <a:ext cx="598983" cy="613549"/>
            <a:chOff x="7632352" y="2681286"/>
            <a:chExt cx="405942" cy="415815"/>
          </a:xfrm>
        </p:grpSpPr>
        <p:sp>
          <p:nvSpPr>
            <p:cNvPr id="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2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9" name="Group 59"/>
          <p:cNvGrpSpPr/>
          <p:nvPr/>
        </p:nvGrpSpPr>
        <p:grpSpPr>
          <a:xfrm>
            <a:off x="3863949" y="3921694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51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21"/>
          <p:cNvGrpSpPr/>
          <p:nvPr/>
        </p:nvGrpSpPr>
        <p:grpSpPr>
          <a:xfrm>
            <a:off x="5041619" y="3923968"/>
            <a:ext cx="598983" cy="613549"/>
            <a:chOff x="7632352" y="2681286"/>
            <a:chExt cx="405942" cy="415815"/>
          </a:xfrm>
        </p:grpSpPr>
        <p:sp>
          <p:nvSpPr>
            <p:cNvPr id="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33" name="Content Placeholder 2"/>
            <p:cNvSpPr txBox="1"/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3" name="Group 62"/>
          <p:cNvGrpSpPr/>
          <p:nvPr/>
        </p:nvGrpSpPr>
        <p:grpSpPr>
          <a:xfrm>
            <a:off x="5029164" y="3906625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5" name="Content Placeholder 2"/>
            <p:cNvSpPr txBox="1"/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8" name="Content Placeholder 2"/>
          <p:cNvSpPr txBox="1"/>
          <p:nvPr/>
        </p:nvSpPr>
        <p:spPr>
          <a:xfrm>
            <a:off x="3371092" y="393938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4565698" y="393938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318294" y="49183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a</a:t>
            </a:r>
            <a:r>
              <a:rPr lang="en-GB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)</a:t>
            </a:r>
            <a:endParaRPr lang="en-GB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8" y="615729"/>
            <a:ext cx="3453673" cy="25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94" y="1044353"/>
            <a:ext cx="3286125" cy="216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2932980" y="4078166"/>
            <a:ext cx="598983" cy="613549"/>
            <a:chOff x="7632352" y="2681286"/>
            <a:chExt cx="405942" cy="415815"/>
          </a:xfrm>
        </p:grpSpPr>
        <p:sp>
          <p:nvSpPr>
            <p:cNvPr id="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2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4152181" y="4078166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51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5329851" y="4080440"/>
            <a:ext cx="598983" cy="613549"/>
            <a:chOff x="7632352" y="2681286"/>
            <a:chExt cx="405942" cy="415815"/>
          </a:xfrm>
        </p:grpSpPr>
        <p:sp>
          <p:nvSpPr>
            <p:cNvPr id="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33" name="Content Placeholder 2"/>
            <p:cNvSpPr txBox="1"/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5441558" y="4095859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5" name="Content Placeholder 2"/>
            <p:cNvSpPr txBox="1"/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8" name="Content Placeholder 2"/>
          <p:cNvSpPr txBox="1"/>
          <p:nvPr/>
        </p:nvSpPr>
        <p:spPr>
          <a:xfrm>
            <a:off x="3659324" y="409586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4853930" y="409586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261931" y="473685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79" y="195520"/>
            <a:ext cx="3754314" cy="35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60" y="195521"/>
            <a:ext cx="3599121" cy="367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36614" y="1651360"/>
            <a:ext cx="2978520" cy="214676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 + 0 = ?</a:t>
            </a:r>
            <a:endParaRPr lang="en-US" sz="45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endParaRPr lang="en-US" sz="45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0 </a:t>
            </a:r>
            <a: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+ 3 = ?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40" y="4154449"/>
            <a:ext cx="691937" cy="697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415671" y="1616941"/>
            <a:ext cx="549731" cy="761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98" tIns="34299" rIns="68598" bIns="34299" rtlCol="0">
            <a:spAutoFit/>
          </a:bodyPr>
          <a:lstStyle/>
          <a:p>
            <a:r>
              <a:rPr lang="en-US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415671" y="3036355"/>
            <a:ext cx="549731" cy="761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98" tIns="34299" rIns="68598" bIns="34299" rtlCol="0">
            <a:spAutoFit/>
          </a:bodyPr>
          <a:lstStyle/>
          <a:p>
            <a:r>
              <a:rPr lang="en-US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29" y="0"/>
            <a:ext cx="1670428" cy="835215"/>
          </a:xfrm>
          <a:prstGeom prst="rect">
            <a:avLst/>
          </a:prstGeom>
        </p:spPr>
      </p:pic>
      <p:pic>
        <p:nvPicPr>
          <p:cNvPr id="75" name="Picture 3" descr="F:\AAA-PDF-SGK\PNG\Bai10-HĐ3-1.png"/>
          <p:cNvPicPr>
            <a:picLocks noChangeAspect="1" noChangeArrowheads="1"/>
          </p:cNvPicPr>
          <p:nvPr/>
        </p:nvPicPr>
        <p:blipFill>
          <a:blip r:embed="rId2"/>
          <a:srcRect t="58182" b="24242"/>
          <a:stretch>
            <a:fillRect/>
          </a:stretch>
        </p:blipFill>
        <p:spPr bwMode="auto">
          <a:xfrm>
            <a:off x="72918" y="1932955"/>
            <a:ext cx="8242300" cy="1874518"/>
          </a:xfrm>
          <a:prstGeom prst="rect">
            <a:avLst/>
          </a:prstGeom>
          <a:noFill/>
        </p:spPr>
      </p:pic>
      <p:grpSp>
        <p:nvGrpSpPr>
          <p:cNvPr id="76" name="Group 14"/>
          <p:cNvGrpSpPr/>
          <p:nvPr/>
        </p:nvGrpSpPr>
        <p:grpSpPr>
          <a:xfrm>
            <a:off x="8596468" y="2000997"/>
            <a:ext cx="446022" cy="471673"/>
            <a:chOff x="1975996" y="3646349"/>
            <a:chExt cx="446022" cy="471673"/>
          </a:xfrm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78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79" name="Group 17"/>
          <p:cNvGrpSpPr/>
          <p:nvPr/>
        </p:nvGrpSpPr>
        <p:grpSpPr>
          <a:xfrm>
            <a:off x="8596468" y="2009869"/>
            <a:ext cx="446022" cy="453928"/>
            <a:chOff x="1975996" y="3646349"/>
            <a:chExt cx="446022" cy="453928"/>
          </a:xfrm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81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6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8166428" y="197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72074" y="260740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grpSp>
        <p:nvGrpSpPr>
          <p:cNvPr id="84" name="Group 14"/>
          <p:cNvGrpSpPr/>
          <p:nvPr/>
        </p:nvGrpSpPr>
        <p:grpSpPr>
          <a:xfrm>
            <a:off x="8596470" y="2633174"/>
            <a:ext cx="446022" cy="471673"/>
            <a:chOff x="1975996" y="3646349"/>
            <a:chExt cx="446022" cy="471673"/>
          </a:xfrm>
        </p:grpSpPr>
        <p:sp>
          <p:nvSpPr>
            <p:cNvPr id="8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86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7" name="Group 17"/>
          <p:cNvGrpSpPr/>
          <p:nvPr/>
        </p:nvGrpSpPr>
        <p:grpSpPr>
          <a:xfrm>
            <a:off x="8596470" y="2642046"/>
            <a:ext cx="446022" cy="453928"/>
            <a:chOff x="1975996" y="3646349"/>
            <a:chExt cx="446022" cy="453928"/>
          </a:xfrm>
        </p:grpSpPr>
        <p:sp>
          <p:nvSpPr>
            <p:cNvPr id="8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89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6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8602112" y="3270997"/>
            <a:ext cx="446022" cy="471673"/>
            <a:chOff x="1975996" y="3646349"/>
            <a:chExt cx="446022" cy="471673"/>
          </a:xfrm>
        </p:grpSpPr>
        <p:sp>
          <p:nvSpPr>
            <p:cNvPr id="9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93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17"/>
          <p:cNvGrpSpPr/>
          <p:nvPr/>
        </p:nvGrpSpPr>
        <p:grpSpPr>
          <a:xfrm>
            <a:off x="8602112" y="3279869"/>
            <a:ext cx="446022" cy="453928"/>
            <a:chOff x="1975996" y="3646349"/>
            <a:chExt cx="446022" cy="453928"/>
          </a:xfrm>
        </p:grpSpPr>
        <p:sp>
          <p:nvSpPr>
            <p:cNvPr id="9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96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6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172072" y="324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grpSp>
        <p:nvGrpSpPr>
          <p:cNvPr id="98" name="Group 14"/>
          <p:cNvGrpSpPr/>
          <p:nvPr/>
        </p:nvGrpSpPr>
        <p:grpSpPr>
          <a:xfrm>
            <a:off x="1586067" y="2000997"/>
            <a:ext cx="446022" cy="471673"/>
            <a:chOff x="1975996" y="3646349"/>
            <a:chExt cx="446022" cy="471673"/>
          </a:xfrm>
        </p:grpSpPr>
        <p:sp>
          <p:nvSpPr>
            <p:cNvPr id="9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00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7"/>
          <p:cNvGrpSpPr/>
          <p:nvPr/>
        </p:nvGrpSpPr>
        <p:grpSpPr>
          <a:xfrm>
            <a:off x="1586067" y="2009869"/>
            <a:ext cx="446022" cy="453928"/>
            <a:chOff x="1975996" y="3646349"/>
            <a:chExt cx="446022" cy="453928"/>
          </a:xfrm>
        </p:grpSpPr>
        <p:sp>
          <p:nvSpPr>
            <p:cNvPr id="10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03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156027" y="197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61673" y="260740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grpSp>
        <p:nvGrpSpPr>
          <p:cNvPr id="106" name="Group 14"/>
          <p:cNvGrpSpPr/>
          <p:nvPr/>
        </p:nvGrpSpPr>
        <p:grpSpPr>
          <a:xfrm>
            <a:off x="1586069" y="2633174"/>
            <a:ext cx="446022" cy="471673"/>
            <a:chOff x="1975996" y="3646349"/>
            <a:chExt cx="446022" cy="471673"/>
          </a:xfrm>
        </p:grpSpPr>
        <p:sp>
          <p:nvSpPr>
            <p:cNvPr id="10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08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9" name="Group 17"/>
          <p:cNvGrpSpPr/>
          <p:nvPr/>
        </p:nvGrpSpPr>
        <p:grpSpPr>
          <a:xfrm>
            <a:off x="1586069" y="2642046"/>
            <a:ext cx="446022" cy="453928"/>
            <a:chOff x="1975996" y="3646349"/>
            <a:chExt cx="446022" cy="453928"/>
          </a:xfrm>
        </p:grpSpPr>
        <p:sp>
          <p:nvSpPr>
            <p:cNvPr id="11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1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12" name="Group 14"/>
          <p:cNvGrpSpPr/>
          <p:nvPr/>
        </p:nvGrpSpPr>
        <p:grpSpPr>
          <a:xfrm>
            <a:off x="1591711" y="3270997"/>
            <a:ext cx="446022" cy="471673"/>
            <a:chOff x="1975996" y="3646349"/>
            <a:chExt cx="446022" cy="471673"/>
          </a:xfrm>
        </p:grpSpPr>
        <p:sp>
          <p:nvSpPr>
            <p:cNvPr id="11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4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15" name="Group 17"/>
          <p:cNvGrpSpPr/>
          <p:nvPr/>
        </p:nvGrpSpPr>
        <p:grpSpPr>
          <a:xfrm>
            <a:off x="1591711" y="3279869"/>
            <a:ext cx="446022" cy="453928"/>
            <a:chOff x="1975996" y="3646349"/>
            <a:chExt cx="446022" cy="453928"/>
          </a:xfrm>
        </p:grpSpPr>
        <p:sp>
          <p:nvSpPr>
            <p:cNvPr id="11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7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161671" y="324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grpSp>
        <p:nvGrpSpPr>
          <p:cNvPr id="119" name="Group 14"/>
          <p:cNvGrpSpPr/>
          <p:nvPr/>
        </p:nvGrpSpPr>
        <p:grpSpPr>
          <a:xfrm>
            <a:off x="5085623" y="2000997"/>
            <a:ext cx="446022" cy="471673"/>
            <a:chOff x="1975996" y="3646349"/>
            <a:chExt cx="446022" cy="471673"/>
          </a:xfrm>
        </p:grpSpPr>
        <p:sp>
          <p:nvSpPr>
            <p:cNvPr id="12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1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2" name="Group 17"/>
          <p:cNvGrpSpPr/>
          <p:nvPr/>
        </p:nvGrpSpPr>
        <p:grpSpPr>
          <a:xfrm>
            <a:off x="5085623" y="2009869"/>
            <a:ext cx="446022" cy="453928"/>
            <a:chOff x="1975996" y="3646349"/>
            <a:chExt cx="446022" cy="453928"/>
          </a:xfrm>
        </p:grpSpPr>
        <p:sp>
          <p:nvSpPr>
            <p:cNvPr id="12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4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655583" y="197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61229" y="260740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grpSp>
        <p:nvGrpSpPr>
          <p:cNvPr id="127" name="Group 14"/>
          <p:cNvGrpSpPr/>
          <p:nvPr/>
        </p:nvGrpSpPr>
        <p:grpSpPr>
          <a:xfrm>
            <a:off x="5085625" y="2633174"/>
            <a:ext cx="446022" cy="471673"/>
            <a:chOff x="1975996" y="3646349"/>
            <a:chExt cx="446022" cy="471673"/>
          </a:xfrm>
        </p:grpSpPr>
        <p:sp>
          <p:nvSpPr>
            <p:cNvPr id="12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9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0" name="Group 17"/>
          <p:cNvGrpSpPr/>
          <p:nvPr/>
        </p:nvGrpSpPr>
        <p:grpSpPr>
          <a:xfrm>
            <a:off x="5085625" y="2642046"/>
            <a:ext cx="446022" cy="453928"/>
            <a:chOff x="1975996" y="3646349"/>
            <a:chExt cx="446022" cy="453928"/>
          </a:xfrm>
        </p:grpSpPr>
        <p:sp>
          <p:nvSpPr>
            <p:cNvPr id="131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2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3" name="Group 14"/>
          <p:cNvGrpSpPr/>
          <p:nvPr/>
        </p:nvGrpSpPr>
        <p:grpSpPr>
          <a:xfrm>
            <a:off x="5091267" y="3270997"/>
            <a:ext cx="446022" cy="471673"/>
            <a:chOff x="1975996" y="3646349"/>
            <a:chExt cx="446022" cy="471673"/>
          </a:xfrm>
        </p:grpSpPr>
        <p:sp>
          <p:nvSpPr>
            <p:cNvPr id="13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5" name="Content Placeholder 2"/>
            <p:cNvSpPr txBox="1"/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6" name="Group 17"/>
          <p:cNvGrpSpPr/>
          <p:nvPr/>
        </p:nvGrpSpPr>
        <p:grpSpPr>
          <a:xfrm>
            <a:off x="5091267" y="3279869"/>
            <a:ext cx="446022" cy="453928"/>
            <a:chOff x="1975996" y="3646349"/>
            <a:chExt cx="446022" cy="453928"/>
          </a:xfrm>
        </p:grpSpPr>
        <p:sp>
          <p:nvSpPr>
            <p:cNvPr id="13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8" name="Content Placeholder 2"/>
            <p:cNvSpPr txBox="1"/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4661227" y="324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67" name="Content Placeholder 2"/>
          <p:cNvSpPr txBox="1"/>
          <p:nvPr/>
        </p:nvSpPr>
        <p:spPr>
          <a:xfrm>
            <a:off x="1538220" y="676025"/>
            <a:ext cx="11718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1. Soá?</a:t>
            </a:r>
            <a:endParaRPr lang="en-GB" sz="20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WPS Presentation</Application>
  <PresentationFormat>Custom</PresentationFormat>
  <Paragraphs>202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VNI-Avo</vt:lpstr>
      <vt:lpstr>Lato</vt:lpstr>
      <vt:lpstr>HP001 4 hàng</vt:lpstr>
      <vt:lpstr>Lato Heavy</vt:lpstr>
      <vt:lpstr>UTM Swiss Condensed</vt:lpstr>
      <vt:lpstr>Times New Roman</vt:lpstr>
      <vt:lpstr>Microsoft YaHei</vt:lpstr>
      <vt:lpstr>Arial Unicode MS</vt:lpstr>
      <vt:lpstr>Calibri Light</vt:lpstr>
      <vt:lpstr>Calibri</vt:lpstr>
      <vt:lpstr>VNI 28 Zirkon</vt:lpstr>
      <vt:lpstr>VNI-Briquet</vt:lpstr>
      <vt:lpstr>VNI-Book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Thúy Nguyễn</cp:lastModifiedBy>
  <cp:revision>416</cp:revision>
  <dcterms:created xsi:type="dcterms:W3CDTF">2020-02-21T03:04:00Z</dcterms:created>
  <dcterms:modified xsi:type="dcterms:W3CDTF">2025-10-27T02:45:16Z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AAF9913A8CAC4514A7E606A1D7C7A996_12</vt:lpwstr>
  </property>
  <property fmtid="{D5CDD505-2E9C-101B-9397-08002B2CF9AE}" pid="3" name="KSOProductBuildVer">
    <vt:lpwstr>1033-12.2.0.22222</vt:lpwstr>
  </property>
</Properties>
</file>