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</p:sldMasterIdLst>
  <p:notesMasterIdLst>
    <p:notesMasterId r:id="rId34"/>
  </p:notesMasterIdLst>
  <p:sldIdLst>
    <p:sldId id="303" r:id="rId7"/>
    <p:sldId id="263" r:id="rId8"/>
    <p:sldId id="259" r:id="rId9"/>
    <p:sldId id="1100" r:id="rId10"/>
    <p:sldId id="324" r:id="rId11"/>
    <p:sldId id="336" r:id="rId12"/>
    <p:sldId id="1103" r:id="rId13"/>
    <p:sldId id="1138" r:id="rId14"/>
    <p:sldId id="282" r:id="rId15"/>
    <p:sldId id="1139" r:id="rId16"/>
    <p:sldId id="267" r:id="rId17"/>
    <p:sldId id="350" r:id="rId18"/>
    <p:sldId id="320" r:id="rId19"/>
    <p:sldId id="1140" r:id="rId20"/>
    <p:sldId id="1141" r:id="rId21"/>
    <p:sldId id="1142" r:id="rId22"/>
    <p:sldId id="1148" r:id="rId23"/>
    <p:sldId id="1145" r:id="rId24"/>
    <p:sldId id="1146" r:id="rId25"/>
    <p:sldId id="1144" r:id="rId26"/>
    <p:sldId id="1147" r:id="rId27"/>
    <p:sldId id="370" r:id="rId28"/>
    <p:sldId id="371" r:id="rId29"/>
    <p:sldId id="372" r:id="rId30"/>
    <p:sldId id="275" r:id="rId31"/>
    <p:sldId id="366" r:id="rId32"/>
    <p:sldId id="277" r:id="rId3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214" autoAdjust="0"/>
  </p:normalViewPr>
  <p:slideViewPr>
    <p:cSldViewPr>
      <p:cViewPr varScale="1">
        <p:scale>
          <a:sx n="67" d="100"/>
          <a:sy n="67" d="100"/>
        </p:scale>
        <p:origin x="744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3DC1F35D-0389-678F-F462-82972A9DE7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0D48FA4-E346-83F9-00AE-8878616A2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3DBF987-D73C-B586-FD9B-0F92FF702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EFE01A-E4EA-4A88-9AA7-5A77C7B293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83BEBEE-D6FF-43DC-2739-889371C7C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92DAAE26-C53A-8005-2F01-5E851C80A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56EA6AE-5462-6C58-C895-7A76FA072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8907D5-F834-47EB-A179-690BC942E6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C747A0F-C5CF-43DA-C890-3F8F3DA49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D3E5469-0E52-A9DF-0774-FC49640A2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Thầy cô nên chiếu slide lên rồi mới chỉnh nhé. Nhìn lệch vậy chứ chiếu lên mới biết ạ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67D55ECA-A1E5-5A89-9CA0-A947AEFE7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509BB-6178-4AAF-80C9-6632CCC388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B444DCF-4688-7BEF-0E41-B77796F521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A76B3B4-9097-9F82-565C-B546AD6F7C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71ACF1A-11F8-1236-9FB8-0744D0BDB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8C73A-7E47-4A6B-8CD1-3E0F3245B0F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269268B-2DC0-7815-5F8C-2E5957349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0A56E03-AB6B-DCA1-D811-9CA2097BC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GV lưu ý: hình minh hoạ “sắt” là thép, thép được tạo ra từ sắt.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26CD426-3AC5-FDE7-57D5-950FDD7D7D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FC117A-FEB1-45C9-8584-D172851868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3EECF3E-8264-332C-CE71-5DE602213E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94C8F06-8D96-8663-3F58-D3148A5D05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D0F6120-4595-98BE-439F-9D9A012AA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1F0DE-8F19-4CA8-9E1E-EA1E855EC0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2676A2B-4BDC-B2B3-9EE6-5FCC6996B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76B0B6D-4214-C235-5C94-0C55FAF77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Hay còn gọi là CHIM ĐA ĐA 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325BCC0-25E7-ABF0-651F-AAD82A1FC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0A76B-7BB8-4C9E-BAB1-9AFEC56C03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357D8343-6B67-7FD8-1394-F6D6CB28D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901326C5-8FC0-6A75-CCAC-B205368B1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FF497457-F7CB-8A8C-E976-33A60DB7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C1F7DF-BB50-4DDD-AE70-2B444B762B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C010D2F-BD35-B00C-4052-5CA5CFDC5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9791781-89F0-4C78-C798-0093AAF73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Cát Bà: Huyện Cát Hải, TP Hải Phòng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978B81D-FA01-D75E-AD8B-1D20CDA64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4EA8B2-6D93-469B-9191-C32ECBD767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5B92E56-1A99-8D6D-2026-204F9DD9C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9F382D0-91B1-99D9-5969-5B1D07D3D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Luyện luôn từ khó đọc nhé!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267D076-219B-A80A-9F61-57F3B6C58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BF93A-6DFA-4547-85FA-4008738998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57" indent="0" algn="ctr">
              <a:buNone/>
              <a:defRPr/>
            </a:lvl2pPr>
            <a:lvl3pPr marL="912114" indent="0" algn="ctr">
              <a:buNone/>
              <a:defRPr/>
            </a:lvl3pPr>
            <a:lvl4pPr marL="1368171" indent="0" algn="ctr">
              <a:buNone/>
              <a:defRPr/>
            </a:lvl4pPr>
            <a:lvl5pPr marL="1824228" indent="0" algn="ctr">
              <a:buNone/>
              <a:defRPr/>
            </a:lvl5pPr>
            <a:lvl6pPr marL="2280285" indent="0" algn="ctr">
              <a:buNone/>
              <a:defRPr/>
            </a:lvl6pPr>
            <a:lvl7pPr marL="2736342" indent="0" algn="ctr">
              <a:buNone/>
              <a:defRPr/>
            </a:lvl7pPr>
            <a:lvl8pPr marL="3192399" indent="0" algn="ctr">
              <a:buNone/>
              <a:defRPr/>
            </a:lvl8pPr>
            <a:lvl9pPr marL="364845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C6E39-4D6B-615C-2C22-570B5A4B0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E35423-A9CD-9920-CF39-35F68DFAB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4CB54-FF71-623F-C417-8FB7011AA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0CDF-03EC-4439-A02A-12ED9DC9A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4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A4C0D3-D131-3192-51D7-4ACFD59D6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C4C3F-3184-2D59-3977-B6DE37ADF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EF1911-5F59-00C7-841E-8E362512A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4735-EEF9-4B86-91DD-B5CE99C48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09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/>
            </a:lvl1pPr>
            <a:lvl2pPr marL="456057" indent="0">
              <a:buNone/>
              <a:defRPr sz="1795"/>
            </a:lvl2pPr>
            <a:lvl3pPr marL="912114" indent="0">
              <a:buNone/>
              <a:defRPr sz="1596"/>
            </a:lvl3pPr>
            <a:lvl4pPr marL="1368171" indent="0">
              <a:buNone/>
              <a:defRPr sz="1397"/>
            </a:lvl4pPr>
            <a:lvl5pPr marL="1824228" indent="0">
              <a:buNone/>
              <a:defRPr sz="1397"/>
            </a:lvl5pPr>
            <a:lvl6pPr marL="2280285" indent="0">
              <a:buNone/>
              <a:defRPr sz="1397"/>
            </a:lvl6pPr>
            <a:lvl7pPr marL="2736342" indent="0">
              <a:buNone/>
              <a:defRPr sz="1397"/>
            </a:lvl7pPr>
            <a:lvl8pPr marL="3192399" indent="0">
              <a:buNone/>
              <a:defRPr sz="1397"/>
            </a:lvl8pPr>
            <a:lvl9pPr marL="3648456" indent="0">
              <a:buNone/>
              <a:defRPr sz="13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D0B5CF-1B93-03E2-6563-41AAA92C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BB1BD8-050B-29CE-2A3E-D5749B594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4A5EBB-6C83-A9B2-868C-DB65742DB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6B05-A45D-4330-8B0E-AC4C49A3E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6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B28861-7F14-5F43-788E-08E1CA350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1DF83-1B38-1919-24CE-7B969906E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E8F6F-E008-8C60-7323-E1364235C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EEB9-1586-4895-A15F-7B5F9CB4B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1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359494-BF53-BC00-D2CC-90C4C314F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757CDD6-57E9-5503-7CF6-7D0EAD211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1F1175-9F58-187A-F86A-7D91AF08B1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38AE-2AF5-4BA1-947B-60C6DE4E0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05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88A0B5-8A21-7496-D27C-291286582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B1443-569B-0157-B4A9-AD724F35D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9101FF-3F92-C3B7-739A-BEF5F7694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2BAB9-F4CA-4B9A-861B-E5D0ABE7D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6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78FA2C-2282-D554-212D-9BB21AF70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84415A6-D575-BBBF-CFCA-201E3BBCE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844EDC-56EE-E17B-4405-9BAEF545E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CEDC-891E-4C13-BD64-DD4A81AFE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269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858BF-BC93-489A-7FCB-F058D18202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A582E4-E2AC-B9F3-5B46-9F231FD5A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D7D5B-6238-81E4-F93B-A991B81CC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34CB-84D0-4F5F-8F59-EE85929D3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782E71-9522-D256-A61C-9A28C430C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83636-BE78-42C9-D054-253ACEBF9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22D62-7189-33E9-7547-D6575DCC0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6010-47CB-4F12-91F4-B81622264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09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A53FE3-EA1D-A283-5FD7-07A1B11FD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1E0CE-F785-44AB-B099-F8052610E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28A2BC-5323-0C04-D9D1-57B63F6BD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CDE0F-E24D-495F-A427-A53131D20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65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51D75-1BD4-435E-9D36-A8B0794F9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FA4A27-1BA4-CA46-A57C-DDDA5E0C8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CA74A-5852-3316-8EAC-08A8DC0E6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249C-3F7A-41A8-9D41-C2072244A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8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4640"/>
            <a:ext cx="10945654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44B88C-9A43-396E-C0C7-45B5CC050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DF3C5-30DF-2EE0-40CA-0C7D93B03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883941-ED03-14ED-1442-A516742BD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92F57-7C51-4B8B-B97E-9734584D7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608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1122363"/>
            <a:ext cx="10337562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B98EB-E53C-E0B8-1227-D3755224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C9E4-C8AB-4FDA-ADC2-BBB675FBA380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3E72E-5E1F-E5A4-4744-DF7107EF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D11EF-FACF-5D63-185B-D7B3D9DC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3310-C2C6-4838-8884-619D0D0D2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2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DFE87-2349-7249-FA25-8756A1A5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84BB-F562-4459-9225-AFE7ACB4302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C8A5-6163-7B50-490B-EBD3F0DC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2E68-013D-AF6B-1593-7D092AD1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3F6EA-A8AF-4F11-A4D7-AD1321B1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7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6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/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B4BC-1FBB-5D31-30E1-C1C59CD8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2D07-11A7-466A-B40B-A77CE9EB3D7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C9D7-5668-C047-B5E9-3B212F1F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09A02-67EC-03FB-0B17-FA4ED7E1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3BE5A-0C9D-43B7-BD4F-F4BA1DE9B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74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22197F-87F9-49CD-62AF-1FAC7DA6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8D05-B948-41FF-9830-500F67375C1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85959E-066E-F0DA-0EBD-CB1A4740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4002FE-C5D0-8A90-A271-F2F1A9FF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25C6-D7C1-44E2-8E99-C70CA4711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8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8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6EA048-26B8-BDA8-8DC4-D5743409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F8287-9D55-4F45-9918-5B200B62709A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865157-2B2E-8A06-F432-284AEBCC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F60C39-8807-DDCB-9F45-830EFAEA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359E-06F4-4225-8399-0C2F100B4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7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94362C-28C4-88B2-ADB3-12E949E5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1365-5049-4F1D-8A39-6B3807B8B28E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8C5D0D-37F1-5F40-7E97-587DFC24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FF92BA-B44A-0653-94C3-812539F7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3954-44DC-4FEA-B157-79DF94297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EF4463-C5DD-750A-C401-EE117EFA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6342-66E9-4C25-82B3-66B587322751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19AFA5-7EE2-D6A4-77EC-2EBA1FD8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3DBBED-8469-5B3A-7F9F-B3061F7A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83D4-CB7F-467B-80F6-EBFEBB8AC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82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069962-795C-B63B-597E-7BCD4523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43BC-4537-42A3-B189-E7152F67659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8FBDA2-4053-2DCC-6540-39846095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2D564E-C1E9-F3C9-D103-51B090D9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F60C-AAAE-4A2B-AC16-59EB04B54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1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DAA565-CD51-FBF0-3651-08D20CC2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2E28-E08D-419F-ACA9-89E1BAE6228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BA8AD4-6553-DF24-679A-EAB1B33B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E3C369-ADC4-7053-F0E1-DEE69DDA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C71EC-1FFF-493C-8007-783C74DEC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31C9-68FE-274D-F563-7AB3C694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6232-90F4-4B75-BE38-5673EC85B101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D52E3-2560-94FA-F7C6-68AF179B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3229-8CBB-D098-D2F1-E836805B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BB83-DE74-49F0-BFF2-98E23743F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8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72EE5-F4CF-7986-5970-9DC9A64A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87CD-C6B4-40F6-9ABF-432431B48D6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E3E2-EEA0-6B75-FE20-78373FF5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3A47-3FB2-B404-8A8C-C5943AF7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6274-E946-46FB-9A67-C3793B34C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8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3A7F2-39E4-24D0-F94B-1D645062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7FAE-BF69-4B39-82FD-CFF6315BCE1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BD2B6-F665-4C9E-F530-E7DD2351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7CCF6-3C3B-10D4-2093-D621437F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DFA3-8B21-4F54-BE1C-EE238DC1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7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1C057-63BB-ABDB-F56D-7227C320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3779-2579-4C08-88E1-37ADBA417FD5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DC2DD-8C73-8443-5336-F20BF4BB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1146B-A2B4-2D23-F415-2D572A6C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3F04F-C44B-4BE1-BCA7-008E460A1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9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9C41F-1994-71FD-27D6-A4EE56FC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7582-4C4E-49D2-8418-1DEC44E733FD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4C19-048D-B5F8-3C41-F8C32FF9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9F05B-1339-CEFD-1474-DA0180F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7272-BBA9-4CB5-8C95-22A39CB3E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0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3"/>
            <a:ext cx="7176751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3"/>
            <a:ext cx="7178863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5720D4-41F8-EEC4-442A-46A91553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5FA5-253E-4DF7-A475-DEC8077DCC99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EAAA50-A5B7-906C-9AE3-AA41D102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56A9C4-AD74-4E17-26BB-3E250E3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126F-B03E-4A1F-BC91-8D1CB9A8D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5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75B00C-3AC8-94FB-BE72-86E7ED60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407FF-8683-4BDC-96E7-6350CD7F47B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D4E2BE-34E9-5814-EA6C-3D836FAC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973AE7-33DD-49E5-D085-43062BEA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FAB7-FAC8-4472-BB7F-F4643889C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B6D853-4900-EC7A-6246-0DE91D19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25ED-1013-4037-AC80-BFB72D34B75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DC7632-A015-5A76-C304-6DF497EA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9085FE-15A5-78C5-E3B5-C2282BB6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99D0-1C82-4534-B43A-195DFB7DE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2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935A8C-1583-E880-10BA-A810A344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C3DD-E4FB-4D15-AFE4-9FE0174ED386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14065E-932E-DAD6-8C23-F0B4346C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BC7033-BB5A-7876-5046-E42B4D35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69E9-EA44-4485-BCB6-6B5DED3C1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37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D692B2-F6A3-3A27-171A-96A36BB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F155-6B44-4E6D-AFA3-D34BE639B03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DFD0C-78FE-BE29-FBBA-855F4046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3499FD-2EA8-56FD-91AF-EE5AEFA3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A811-1CCA-4103-9043-3FE46AFB7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96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9183E7-EDA8-E876-D2FC-00182EEE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59A8-E07E-4627-A28C-C7AC71A5B5EE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14E0B8-8793-356D-D116-4EBEF06A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A8A55D-1E7A-C65F-1A5F-163EE967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C8FA-53B2-432E-85B1-1AAA47DB0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1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92FE1-FD9A-208E-CACF-B545478B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B7C9-FC38-4C0B-9591-5C1D09EDC755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D0D13-A92F-5625-79A5-21BE3D67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CF348-F6D6-0EE4-BA4B-47D9BF71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196C-DECE-4567-8647-04334335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36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BA2FE-446C-2E08-42DF-92D17614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8DDAF-4444-49A6-A6D0-9E608570EBC9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39ECC-B1C0-D866-25DE-929BB8E5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23B0-8FD8-80E2-732D-908CD58F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E3CE-CB29-44F1-8EC1-068BC10EF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2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9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EA4B3-9CE4-C70F-1131-24FB768D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82BD-A6B7-487E-94A3-B95E9E7016BA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6149C-C872-380D-68FC-A727CFC0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F5754-4401-C967-EA3E-ED4BF9E1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A5A6-0F07-4B6F-9F01-BAFB30CB0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545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F16ED-3111-83FB-73FC-F390E5E1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F39F-E1BE-4B20-A89D-1F5EF228833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4D8AD-9C6D-4444-3BBE-DFCE416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F324F-FB2D-9664-2281-AA62B4D5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F497-D674-48E4-A6F4-A66BDE5E1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436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4"/>
            <a:ext cx="10337562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71524-0F10-7075-BA50-FBD4D63D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EB06-CA1D-4ADC-B074-F1105F5AA32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3D9D-827E-0BE2-E2B8-9DF9ADC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348B-0D29-4A8D-B7B9-B1AB0652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9677-69F9-4E57-8E69-AA4456102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753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4"/>
            <a:ext cx="71767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4"/>
            <a:ext cx="7178863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B02B56-C28A-BCE1-5C51-2D24F87B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C200-ED03-4C67-AB85-B25A7DE31D7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C061C9-5ACD-B207-A8DA-A70A78A1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38C48C-D442-A46A-4558-3D12ECAD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D5B6-2E07-46AF-AC9E-43DB3031D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2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5" y="1535113"/>
            <a:ext cx="5373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5" y="2174875"/>
            <a:ext cx="5373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CF9A62-1E89-E979-ADE8-28853001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3D9BB-65C8-4446-B839-F68F84CCAE97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6E0479-0E1B-CB77-D4D6-0B033E73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56366F-0BB2-75A6-B4CE-31A26AE6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E71DF-39C2-4747-A449-3F8530865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91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8A7D6D-9B95-D8D2-546D-A729219D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F592-DAB0-453C-9E57-8572AD7ED32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C8B713-6C57-10EF-9F72-6BE91063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2AB617-A550-1C3C-708A-519AF210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C5F2-3B02-4349-85D0-EEABD131D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790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461868-AE56-A4FD-1BE5-17F9B9F0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82DE-DBBF-4F82-B207-DD65B289692F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4ED31A-0146-8548-0568-1C77A892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DE4870-49BD-0AAA-DB7B-E7C655E4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4B9B-75D0-4166-8835-75C3D81B2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55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4"/>
            <a:ext cx="679880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940195-3D2C-D451-5261-BF18203D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0159-D89E-4B68-B677-CB3FAD11324F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69506-E36C-0B24-87B4-18EC41D5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73C146-A6C9-776D-E5FC-E79160B1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4AA0-9631-4CDD-A8E2-81D4AD4BA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058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10" indent="0">
              <a:buNone/>
              <a:defRPr sz="2100"/>
            </a:lvl2pPr>
            <a:lvl3pPr marL="685818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5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436A-7A1D-809A-D016-30B74CF9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80EA-2B95-416E-AB7D-CA42C1542941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8C5CEF-AAC6-4CF1-ED69-4AE22E5D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E31C16-68C0-2328-A198-66B9DDEE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BCE8-82D1-42A9-BB5F-C6D9A1457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56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B616-77FE-1D53-6105-D2D82DFA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D214-EF4A-42CD-BCA3-7761C9C77AA4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C494-F548-5C16-AA7F-72B8AE55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8E24-FA4C-C32D-6283-AA18D8EE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53AA-F6CE-4AED-88F7-C90A64ECB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7193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2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2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1029-9C1C-4BA3-0C5D-9F790B9C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A3CD-9E6B-4C99-AA1F-85CB03518FB0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978ED-6916-5A98-36BD-A8EECCF9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8FBD8-A652-D3CB-C78A-3A6A6CC6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D772-7242-4160-8DD2-B1960A3BEC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42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9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FB6E-EC5E-DE71-A3DD-A68B7B55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8C223-118A-496E-A743-2AA37739DB1F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0BC05-8DC0-8499-256F-C4D1EE62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493B-7EF6-7BA9-BEE4-B776BD8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6C6F-95F9-4804-92B3-425ECD539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452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36822-FAED-B41B-7B97-9AB85C64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21E1-C962-43AE-894B-65EE953AFC2A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5B7C-555C-0BB4-F4B7-C9EE235F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7816B-07FA-FD7B-620B-CCB2307E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D0F4-09D5-4AAF-9BD5-E9D21007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761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4"/>
            <a:ext cx="10337562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C27C-0D46-CB57-839E-627B1A1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F9C8-2E37-4CA4-BCA8-391C9FB1956D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7304-E21D-F36F-8EBD-E6CD5E27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0F5A7-915C-8B12-ACA3-B067CE92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C99CC-3C5E-4520-A581-63BF96381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1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4"/>
            <a:ext cx="71767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4"/>
            <a:ext cx="7178863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FEB9F-9A67-9874-B1AA-D558B225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89D9-4AAB-4AFA-BC09-00A184CD938C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FD8645-00DA-40A2-94DB-DF58DEDD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0C8EE4-1256-1ACE-FDCF-B4A791CE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5D68-0EC7-4DE6-8360-4222A2859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333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5" y="1535113"/>
            <a:ext cx="5373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5" y="2174875"/>
            <a:ext cx="5373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F9C69E-B3C4-C14C-9EFC-93219BC5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C086-0FD2-4924-AC06-79B9B71D69A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EA8C4-FF34-A6EA-BA57-995A52D01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9BDCB6-181F-78C2-6DF6-D0523283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3CA7-6338-4D21-B4C6-F3DC23DEA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057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D92EC0-DA9C-0DC7-B260-E6BF5EB6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C710-31F3-4595-81E6-3200DC8A5D39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67BFA3-911E-8475-B4D7-ADCC8382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C654FE-BF3B-8AB5-3A8C-672CB692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218B-B426-4CE9-81C7-570A5F5EC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90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2F50E0-99A7-451C-FECE-E0CD7234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373F-0A72-4BA7-844B-9EB74E66AACF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D52F35-05E2-BEF6-D3C9-60E4B299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7FE96E-49BB-A41A-161B-9A2CB928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1972-BB0D-4D90-9080-EF9FB41C1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29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4"/>
            <a:ext cx="679880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93D87A-2023-B870-3E2D-59AAB1C7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DA151-2D2B-4EBC-910D-64D85509E4E2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815D5-8381-93B8-5446-46550E9B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ABF5FA-82A6-39A9-0D41-B253421D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FAA6E-B0FE-455F-8BEF-89E804AE2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3446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10" indent="0">
              <a:buNone/>
              <a:defRPr sz="2100"/>
            </a:lvl2pPr>
            <a:lvl3pPr marL="685818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5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175DAF-9F2F-2F75-24AF-2D687486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B2CA-7A4C-4908-A867-7801378062AB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0C836B-AE74-489A-1D31-B36ABC4A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A4088E-9247-47E4-16FA-FA1F874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7876A-0042-4162-84DD-AC5EADB9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37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FA1B-0359-0267-8AA2-0AE1C5EC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697E1-5324-4515-879A-185EC3B9908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53695-95CA-977E-AC5C-D539156A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3EC04-FB2B-A857-BE01-1849DF04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1442-41EE-40A8-BCDE-063A0B5A3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601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2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2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7A1D-A3D5-317F-68D1-56D7A3DE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B4F1-9965-4A4F-8912-2B1AA6F8F0ED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864D2-F5E9-03BF-3C16-4F4E295F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C7132-10ED-80FB-4A06-20DDE20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E8E5-061D-4F43-A797-AF97636FD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9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E687C2-E7ED-7C5D-0A20-29DD46BEE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B12D14-C5B2-28D4-924C-B6203B540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7FA7C00-F13A-7556-FC38-7C6BD0DE98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9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250B84B-EE84-9BDD-B2D6-85B5570B2E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9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059B59D-81DE-50C2-5AE7-692EAF69E5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97"/>
            </a:lvl1pPr>
          </a:lstStyle>
          <a:p>
            <a:pPr>
              <a:defRPr/>
            </a:pPr>
            <a:fld id="{0594B987-B228-474A-89AE-B465D2784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6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2"/>
          </a:solidFill>
          <a:latin typeface="Arial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Char char="•"/>
        <a:defRPr sz="3192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Char char="–"/>
        <a:defRPr sz="2793">
          <a:solidFill>
            <a:schemeClr val="tx1"/>
          </a:solidFill>
          <a:latin typeface="+mn-lt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Char char="•"/>
        <a:defRPr sz="2394">
          <a:solidFill>
            <a:schemeClr val="tx1"/>
          </a:solidFill>
          <a:latin typeface="+mn-lt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Char char="–"/>
        <a:defRPr sz="1995">
          <a:solidFill>
            <a:schemeClr val="tx1"/>
          </a:solidFill>
          <a:latin typeface="+mn-lt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5pPr>
      <a:lvl6pPr marL="2508314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6pPr>
      <a:lvl7pPr marL="2964371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7pPr>
      <a:lvl8pPr marL="3420428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8pPr>
      <a:lvl9pPr marL="3876485" indent="-228029" algn="l" rtl="0" fontAlgn="base">
        <a:spcBef>
          <a:spcPct val="20000"/>
        </a:spcBef>
        <a:spcAft>
          <a:spcPct val="0"/>
        </a:spcAft>
        <a:buChar char="»"/>
        <a:defRPr sz="199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563EBD7B-3E8B-93E1-4950-5BD5F0E9A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6127" y="365126"/>
            <a:ext cx="1048958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77029F40-8131-91B1-C13A-8368D35AC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6127" y="1825625"/>
            <a:ext cx="1048958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D3BE-943E-497B-9C31-082F08A87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9A34C1-7F99-41A0-A379-F270972E8D23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0C91-95D5-0ABF-50D5-962DC8A61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6534-4EBE-76BD-2B1D-885845C61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A5ADBF-4697-4045-86E2-2671AD40A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5pPr>
      <a:lvl6pPr marL="456057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6pPr>
      <a:lvl7pPr marL="912114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7pPr>
      <a:lvl8pPr marL="1368171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8pPr>
      <a:lvl9pPr marL="1824228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029" indent="-228029" algn="l" rtl="0" eaLnBrk="0" fontAlgn="base" hangingPunct="0">
        <a:lnSpc>
          <a:spcPct val="90000"/>
        </a:lnSpc>
        <a:spcBef>
          <a:spcPts val="998"/>
        </a:spcBef>
        <a:spcAft>
          <a:spcPct val="0"/>
        </a:spcAft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1B8EF046-03C0-3B28-43FF-2DFA4DC80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A8035B58-7B66-50D6-F031-130BFB703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86AAE-C5A1-3FED-8411-766418FF1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F7A25A-662A-4537-8116-60716B62068A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5B74-2B9D-55A6-5135-392A0516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58A19-624D-BD35-03EE-869E7D7E4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6BC700-67E2-4560-B2BE-954E9E69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92D57CB0-668A-293E-3E6D-BF39572CF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4361894-B89A-5269-060D-06B887C6C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9C711-EB44-1D21-9DED-F45F3D08D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63E734A-CB06-4FFF-A485-27B8A5F0389C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C7274-F5F9-14E7-5E8E-DCFE37A95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FE91D-D0C4-CB9E-E1E6-D95FFB100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670" eaLnBrk="1" hangingPunct="1">
              <a:defRPr sz="89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FDE3BA-E3A7-4396-BA96-CB662A189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685670" rtl="0" eaLnBrk="0" fontAlgn="base" hangingPunct="0">
        <a:spcBef>
          <a:spcPct val="0"/>
        </a:spcBef>
        <a:spcAft>
          <a:spcPct val="0"/>
        </a:spcAft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2pPr>
      <a:lvl3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3pPr>
      <a:lvl4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4pPr>
      <a:lvl5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5pPr>
      <a:lvl6pPr marL="456057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6pPr>
      <a:lvl7pPr marL="912114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7pPr>
      <a:lvl8pPr marL="1368171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8pPr>
      <a:lvl9pPr marL="1824228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6532" indent="-256532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820" indent="-213777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6691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734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9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0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85C0480-AE7F-621D-4F58-B6C80EBA07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E034C65-B51B-96C0-CD89-217A952A6B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809BC-21B4-7266-EF09-02E07884C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54C1918-0260-4700-BDCC-1805839A7E86}" type="datetimeFigureOut">
              <a:rPr lang="en-US"/>
              <a:pPr>
                <a:defRPr/>
              </a:pPr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4169-9F66-2EC0-5134-0F9FD68DC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153E-FF94-C13C-A58C-AC6568696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670" eaLnBrk="1" hangingPunct="1">
              <a:defRPr sz="89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F0AB60-CEE3-4FC0-A9F6-0608D7858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7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85670" rtl="0" eaLnBrk="0" fontAlgn="base" hangingPunct="0">
        <a:spcBef>
          <a:spcPct val="0"/>
        </a:spcBef>
        <a:spcAft>
          <a:spcPct val="0"/>
        </a:spcAft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2pPr>
      <a:lvl3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3pPr>
      <a:lvl4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4pPr>
      <a:lvl5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5pPr>
      <a:lvl6pPr marL="456057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6pPr>
      <a:lvl7pPr marL="912114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7pPr>
      <a:lvl8pPr marL="1368171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8pPr>
      <a:lvl9pPr marL="1824228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6532" indent="-256532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820" indent="-213777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6691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734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9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0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wmf"/><Relationship Id="rId7" Type="http://schemas.openxmlformats.org/officeDocument/2006/relationships/hyperlink" Target="http://jp59.centerblog.net/rub-GIifs-barre-separateur-3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>
            <a:extLst>
              <a:ext uri="{FF2B5EF4-FFF2-40B4-BE49-F238E27FC236}">
                <a16:creationId xmlns:a16="http://schemas.microsoft.com/office/drawing/2014/main" id="{439704A3-1E5C-8CF2-6661-A0316063D78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1520231" y="8483"/>
            <a:ext cx="1795771" cy="1561403"/>
            <a:chOff x="4368" y="2880"/>
            <a:chExt cx="1200" cy="1289"/>
          </a:xfrm>
        </p:grpSpPr>
        <p:sp>
          <p:nvSpPr>
            <p:cNvPr id="8230" name="Freeform 5">
              <a:extLst>
                <a:ext uri="{FF2B5EF4-FFF2-40B4-BE49-F238E27FC236}">
                  <a16:creationId xmlns:a16="http://schemas.microsoft.com/office/drawing/2014/main" id="{AFB49488-27C1-CA08-688F-E7D98B61E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1" name="Freeform 6">
              <a:extLst>
                <a:ext uri="{FF2B5EF4-FFF2-40B4-BE49-F238E27FC236}">
                  <a16:creationId xmlns:a16="http://schemas.microsoft.com/office/drawing/2014/main" id="{58454D0E-EA0E-F09C-FCFA-CCB8B8A9B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2" name="Freeform 7">
              <a:extLst>
                <a:ext uri="{FF2B5EF4-FFF2-40B4-BE49-F238E27FC236}">
                  <a16:creationId xmlns:a16="http://schemas.microsoft.com/office/drawing/2014/main" id="{6C9EA511-9D39-5813-4A18-369B6D6EF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3" name="Freeform 8">
              <a:extLst>
                <a:ext uri="{FF2B5EF4-FFF2-40B4-BE49-F238E27FC236}">
                  <a16:creationId xmlns:a16="http://schemas.microsoft.com/office/drawing/2014/main" id="{10A1120B-B846-C861-FDC5-2477C77B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4" name="Freeform 9">
              <a:extLst>
                <a:ext uri="{FF2B5EF4-FFF2-40B4-BE49-F238E27FC236}">
                  <a16:creationId xmlns:a16="http://schemas.microsoft.com/office/drawing/2014/main" id="{72AF4BAC-7608-C149-F681-9B5377E20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5" name="Freeform 10">
              <a:extLst>
                <a:ext uri="{FF2B5EF4-FFF2-40B4-BE49-F238E27FC236}">
                  <a16:creationId xmlns:a16="http://schemas.microsoft.com/office/drawing/2014/main" id="{E8174700-4755-1CA6-AD01-E2F47C2FF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36" name="Freeform 11">
              <a:extLst>
                <a:ext uri="{FF2B5EF4-FFF2-40B4-BE49-F238E27FC236}">
                  <a16:creationId xmlns:a16="http://schemas.microsoft.com/office/drawing/2014/main" id="{3CB7335E-223B-8D87-F77F-FCDDF5FC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237" name="Group 12">
              <a:extLst>
                <a:ext uri="{FF2B5EF4-FFF2-40B4-BE49-F238E27FC236}">
                  <a16:creationId xmlns:a16="http://schemas.microsoft.com/office/drawing/2014/main" id="{6FBFE2F3-E41D-0464-DA2D-189D49F23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38" name="Picture 13" descr="POINTSTA">
                <a:extLst>
                  <a:ext uri="{FF2B5EF4-FFF2-40B4-BE49-F238E27FC236}">
                    <a16:creationId xmlns:a16="http://schemas.microsoft.com/office/drawing/2014/main" id="{1D19D708-39F3-729B-7474-2B9CDF7AB84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9" name="Picture 14" descr="POINTSTA">
                <a:extLst>
                  <a:ext uri="{FF2B5EF4-FFF2-40B4-BE49-F238E27FC236}">
                    <a16:creationId xmlns:a16="http://schemas.microsoft.com/office/drawing/2014/main" id="{34A9B93F-67CC-52DD-907A-60F92CEC5E5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0" name="Picture 15" descr="POINTSTA">
                <a:extLst>
                  <a:ext uri="{FF2B5EF4-FFF2-40B4-BE49-F238E27FC236}">
                    <a16:creationId xmlns:a16="http://schemas.microsoft.com/office/drawing/2014/main" id="{C842ED77-6EC7-8169-373B-A12CF5C7CDE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1" name="Picture 16" descr="POINTSTA">
                <a:extLst>
                  <a:ext uri="{FF2B5EF4-FFF2-40B4-BE49-F238E27FC236}">
                    <a16:creationId xmlns:a16="http://schemas.microsoft.com/office/drawing/2014/main" id="{FE465B1A-0C43-C7D5-0CF3-880D925DF16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2" name="Picture 17" descr="POINTSTA">
                <a:extLst>
                  <a:ext uri="{FF2B5EF4-FFF2-40B4-BE49-F238E27FC236}">
                    <a16:creationId xmlns:a16="http://schemas.microsoft.com/office/drawing/2014/main" id="{1D8CE1F5-B8D8-5759-529B-B469B9918EB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3" name="Picture 18" descr="POINTSTA">
                <a:extLst>
                  <a:ext uri="{FF2B5EF4-FFF2-40B4-BE49-F238E27FC236}">
                    <a16:creationId xmlns:a16="http://schemas.microsoft.com/office/drawing/2014/main" id="{9FAF3968-564C-E950-48AB-107D7FD9BB9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4" name="Picture 19" descr="POINTSTA">
                <a:extLst>
                  <a:ext uri="{FF2B5EF4-FFF2-40B4-BE49-F238E27FC236}">
                    <a16:creationId xmlns:a16="http://schemas.microsoft.com/office/drawing/2014/main" id="{F58A9938-82DC-57C4-B9EC-E1DC5E86353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5" name="Picture 20" descr="POINTSTA">
                <a:extLst>
                  <a:ext uri="{FF2B5EF4-FFF2-40B4-BE49-F238E27FC236}">
                    <a16:creationId xmlns:a16="http://schemas.microsoft.com/office/drawing/2014/main" id="{4BBCF5A5-44EE-41F4-4E52-443009C9079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6" name="Picture 21" descr="POINTSTA">
                <a:extLst>
                  <a:ext uri="{FF2B5EF4-FFF2-40B4-BE49-F238E27FC236}">
                    <a16:creationId xmlns:a16="http://schemas.microsoft.com/office/drawing/2014/main" id="{3D7E3D05-F66A-CDED-6E51-31EADE58258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195" name="Picture 8" descr="x53122380[1]">
            <a:extLst>
              <a:ext uri="{FF2B5EF4-FFF2-40B4-BE49-F238E27FC236}">
                <a16:creationId xmlns:a16="http://schemas.microsoft.com/office/drawing/2014/main" id="{60B9F6E6-7A32-BAD6-16AC-F9F0EC6B35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4563" y="-827643"/>
            <a:ext cx="760115" cy="24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3" descr="20070910141832536">
            <a:extLst>
              <a:ext uri="{FF2B5EF4-FFF2-40B4-BE49-F238E27FC236}">
                <a16:creationId xmlns:a16="http://schemas.microsoft.com/office/drawing/2014/main" id="{3B1F50E8-9487-59A2-F292-5CCD0B27BD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2885" y="-827643"/>
            <a:ext cx="817123" cy="24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x53122380[1]">
            <a:extLst>
              <a:ext uri="{FF2B5EF4-FFF2-40B4-BE49-F238E27FC236}">
                <a16:creationId xmlns:a16="http://schemas.microsoft.com/office/drawing/2014/main" id="{20A3E38B-198C-81A0-951A-542E4FC343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7218" y="-675620"/>
            <a:ext cx="760115" cy="24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5" descr="5">
            <a:extLst>
              <a:ext uri="{FF2B5EF4-FFF2-40B4-BE49-F238E27FC236}">
                <a16:creationId xmlns:a16="http://schemas.microsoft.com/office/drawing/2014/main" id="{87409C12-4F08-C87C-CDA8-9B625945C8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45367" y="-371574"/>
            <a:ext cx="2004803" cy="27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6" descr="20070910141832536">
            <a:extLst>
              <a:ext uri="{FF2B5EF4-FFF2-40B4-BE49-F238E27FC236}">
                <a16:creationId xmlns:a16="http://schemas.microsoft.com/office/drawing/2014/main" id="{3A65B45F-A9A6-2F61-7A86-E68F9D87A7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30" y="1756748"/>
            <a:ext cx="456069" cy="25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7" descr="20070910141832536">
            <a:extLst>
              <a:ext uri="{FF2B5EF4-FFF2-40B4-BE49-F238E27FC236}">
                <a16:creationId xmlns:a16="http://schemas.microsoft.com/office/drawing/2014/main" id="{CD15BD06-89B6-1CE1-E351-744831B457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39" y="2288828"/>
            <a:ext cx="456069" cy="24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8" descr="5">
            <a:extLst>
              <a:ext uri="{FF2B5EF4-FFF2-40B4-BE49-F238E27FC236}">
                <a16:creationId xmlns:a16="http://schemas.microsoft.com/office/drawing/2014/main" id="{0A9DC19A-00B6-1071-4C03-2351A3AB39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3" y="4493161"/>
            <a:ext cx="2004803" cy="27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2" name="Group 29">
            <a:extLst>
              <a:ext uri="{FF2B5EF4-FFF2-40B4-BE49-F238E27FC236}">
                <a16:creationId xmlns:a16="http://schemas.microsoft.com/office/drawing/2014/main" id="{63FFC1F9-23D4-BB81-BCB7-D4CEFF753D57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8845837" y="5288115"/>
            <a:ext cx="1795771" cy="1561403"/>
            <a:chOff x="4368" y="2880"/>
            <a:chExt cx="1200" cy="1289"/>
          </a:xfrm>
        </p:grpSpPr>
        <p:sp>
          <p:nvSpPr>
            <p:cNvPr id="8213" name="Freeform 30">
              <a:extLst>
                <a:ext uri="{FF2B5EF4-FFF2-40B4-BE49-F238E27FC236}">
                  <a16:creationId xmlns:a16="http://schemas.microsoft.com/office/drawing/2014/main" id="{137C25F8-9F2F-8613-48F6-DE5C6E7D4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Freeform 31">
              <a:extLst>
                <a:ext uri="{FF2B5EF4-FFF2-40B4-BE49-F238E27FC236}">
                  <a16:creationId xmlns:a16="http://schemas.microsoft.com/office/drawing/2014/main" id="{5FD277F6-E310-BCB1-AD78-97940FAA2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5" name="Freeform 32">
              <a:extLst>
                <a:ext uri="{FF2B5EF4-FFF2-40B4-BE49-F238E27FC236}">
                  <a16:creationId xmlns:a16="http://schemas.microsoft.com/office/drawing/2014/main" id="{7C74054E-5970-11E0-164D-DC1FE1A5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6" name="Freeform 33">
              <a:extLst>
                <a:ext uri="{FF2B5EF4-FFF2-40B4-BE49-F238E27FC236}">
                  <a16:creationId xmlns:a16="http://schemas.microsoft.com/office/drawing/2014/main" id="{50A2B05F-90DA-4FA1-CE67-B0D1D1AA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7" name="Freeform 34">
              <a:extLst>
                <a:ext uri="{FF2B5EF4-FFF2-40B4-BE49-F238E27FC236}">
                  <a16:creationId xmlns:a16="http://schemas.microsoft.com/office/drawing/2014/main" id="{2EBF0C68-0FD9-E696-E680-911D5D54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8" name="Freeform 35">
              <a:extLst>
                <a:ext uri="{FF2B5EF4-FFF2-40B4-BE49-F238E27FC236}">
                  <a16:creationId xmlns:a16="http://schemas.microsoft.com/office/drawing/2014/main" id="{F314FC58-ABEA-147B-BAB1-05405D83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9" name="Freeform 36">
              <a:extLst>
                <a:ext uri="{FF2B5EF4-FFF2-40B4-BE49-F238E27FC236}">
                  <a16:creationId xmlns:a16="http://schemas.microsoft.com/office/drawing/2014/main" id="{CB45C3A8-A5F1-8077-D8E7-F506DB381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11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220" name="Group 37">
              <a:extLst>
                <a:ext uri="{FF2B5EF4-FFF2-40B4-BE49-F238E27FC236}">
                  <a16:creationId xmlns:a16="http://schemas.microsoft.com/office/drawing/2014/main" id="{9E8FBFF0-D8F8-8582-FEEF-110042BB66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8221" name="Picture 38" descr="POINTSTA">
                <a:extLst>
                  <a:ext uri="{FF2B5EF4-FFF2-40B4-BE49-F238E27FC236}">
                    <a16:creationId xmlns:a16="http://schemas.microsoft.com/office/drawing/2014/main" id="{74343BEF-570A-971A-A01D-15BAA0B93B1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2" name="Picture 39" descr="POINTSTA">
                <a:extLst>
                  <a:ext uri="{FF2B5EF4-FFF2-40B4-BE49-F238E27FC236}">
                    <a16:creationId xmlns:a16="http://schemas.microsoft.com/office/drawing/2014/main" id="{C8682EA9-E4E6-6883-0F86-9250EE3B608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3" name="Picture 40" descr="POINTSTA">
                <a:extLst>
                  <a:ext uri="{FF2B5EF4-FFF2-40B4-BE49-F238E27FC236}">
                    <a16:creationId xmlns:a16="http://schemas.microsoft.com/office/drawing/2014/main" id="{2A6D8240-C1B8-0E5B-40F3-2AA98475AEF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4" name="Picture 41" descr="POINTSTA">
                <a:extLst>
                  <a:ext uri="{FF2B5EF4-FFF2-40B4-BE49-F238E27FC236}">
                    <a16:creationId xmlns:a16="http://schemas.microsoft.com/office/drawing/2014/main" id="{3F76C63A-E881-3D3C-530D-484E69CE5ED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5" name="Picture 42" descr="POINTSTA">
                <a:extLst>
                  <a:ext uri="{FF2B5EF4-FFF2-40B4-BE49-F238E27FC236}">
                    <a16:creationId xmlns:a16="http://schemas.microsoft.com/office/drawing/2014/main" id="{40F2320B-20CC-E809-DDE1-8B42D904B51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6" name="Picture 43" descr="POINTSTA">
                <a:extLst>
                  <a:ext uri="{FF2B5EF4-FFF2-40B4-BE49-F238E27FC236}">
                    <a16:creationId xmlns:a16="http://schemas.microsoft.com/office/drawing/2014/main" id="{B4CC863D-BF23-54D0-0DEB-E9835100B12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7" name="Picture 44" descr="POINTSTA">
                <a:extLst>
                  <a:ext uri="{FF2B5EF4-FFF2-40B4-BE49-F238E27FC236}">
                    <a16:creationId xmlns:a16="http://schemas.microsoft.com/office/drawing/2014/main" id="{F5A5977B-B38D-55B7-ACF3-A2013D8A727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8" name="Picture 45" descr="POINTSTA">
                <a:extLst>
                  <a:ext uri="{FF2B5EF4-FFF2-40B4-BE49-F238E27FC236}">
                    <a16:creationId xmlns:a16="http://schemas.microsoft.com/office/drawing/2014/main" id="{2A88AE02-7D55-30E3-5D60-3F251485616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9" name="Picture 46" descr="POINTSTA">
                <a:extLst>
                  <a:ext uri="{FF2B5EF4-FFF2-40B4-BE49-F238E27FC236}">
                    <a16:creationId xmlns:a16="http://schemas.microsoft.com/office/drawing/2014/main" id="{A2E6B7E9-7D76-B01F-5EAE-F9000AC2F28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203" name="Picture 8" descr="x53122380[1]">
            <a:extLst>
              <a:ext uri="{FF2B5EF4-FFF2-40B4-BE49-F238E27FC236}">
                <a16:creationId xmlns:a16="http://schemas.microsoft.com/office/drawing/2014/main" id="{AB120291-F03E-C6D7-323C-93C8479FEC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68494" y="5253275"/>
            <a:ext cx="760115" cy="24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48" descr="20070910141832536">
            <a:extLst>
              <a:ext uri="{FF2B5EF4-FFF2-40B4-BE49-F238E27FC236}">
                <a16:creationId xmlns:a16="http://schemas.microsoft.com/office/drawing/2014/main" id="{FF796BB9-231E-CEA3-17FF-C2AC93305B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2358" y="5148760"/>
            <a:ext cx="817123" cy="25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 descr="x53122380[1]">
            <a:extLst>
              <a:ext uri="{FF2B5EF4-FFF2-40B4-BE49-F238E27FC236}">
                <a16:creationId xmlns:a16="http://schemas.microsoft.com/office/drawing/2014/main" id="{7899BEC9-189E-A32B-AFC8-548C58E30B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160" y="5405298"/>
            <a:ext cx="760115" cy="24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4E5D71-5725-6D19-830C-3195654E46A1}"/>
              </a:ext>
            </a:extLst>
          </p:cNvPr>
          <p:cNvSpPr/>
          <p:nvPr/>
        </p:nvSpPr>
        <p:spPr>
          <a:xfrm>
            <a:off x="4274215" y="893352"/>
            <a:ext cx="3164649" cy="46076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4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UBND XÃ </a:t>
            </a:r>
            <a:r>
              <a:rPr lang="en-US" sz="2394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TÂN MINH</a:t>
            </a:r>
            <a:endParaRPr lang="en-US" sz="2394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8" name="Picture 69" descr="BARRE JP59">
            <a:hlinkClick r:id="rId7" tooltip="&quot;Agrandir l'image de jp59.centerblog.net&quot;"/>
            <a:extLst>
              <a:ext uri="{FF2B5EF4-FFF2-40B4-BE49-F238E27FC236}">
                <a16:creationId xmlns:a16="http://schemas.microsoft.com/office/drawing/2014/main" id="{6B5F9E40-5496-48EE-FDED-AF70DD4F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9" y="1984782"/>
            <a:ext cx="4408666" cy="98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F99987B-4B40-EDF5-478B-F9212DF0A32E}"/>
              </a:ext>
            </a:extLst>
          </p:cNvPr>
          <p:cNvSpPr/>
          <p:nvPr/>
        </p:nvSpPr>
        <p:spPr>
          <a:xfrm>
            <a:off x="3835732" y="1569886"/>
            <a:ext cx="4630627" cy="4607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94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TIỂU </a:t>
            </a:r>
            <a:r>
              <a:rPr lang="en-US" sz="2394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 CẤP TIẾN</a:t>
            </a:r>
            <a:endParaRPr lang="vi-VN" sz="2394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10" name="WordArt 15">
            <a:extLst>
              <a:ext uri="{FF2B5EF4-FFF2-40B4-BE49-F238E27FC236}">
                <a16:creationId xmlns:a16="http://schemas.microsoft.com/office/drawing/2014/main" id="{A2FA0C38-CA6A-4644-9070-AB72A90E29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24563" y="4401314"/>
            <a:ext cx="4636701" cy="9026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5" b="1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95" b="1" kern="1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TextBox 9">
            <a:extLst>
              <a:ext uri="{FF2B5EF4-FFF2-40B4-BE49-F238E27FC236}">
                <a16:creationId xmlns:a16="http://schemas.microsoft.com/office/drawing/2014/main" id="{CB528D0E-AE7E-479D-DD3E-CEA55ABE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94" y="5337205"/>
            <a:ext cx="6536988" cy="58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192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192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3192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192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Nguyễn</a:t>
            </a:r>
            <a:r>
              <a:rPr lang="en-US" altLang="en-US" sz="3192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sz="3192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192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Thúy</a:t>
            </a:r>
            <a:endParaRPr lang="en-US" altLang="en-US" sz="3192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46235DA-239F-78F1-0784-B69E144AD8B2}"/>
              </a:ext>
            </a:extLst>
          </p:cNvPr>
          <p:cNvSpPr txBox="1">
            <a:spLocks/>
          </p:cNvSpPr>
          <p:nvPr/>
        </p:nvSpPr>
        <p:spPr>
          <a:xfrm>
            <a:off x="3601044" y="1219917"/>
            <a:ext cx="1591491" cy="953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2FCEDD-FF77-72C7-9DEC-4B954C1D7471}"/>
              </a:ext>
            </a:extLst>
          </p:cNvPr>
          <p:cNvSpPr txBox="1">
            <a:spLocks/>
          </p:cNvSpPr>
          <p:nvPr/>
        </p:nvSpPr>
        <p:spPr>
          <a:xfrm>
            <a:off x="5284383" y="1224667"/>
            <a:ext cx="1593074" cy="953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7A313-08B6-B85B-7A8E-9A2E58B02A72}"/>
              </a:ext>
            </a:extLst>
          </p:cNvPr>
          <p:cNvSpPr txBox="1">
            <a:spLocks/>
          </p:cNvSpPr>
          <p:nvPr/>
        </p:nvSpPr>
        <p:spPr>
          <a:xfrm>
            <a:off x="3601045" y="2253990"/>
            <a:ext cx="3220987" cy="11829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grpSp>
        <p:nvGrpSpPr>
          <p:cNvPr id="25605" name="Group 33">
            <a:extLst>
              <a:ext uri="{FF2B5EF4-FFF2-40B4-BE49-F238E27FC236}">
                <a16:creationId xmlns:a16="http://schemas.microsoft.com/office/drawing/2014/main" id="{CFED64E2-421F-18DE-323E-E4CC6788BDCB}"/>
              </a:ext>
            </a:extLst>
          </p:cNvPr>
          <p:cNvGrpSpPr>
            <a:grpSpLocks/>
          </p:cNvGrpSpPr>
          <p:nvPr/>
        </p:nvGrpSpPr>
        <p:grpSpPr bwMode="auto">
          <a:xfrm>
            <a:off x="476657" y="62325"/>
            <a:ext cx="1965213" cy="706273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4EB90CD-464C-D94E-6A06-CBA3A33F9E38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6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591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CC1D51F-0876-F4CD-DB28-E2AA097A000F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8CA8F5F-763C-FDD2-515A-7E13D0F9743C}"/>
              </a:ext>
            </a:extLst>
          </p:cNvPr>
          <p:cNvSpPr txBox="1">
            <a:spLocks/>
          </p:cNvSpPr>
          <p:nvPr/>
        </p:nvSpPr>
        <p:spPr>
          <a:xfrm>
            <a:off x="3178231" y="173175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B7AC1B0-2F88-AF79-9A84-0D00831AC84D}"/>
              </a:ext>
            </a:extLst>
          </p:cNvPr>
          <p:cNvSpPr txBox="1">
            <a:spLocks/>
          </p:cNvSpPr>
          <p:nvPr/>
        </p:nvSpPr>
        <p:spPr>
          <a:xfrm>
            <a:off x="5230541" y="173175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BDDC5EC-BF3D-B365-F919-2855EF96AD55}"/>
              </a:ext>
            </a:extLst>
          </p:cNvPr>
          <p:cNvSpPr txBox="1">
            <a:spLocks/>
          </p:cNvSpPr>
          <p:nvPr/>
        </p:nvSpPr>
        <p:spPr>
          <a:xfrm>
            <a:off x="4669957" y="2678387"/>
            <a:ext cx="1513895" cy="703106"/>
          </a:xfrm>
          <a:prstGeom prst="rect">
            <a:avLst/>
          </a:prstGeom>
        </p:spPr>
        <p:txBody>
          <a:bodyPr lIns="30366" tIns="15182" rIns="30366" bIns="15182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prstClr val="black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6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7EB6A2-3149-E659-3EF9-1A1B9529C536}"/>
              </a:ext>
            </a:extLst>
          </p:cNvPr>
          <p:cNvSpPr txBox="1">
            <a:spLocks/>
          </p:cNvSpPr>
          <p:nvPr/>
        </p:nvSpPr>
        <p:spPr>
          <a:xfrm>
            <a:off x="7282851" y="97163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25610" name="Title 1">
            <a:extLst>
              <a:ext uri="{FF2B5EF4-FFF2-40B4-BE49-F238E27FC236}">
                <a16:creationId xmlns:a16="http://schemas.microsoft.com/office/drawing/2014/main" id="{EAC36682-2456-B25B-5CAF-4E3D402B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091" y="3927826"/>
            <a:ext cx="2329436" cy="5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bát</a:t>
            </a:r>
          </a:p>
        </p:txBody>
      </p:sp>
      <p:sp>
        <p:nvSpPr>
          <p:cNvPr id="25611" name="Title 1">
            <a:extLst>
              <a:ext uri="{FF2B5EF4-FFF2-40B4-BE49-F238E27FC236}">
                <a16:creationId xmlns:a16="http://schemas.microsoft.com/office/drawing/2014/main" id="{EF621E71-2C95-252F-71BA-BC733B2DD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59" y="3752049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at</a:t>
            </a:r>
          </a:p>
        </p:txBody>
      </p:sp>
      <p:sp>
        <p:nvSpPr>
          <p:cNvPr id="25612" name="Title 1">
            <a:extLst>
              <a:ext uri="{FF2B5EF4-FFF2-40B4-BE49-F238E27FC236}">
                <a16:creationId xmlns:a16="http://schemas.microsoft.com/office/drawing/2014/main" id="{9CCED1C8-F4AA-13BF-3E8E-3660A97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537" y="3924659"/>
            <a:ext cx="2563804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lạt</a:t>
            </a:r>
          </a:p>
        </p:txBody>
      </p:sp>
      <p:sp>
        <p:nvSpPr>
          <p:cNvPr id="25613" name="Title 1">
            <a:extLst>
              <a:ext uri="{FF2B5EF4-FFF2-40B4-BE49-F238E27FC236}">
                <a16:creationId xmlns:a16="http://schemas.microsoft.com/office/drawing/2014/main" id="{8D7E5353-55A8-811B-D1F4-11DF3177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875" y="3759967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at</a:t>
            </a:r>
          </a:p>
        </p:txBody>
      </p:sp>
      <p:sp>
        <p:nvSpPr>
          <p:cNvPr id="25614" name="Title 1">
            <a:extLst>
              <a:ext uri="{FF2B5EF4-FFF2-40B4-BE49-F238E27FC236}">
                <a16:creationId xmlns:a16="http://schemas.microsoft.com/office/drawing/2014/main" id="{BE4D7C4C-4C5D-36A4-B1D7-52BF4310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187" y="3930993"/>
            <a:ext cx="1925624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sắt</a:t>
            </a:r>
          </a:p>
        </p:txBody>
      </p:sp>
      <p:sp>
        <p:nvSpPr>
          <p:cNvPr id="25615" name="Title 1">
            <a:extLst>
              <a:ext uri="{FF2B5EF4-FFF2-40B4-BE49-F238E27FC236}">
                <a16:creationId xmlns:a16="http://schemas.microsoft.com/office/drawing/2014/main" id="{747C2CF7-A344-2544-322D-84D82CE0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407" y="3752049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ăt</a:t>
            </a:r>
          </a:p>
        </p:txBody>
      </p:sp>
      <p:sp>
        <p:nvSpPr>
          <p:cNvPr id="25616" name="Title 1">
            <a:extLst>
              <a:ext uri="{FF2B5EF4-FFF2-40B4-BE49-F238E27FC236}">
                <a16:creationId xmlns:a16="http://schemas.microsoft.com/office/drawing/2014/main" id="{37B28C22-5E5B-64EA-D71D-A0E77F3B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724" y="3935744"/>
            <a:ext cx="2118820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gặt</a:t>
            </a:r>
          </a:p>
        </p:txBody>
      </p:sp>
      <p:sp>
        <p:nvSpPr>
          <p:cNvPr id="25617" name="Title 1">
            <a:extLst>
              <a:ext uri="{FF2B5EF4-FFF2-40B4-BE49-F238E27FC236}">
                <a16:creationId xmlns:a16="http://schemas.microsoft.com/office/drawing/2014/main" id="{40370F9E-9441-D866-05F9-D0ED2BB6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806" y="3759967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ăt</a:t>
            </a:r>
          </a:p>
        </p:txBody>
      </p:sp>
      <p:sp>
        <p:nvSpPr>
          <p:cNvPr id="25618" name="Title 1">
            <a:extLst>
              <a:ext uri="{FF2B5EF4-FFF2-40B4-BE49-F238E27FC236}">
                <a16:creationId xmlns:a16="http://schemas.microsoft.com/office/drawing/2014/main" id="{71946066-1192-3A10-3B56-5865E2E7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347" y="3935744"/>
            <a:ext cx="2331019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đất</a:t>
            </a:r>
          </a:p>
        </p:txBody>
      </p:sp>
      <p:sp>
        <p:nvSpPr>
          <p:cNvPr id="25619" name="Title 1">
            <a:extLst>
              <a:ext uri="{FF2B5EF4-FFF2-40B4-BE49-F238E27FC236}">
                <a16:creationId xmlns:a16="http://schemas.microsoft.com/office/drawing/2014/main" id="{3A96B340-CC52-025D-65B4-E213642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281" y="3748882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ât</a:t>
            </a:r>
          </a:p>
        </p:txBody>
      </p:sp>
      <p:sp>
        <p:nvSpPr>
          <p:cNvPr id="25620" name="Title 1">
            <a:extLst>
              <a:ext uri="{FF2B5EF4-FFF2-40B4-BE49-F238E27FC236}">
                <a16:creationId xmlns:a16="http://schemas.microsoft.com/office/drawing/2014/main" id="{702E7308-BC34-E71C-0860-BFFCBD4D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0613" y="3924659"/>
            <a:ext cx="2329435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gật</a:t>
            </a:r>
          </a:p>
        </p:txBody>
      </p:sp>
      <p:sp>
        <p:nvSpPr>
          <p:cNvPr id="25621" name="Title 1">
            <a:extLst>
              <a:ext uri="{FF2B5EF4-FFF2-40B4-BE49-F238E27FC236}">
                <a16:creationId xmlns:a16="http://schemas.microsoft.com/office/drawing/2014/main" id="{6E78053B-2E0B-A62F-8578-ED3831BFC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9119" y="3759967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sp>
        <p:nvSpPr>
          <p:cNvPr id="25622" name="Title 1">
            <a:extLst>
              <a:ext uri="{FF2B5EF4-FFF2-40B4-BE49-F238E27FC236}">
                <a16:creationId xmlns:a16="http://schemas.microsoft.com/office/drawing/2014/main" id="{0378627B-A08E-8F39-A9B4-161473162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6" y="5253276"/>
            <a:ext cx="3236822" cy="6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bãi cát</a:t>
            </a:r>
          </a:p>
        </p:txBody>
      </p:sp>
      <p:sp>
        <p:nvSpPr>
          <p:cNvPr id="25623" name="Title 1">
            <a:extLst>
              <a:ext uri="{FF2B5EF4-FFF2-40B4-BE49-F238E27FC236}">
                <a16:creationId xmlns:a16="http://schemas.microsoft.com/office/drawing/2014/main" id="{8B75185D-CAB8-C04A-62A1-054B883BF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341" y="5253276"/>
            <a:ext cx="3420517" cy="6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25624" name="Title 1">
            <a:extLst>
              <a:ext uri="{FF2B5EF4-FFF2-40B4-BE49-F238E27FC236}">
                <a16:creationId xmlns:a16="http://schemas.microsoft.com/office/drawing/2014/main" id="{81BCE01A-3304-415D-5A4F-E58E2B5F3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149" y="5242192"/>
            <a:ext cx="5396815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bật lửa</a:t>
            </a:r>
          </a:p>
        </p:txBody>
      </p:sp>
      <p:sp>
        <p:nvSpPr>
          <p:cNvPr id="25625" name="Title 1">
            <a:extLst>
              <a:ext uri="{FF2B5EF4-FFF2-40B4-BE49-F238E27FC236}">
                <a16:creationId xmlns:a16="http://schemas.microsoft.com/office/drawing/2014/main" id="{9BF86057-B64A-4C7C-B053-557B1EA1C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5242192"/>
            <a:ext cx="1944627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 dirty="0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at</a:t>
            </a:r>
          </a:p>
        </p:txBody>
      </p:sp>
      <p:sp>
        <p:nvSpPr>
          <p:cNvPr id="25626" name="TextBox 22">
            <a:extLst>
              <a:ext uri="{FF2B5EF4-FFF2-40B4-BE49-F238E27FC236}">
                <a16:creationId xmlns:a16="http://schemas.microsoft.com/office/drawing/2014/main" id="{A2D619EF-03D0-CEB2-BC86-B9B74FCC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5074333"/>
            <a:ext cx="1944627" cy="9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 dirty="0" err="1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ăt</a:t>
            </a:r>
            <a:endParaRPr lang="en-US" altLang="en-US" sz="5387" dirty="0">
              <a:solidFill>
                <a:srgbClr val="FF0000"/>
              </a:solidFill>
              <a:latin typeface="HP-211" panose="020B0803050302020204" pitchFamily="34" charset="0"/>
              <a:ea typeface="Arial-Rounded" charset="0"/>
              <a:cs typeface="Times New Roman" panose="02020603050405020304" pitchFamily="18" charset="0"/>
            </a:endParaRPr>
          </a:p>
        </p:txBody>
      </p:sp>
      <p:sp>
        <p:nvSpPr>
          <p:cNvPr id="25627" name="Title 1">
            <a:extLst>
              <a:ext uri="{FF2B5EF4-FFF2-40B4-BE49-F238E27FC236}">
                <a16:creationId xmlns:a16="http://schemas.microsoft.com/office/drawing/2014/main" id="{EEBFC4AE-61E0-F0DF-5213-8A5C5E5D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670" y="5226356"/>
            <a:ext cx="2147324" cy="6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ât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A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2719" y="1335659"/>
            <a:ext cx="10131098" cy="3809998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3E51C4-5F5A-80AB-41BC-FA75BA82DC27}"/>
              </a:ext>
            </a:extLst>
          </p:cNvPr>
          <p:cNvGrpSpPr/>
          <p:nvPr/>
        </p:nvGrpSpPr>
        <p:grpSpPr>
          <a:xfrm>
            <a:off x="-84357" y="86777"/>
            <a:ext cx="7009030" cy="941185"/>
            <a:chOff x="63500" y="1437147"/>
            <a:chExt cx="5269808" cy="705889"/>
          </a:xfrm>
        </p:grpSpPr>
        <p:sp>
          <p:nvSpPr>
            <p:cNvPr id="3" name="Rounded Rectangle 12">
              <a:extLst>
                <a:ext uri="{FF2B5EF4-FFF2-40B4-BE49-F238E27FC236}">
                  <a16:creationId xmlns:a16="http://schemas.microsoft.com/office/drawing/2014/main" id="{16FF5395-8E5E-FA60-96E3-AE7D5F18B0F8}"/>
                </a:ext>
              </a:extLst>
            </p:cNvPr>
            <p:cNvSpPr/>
            <p:nvPr/>
          </p:nvSpPr>
          <p:spPr>
            <a:xfrm>
              <a:off x="573920" y="1437147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bảng</a:t>
              </a:r>
              <a:endPara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BF4A16-36D4-D1CE-7300-F94EF3308749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Ă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6119" y="1981200"/>
            <a:ext cx="8890188" cy="3329147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4159511-9EF5-DFE7-4E8B-96C04A6425EA}"/>
              </a:ext>
            </a:extLst>
          </p:cNvPr>
          <p:cNvGrpSpPr/>
          <p:nvPr/>
        </p:nvGrpSpPr>
        <p:grpSpPr>
          <a:xfrm>
            <a:off x="213519" y="115093"/>
            <a:ext cx="7153339" cy="941185"/>
            <a:chOff x="63500" y="1440646"/>
            <a:chExt cx="5378308" cy="705889"/>
          </a:xfrm>
        </p:grpSpPr>
        <p:sp>
          <p:nvSpPr>
            <p:cNvPr id="4" name="Rounded Rectangle 12">
              <a:extLst>
                <a:ext uri="{FF2B5EF4-FFF2-40B4-BE49-F238E27FC236}">
                  <a16:creationId xmlns:a16="http://schemas.microsoft.com/office/drawing/2014/main" id="{50BFB6D8-73A4-5C98-B2D7-D47B26CDCC54}"/>
                </a:ext>
              </a:extLst>
            </p:cNvPr>
            <p:cNvSpPr/>
            <p:nvPr/>
          </p:nvSpPr>
          <p:spPr>
            <a:xfrm>
              <a:off x="682420" y="144064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bảng</a:t>
              </a:r>
              <a:endPara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52C6B46-1DD4-82F4-30B5-77F243CF972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Â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6519" y="2057400"/>
            <a:ext cx="9665285" cy="363482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E07776-46D7-F48E-8466-1AB2353FAAB5}"/>
              </a:ext>
            </a:extLst>
          </p:cNvPr>
          <p:cNvGrpSpPr/>
          <p:nvPr/>
        </p:nvGrpSpPr>
        <p:grpSpPr>
          <a:xfrm>
            <a:off x="-15081" y="76203"/>
            <a:ext cx="6756905" cy="894980"/>
            <a:chOff x="63500" y="1429216"/>
            <a:chExt cx="5080245" cy="671235"/>
          </a:xfrm>
        </p:grpSpPr>
        <p:sp>
          <p:nvSpPr>
            <p:cNvPr id="3" name="Rounded Rectangle 12">
              <a:extLst>
                <a:ext uri="{FF2B5EF4-FFF2-40B4-BE49-F238E27FC236}">
                  <a16:creationId xmlns:a16="http://schemas.microsoft.com/office/drawing/2014/main" id="{41FFCFE6-A947-52D7-D12C-DBD5F35E4C49}"/>
                </a:ext>
              </a:extLst>
            </p:cNvPr>
            <p:cNvSpPr/>
            <p:nvPr/>
          </p:nvSpPr>
          <p:spPr>
            <a:xfrm>
              <a:off x="579126" y="1429216"/>
              <a:ext cx="4564619" cy="671234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4800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bảng</a:t>
              </a:r>
              <a:endParaRPr lang="en-US" sz="48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BFA3FF2-1556-5A60-05CF-C05813C3BD56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2349DC0-83F9-00A6-5796-8670EE48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2" b="63599"/>
          <a:stretch>
            <a:fillRect/>
          </a:stretch>
        </p:blipFill>
        <p:spPr bwMode="auto">
          <a:xfrm>
            <a:off x="1371374" y="8483"/>
            <a:ext cx="9111877" cy="38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Group 6">
            <a:extLst>
              <a:ext uri="{FF2B5EF4-FFF2-40B4-BE49-F238E27FC236}">
                <a16:creationId xmlns:a16="http://schemas.microsoft.com/office/drawing/2014/main" id="{6E554559-70FA-C1CD-4CC4-99FFD66339D5}"/>
              </a:ext>
            </a:extLst>
          </p:cNvPr>
          <p:cNvGrpSpPr>
            <a:grpSpLocks/>
          </p:cNvGrpSpPr>
          <p:nvPr/>
        </p:nvGrpSpPr>
        <p:grpSpPr bwMode="auto">
          <a:xfrm>
            <a:off x="389559" y="160506"/>
            <a:ext cx="2454538" cy="665100"/>
            <a:chOff x="183532" y="1524050"/>
            <a:chExt cx="1850781" cy="49917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0FFBC12-0973-7CED-AA4F-173D87CC9254}"/>
                </a:ext>
              </a:extLst>
            </p:cNvPr>
            <p:cNvSpPr/>
            <p:nvPr/>
          </p:nvSpPr>
          <p:spPr>
            <a:xfrm>
              <a:off x="384133" y="1540689"/>
              <a:ext cx="1650180" cy="482537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4389">
                  <a:solidFill>
                    <a:srgbClr val="FFFFFF"/>
                  </a:solidFill>
                  <a:latin typeface="UTM Avo"/>
                  <a:cs typeface="Arial-Rounded" charset="0"/>
                </a:rPr>
                <a:t>Đọc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196721C-A3F0-D436-D233-3C6CAB1E19C5}"/>
                </a:ext>
              </a:extLst>
            </p:cNvPr>
            <p:cNvSpPr/>
            <p:nvPr/>
          </p:nvSpPr>
          <p:spPr>
            <a:xfrm>
              <a:off x="183532" y="1524050"/>
              <a:ext cx="481203" cy="4801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>
                <a:defRPr/>
              </a:pPr>
              <a:r>
                <a:rPr lang="en-US" sz="4389">
                  <a:solidFill>
                    <a:prstClr val="black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4B6A7E2-903D-8BB6-02AE-2A4512B05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029175"/>
            <a:ext cx="12031985" cy="28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24" tIns="60711" rIns="121424" bIns="60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4788">
                <a:solidFill>
                  <a:srgbClr val="0070C0"/>
                </a:solidFill>
                <a:latin typeface="Arial-Rounded" charset="0"/>
                <a:cs typeface="Arial-Rounded" charset="0"/>
              </a:rPr>
              <a:t>      </a:t>
            </a:r>
            <a:r>
              <a:rPr lang="en-US" altLang="en-US" sz="4389">
                <a:solidFill>
                  <a:srgbClr val="00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Hè đến, nhà Nam đi nghỉ mát ở Cát Bà. Mẹ và Nam bỏ áo bơi, bàn chải, khăn mặt</a:t>
            </a:r>
            <a:r>
              <a:rPr lang="en-US" altLang="en-US" sz="4389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altLang="en-US" sz="4389">
                <a:solidFill>
                  <a:srgbClr val="00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vào ba lô. Nam rất</a:t>
            </a:r>
            <a:r>
              <a:rPr lang="en-US" altLang="en-US" sz="4389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altLang="en-US" sz="4389">
                <a:solidFill>
                  <a:srgbClr val="00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vui khi đi chơi xa với cả nhà.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27F89-8BA5-F264-1481-A5EA0405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735" y="4084599"/>
            <a:ext cx="1216184" cy="7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 dirty="0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at</a:t>
            </a:r>
            <a:endParaRPr lang="vi-VN" altLang="en-US" sz="4389" dirty="0">
              <a:solidFill>
                <a:srgbClr val="FF0000"/>
              </a:solidFill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B2C4D-3E29-A59C-2B93-E4CD04171CD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9433719" y="4084599"/>
            <a:ext cx="1762516" cy="7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 dirty="0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at</a:t>
            </a:r>
            <a:endParaRPr lang="vi-VN" altLang="en-US" sz="4389" dirty="0">
              <a:solidFill>
                <a:srgbClr val="FF0000"/>
              </a:solidFill>
              <a:latin typeface="Arial" panose="020B0604020202020204" pitchFamily="34" charset="0"/>
              <a:ea typeface="Arial-Rounded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DEC8F-93EE-B566-DC05-76C0A9B7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317" y="4794567"/>
            <a:ext cx="2660402" cy="7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 dirty="0" err="1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ăt</a:t>
            </a:r>
            <a:endParaRPr lang="vi-VN" altLang="en-US" sz="4389" dirty="0">
              <a:solidFill>
                <a:srgbClr val="FF0000"/>
              </a:solidFill>
              <a:latin typeface="Arial" panose="020B0604020202020204" pitchFamily="34" charset="0"/>
              <a:ea typeface="Arial-Rounded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CAC4A-1AA8-A6DE-210F-3026E1C7E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119" y="5471809"/>
            <a:ext cx="1292195" cy="7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 dirty="0" err="1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ât</a:t>
            </a:r>
            <a:endParaRPr lang="vi-VN" altLang="en-US" sz="4389" dirty="0">
              <a:solidFill>
                <a:srgbClr val="FF0000"/>
              </a:solidFill>
              <a:latin typeface="Arial" panose="020B0604020202020204" pitchFamily="34" charset="0"/>
              <a:ea typeface="Arial-Rounded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8FC72F-3E01-25FB-E3F2-11B4A9B7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3" y="540564"/>
            <a:ext cx="5928896" cy="2771252"/>
          </a:xfrm>
          <a:prstGeom prst="rect">
            <a:avLst/>
          </a:prstGeom>
          <a:solidFill>
            <a:srgbClr val="006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76">
                <a:solidFill>
                  <a:srgbClr val="FFFFFF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nghỉ mát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FA46C7-6BFA-4538-30E6-633765A1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65" y="540564"/>
            <a:ext cx="5289132" cy="2771252"/>
          </a:xfrm>
          <a:prstGeom prst="rect">
            <a:avLst/>
          </a:prstGeom>
          <a:solidFill>
            <a:srgbClr val="006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76">
                <a:solidFill>
                  <a:srgbClr val="FFFFFF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Cát Bà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E16318-B63A-D030-E71E-24A756EB0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3" y="3505011"/>
            <a:ext cx="6080919" cy="2660402"/>
          </a:xfrm>
          <a:prstGeom prst="rect">
            <a:avLst/>
          </a:prstGeom>
          <a:solidFill>
            <a:srgbClr val="006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76">
                <a:solidFill>
                  <a:srgbClr val="FFFFFF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khăn mặt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638A60-B87F-00EC-68E9-CFED1E348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77" y="3505011"/>
            <a:ext cx="5289132" cy="2660402"/>
          </a:xfrm>
          <a:prstGeom prst="rect">
            <a:avLst/>
          </a:prstGeom>
          <a:solidFill>
            <a:srgbClr val="006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9576">
                <a:solidFill>
                  <a:srgbClr val="FFFFFF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rất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ê mẩn với vẻ đẹp Cát Bà nhìn từ trên cao - Kênh truyền hình Đài Tiếng nói  Việt Nam - VOVTV">
            <a:extLst>
              <a:ext uri="{FF2B5EF4-FFF2-40B4-BE49-F238E27FC236}">
                <a16:creationId xmlns:a16="http://schemas.microsoft.com/office/drawing/2014/main" id="{0F8F0489-6BF1-7B05-4C9B-E88A2567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" y="8483"/>
            <a:ext cx="12131750" cy="675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909A7DB-1D6A-6A98-06E6-8632267BBA02}"/>
              </a:ext>
            </a:extLst>
          </p:cNvPr>
          <p:cNvSpPr txBox="1">
            <a:spLocks/>
          </p:cNvSpPr>
          <p:nvPr/>
        </p:nvSpPr>
        <p:spPr>
          <a:xfrm>
            <a:off x="4183799" y="5802776"/>
            <a:ext cx="3699226" cy="9976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91068" tIns="45534" rIns="91068" bIns="45534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2114">
              <a:defRPr/>
            </a:pPr>
            <a:r>
              <a:rPr lang="en-US" sz="6583" dirty="0" err="1">
                <a:solidFill>
                  <a:prstClr val="white"/>
                </a:solidFill>
                <a:latin typeface="HP-211" panose="020B0803050302020204" pitchFamily="34" charset="0"/>
                <a:ea typeface="Arial-Rounded" pitchFamily="34" charset="0"/>
                <a:cs typeface="Times New Roman" panose="02020603050405020304" pitchFamily="18" charset="0"/>
              </a:rPr>
              <a:t>Cát</a:t>
            </a:r>
            <a:r>
              <a:rPr lang="en-US" sz="6583" dirty="0">
                <a:solidFill>
                  <a:prstClr val="white"/>
                </a:solidFill>
                <a:latin typeface="HP-211" panose="020B08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583" dirty="0" err="1">
                <a:solidFill>
                  <a:prstClr val="white"/>
                </a:solidFill>
                <a:latin typeface="HP-211" panose="020B08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endParaRPr lang="en-US" sz="6583" dirty="0">
              <a:solidFill>
                <a:prstClr val="white"/>
              </a:solidFill>
              <a:latin typeface="HP-211" panose="020B080305030202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E32367-3DA8-2F25-0F3E-944635FA1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323" y="1120151"/>
            <a:ext cx="10564013" cy="204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000000"/>
                </a:solidFill>
                <a:latin typeface="UTM Avo"/>
                <a:cs typeface="Arial-Rounded" charset="0"/>
              </a:rPr>
              <a:t>	</a:t>
            </a: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Hè đến, nhà Nam đi nghỉ mát ở Cát Bà. Mẹ và Nam bỏ áo bơi, bàn chải, khăn mặt vào ba lô. Nam rất vui khi đi chơi xa với cả nhà.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276665-CA53-E63A-61E1-70628B1C5BE4}"/>
              </a:ext>
            </a:extLst>
          </p:cNvPr>
          <p:cNvCxnSpPr>
            <a:cxnSpLocks/>
          </p:cNvCxnSpPr>
          <p:nvPr/>
        </p:nvCxnSpPr>
        <p:spPr>
          <a:xfrm>
            <a:off x="2204333" y="1528713"/>
            <a:ext cx="9121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69CD39-BD5C-EC6D-4480-8F2A334F0E95}"/>
              </a:ext>
            </a:extLst>
          </p:cNvPr>
          <p:cNvCxnSpPr>
            <a:cxnSpLocks/>
          </p:cNvCxnSpPr>
          <p:nvPr/>
        </p:nvCxnSpPr>
        <p:spPr>
          <a:xfrm>
            <a:off x="1292196" y="2168476"/>
            <a:ext cx="15962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742B4BE-92AA-558B-A0C2-D35CA1EEFA8D}"/>
              </a:ext>
            </a:extLst>
          </p:cNvPr>
          <p:cNvCxnSpPr>
            <a:cxnSpLocks/>
          </p:cNvCxnSpPr>
          <p:nvPr/>
        </p:nvCxnSpPr>
        <p:spPr>
          <a:xfrm>
            <a:off x="1197181" y="2744897"/>
            <a:ext cx="7436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154A6D-845F-DEED-4D12-697AA33A8CDF}"/>
              </a:ext>
            </a:extLst>
          </p:cNvPr>
          <p:cNvSpPr/>
          <p:nvPr/>
        </p:nvSpPr>
        <p:spPr>
          <a:xfrm>
            <a:off x="498826" y="5557322"/>
            <a:ext cx="11249700" cy="10894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nghỉ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mát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hè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B47EB-9999-3124-BCA1-C88CE3AE8398}"/>
              </a:ext>
            </a:extLst>
          </p:cNvPr>
          <p:cNvCxnSpPr>
            <a:cxnSpLocks/>
          </p:cNvCxnSpPr>
          <p:nvPr/>
        </p:nvCxnSpPr>
        <p:spPr>
          <a:xfrm>
            <a:off x="3645385" y="2168476"/>
            <a:ext cx="7680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EBDADAA-8058-6706-88A6-473C7EC5C501}"/>
              </a:ext>
            </a:extLst>
          </p:cNvPr>
          <p:cNvSpPr/>
          <p:nvPr/>
        </p:nvSpPr>
        <p:spPr>
          <a:xfrm>
            <a:off x="456069" y="5609580"/>
            <a:ext cx="11249700" cy="10894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bỏ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ba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lô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847503D-396A-5DB8-1D41-AEFA6444244D}"/>
              </a:ext>
            </a:extLst>
          </p:cNvPr>
          <p:cNvSpPr/>
          <p:nvPr/>
        </p:nvSpPr>
        <p:spPr>
          <a:xfrm>
            <a:off x="590673" y="5661837"/>
            <a:ext cx="11249700" cy="10894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Nam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389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4389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D0E6DE-C79A-42BE-35C5-A60D6941330D}"/>
              </a:ext>
            </a:extLst>
          </p:cNvPr>
          <p:cNvCxnSpPr>
            <a:cxnSpLocks/>
          </p:cNvCxnSpPr>
          <p:nvPr/>
        </p:nvCxnSpPr>
        <p:spPr>
          <a:xfrm>
            <a:off x="9273401" y="2752815"/>
            <a:ext cx="20523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85FAE60-49B1-3F5B-ADD6-360E095D0153}"/>
              </a:ext>
            </a:extLst>
          </p:cNvPr>
          <p:cNvCxnSpPr>
            <a:cxnSpLocks/>
          </p:cNvCxnSpPr>
          <p:nvPr/>
        </p:nvCxnSpPr>
        <p:spPr>
          <a:xfrm>
            <a:off x="1197181" y="3429000"/>
            <a:ext cx="74364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">
            <a:extLst>
              <a:ext uri="{FF2B5EF4-FFF2-40B4-BE49-F238E27FC236}">
                <a16:creationId xmlns:a16="http://schemas.microsoft.com/office/drawing/2014/main" id="{B21CD073-FDE9-FE65-D977-343A16641BB7}"/>
              </a:ext>
            </a:extLst>
          </p:cNvPr>
          <p:cNvGrpSpPr>
            <a:grpSpLocks/>
          </p:cNvGrpSpPr>
          <p:nvPr/>
        </p:nvGrpSpPr>
        <p:grpSpPr bwMode="auto">
          <a:xfrm>
            <a:off x="229619" y="211181"/>
            <a:ext cx="2614478" cy="939059"/>
            <a:chOff x="63500" y="1429216"/>
            <a:chExt cx="1970813" cy="70588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CC13B2F-7426-ADA7-BF01-E59197ABB4A8}"/>
                </a:ext>
              </a:extLst>
            </p:cNvPr>
            <p:cNvSpPr/>
            <p:nvPr/>
          </p:nvSpPr>
          <p:spPr>
            <a:xfrm>
              <a:off x="384607" y="1429216"/>
              <a:ext cx="1649706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>
                <a:defRPr/>
              </a:pPr>
              <a:r>
                <a:rPr lang="en-US" sz="4788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CAD4C4-9191-08EC-46A4-0E016B066133}"/>
                </a:ext>
              </a:extLst>
            </p:cNvPr>
            <p:cNvSpPr/>
            <p:nvPr/>
          </p:nvSpPr>
          <p:spPr>
            <a:xfrm>
              <a:off x="63500" y="1458976"/>
              <a:ext cx="642215" cy="64160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>
                <a:defRPr/>
              </a:pPr>
              <a:r>
                <a:rPr lang="en-US" sz="4788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38915" name="Title 1">
            <a:extLst>
              <a:ext uri="{FF2B5EF4-FFF2-40B4-BE49-F238E27FC236}">
                <a16:creationId xmlns:a16="http://schemas.microsoft.com/office/drawing/2014/main" id="{1DD8ED6C-D3C4-E20B-4B3D-9261CB22C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396" y="920622"/>
            <a:ext cx="4719046" cy="6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985">
                <a:solidFill>
                  <a:srgbClr val="000000"/>
                </a:solidFill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Xin phép</a:t>
            </a:r>
          </a:p>
        </p:txBody>
      </p:sp>
      <p:pic>
        <p:nvPicPr>
          <p:cNvPr id="38916" name="Picture 6">
            <a:extLst>
              <a:ext uri="{FF2B5EF4-FFF2-40B4-BE49-F238E27FC236}">
                <a16:creationId xmlns:a16="http://schemas.microsoft.com/office/drawing/2014/main" id="{957DDBCB-2918-3C98-4794-50D7A38D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1" b="1393"/>
          <a:stretch>
            <a:fillRect/>
          </a:stretch>
        </p:blipFill>
        <p:spPr bwMode="auto">
          <a:xfrm>
            <a:off x="14253" y="1756748"/>
            <a:ext cx="12133333" cy="50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1AF9F269-CBC7-D315-32DD-00B048A0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97" y="2342669"/>
            <a:ext cx="3789490" cy="144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66">
            <a:extLst>
              <a:ext uri="{FF2B5EF4-FFF2-40B4-BE49-F238E27FC236}">
                <a16:creationId xmlns:a16="http://schemas.microsoft.com/office/drawing/2014/main" id="{CC9C0312-45DD-63E1-D7B8-B91B3EDA96B8}"/>
              </a:ext>
            </a:extLst>
          </p:cNvPr>
          <p:cNvSpPr/>
          <p:nvPr/>
        </p:nvSpPr>
        <p:spPr>
          <a:xfrm>
            <a:off x="7301854" y="5231106"/>
            <a:ext cx="2717411" cy="7585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en-US" sz="4389" b="1">
                <a:solidFill>
                  <a:prstClr val="black"/>
                </a:solidFill>
                <a:latin typeface="Arial" panose="020B0604020202020204" pitchFamily="34" charset="0"/>
              </a:rPr>
              <a:t>con mực</a:t>
            </a:r>
            <a:endParaRPr lang="en-US" sz="4389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ounded Rectangle 66">
            <a:extLst>
              <a:ext uri="{FF2B5EF4-FFF2-40B4-BE49-F238E27FC236}">
                <a16:creationId xmlns:a16="http://schemas.microsoft.com/office/drawing/2014/main" id="{E59C1044-029F-30FD-C15C-3105C77EFD2C}"/>
              </a:ext>
            </a:extLst>
          </p:cNvPr>
          <p:cNvSpPr/>
          <p:nvPr/>
        </p:nvSpPr>
        <p:spPr>
          <a:xfrm>
            <a:off x="2386445" y="5294449"/>
            <a:ext cx="2782337" cy="6825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en-US" sz="4389" b="1">
                <a:solidFill>
                  <a:prstClr val="black"/>
                </a:solidFill>
                <a:latin typeface="HP-211" panose="020B0803050302020204" pitchFamily="34" charset="0"/>
              </a:rPr>
              <a:t>máy xúc</a:t>
            </a:r>
            <a:endParaRPr lang="en-US" sz="4389" b="1" dirty="0">
              <a:solidFill>
                <a:prstClr val="black"/>
              </a:solidFill>
              <a:latin typeface="HP-211" panose="020B08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D0F2C-7EBF-ACA7-E170-D6E8AED7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 b="-813"/>
          <a:stretch>
            <a:fillRect/>
          </a:stretch>
        </p:blipFill>
        <p:spPr bwMode="auto">
          <a:xfrm>
            <a:off x="6902794" y="3919908"/>
            <a:ext cx="3070547" cy="26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B0DD53-FC83-EDAA-DF01-807011C29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 b="-813"/>
          <a:stretch>
            <a:fillRect/>
          </a:stretch>
        </p:blipFill>
        <p:spPr bwMode="auto">
          <a:xfrm>
            <a:off x="2050589" y="3972957"/>
            <a:ext cx="2975533" cy="255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66">
            <a:extLst>
              <a:ext uri="{FF2B5EF4-FFF2-40B4-BE49-F238E27FC236}">
                <a16:creationId xmlns:a16="http://schemas.microsoft.com/office/drawing/2014/main" id="{CE6111BE-0790-F5DB-B7D4-88BF975B4DC8}"/>
              </a:ext>
            </a:extLst>
          </p:cNvPr>
          <p:cNvSpPr/>
          <p:nvPr/>
        </p:nvSpPr>
        <p:spPr>
          <a:xfrm>
            <a:off x="2544802" y="1995867"/>
            <a:ext cx="2483042" cy="6144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en-US" sz="4389" b="1">
                <a:solidFill>
                  <a:prstClr val="black"/>
                </a:solidFill>
                <a:latin typeface="HP-211" panose="020B0803050302020204" pitchFamily="34" charset="0"/>
              </a:rPr>
              <a:t>con sóc</a:t>
            </a:r>
            <a:endParaRPr lang="en-US" sz="4389" b="1" dirty="0">
              <a:solidFill>
                <a:prstClr val="black"/>
              </a:solidFill>
              <a:latin typeface="HP-211" panose="020B0803050302020204" pitchFamily="34" charset="0"/>
            </a:endParaRPr>
          </a:p>
        </p:txBody>
      </p:sp>
      <p:sp>
        <p:nvSpPr>
          <p:cNvPr id="14" name="Rounded Rectangle 66">
            <a:extLst>
              <a:ext uri="{FF2B5EF4-FFF2-40B4-BE49-F238E27FC236}">
                <a16:creationId xmlns:a16="http://schemas.microsoft.com/office/drawing/2014/main" id="{2526B69C-0EC6-C73B-BFF6-09CD65DA52F9}"/>
              </a:ext>
            </a:extLst>
          </p:cNvPr>
          <p:cNvSpPr/>
          <p:nvPr/>
        </p:nvSpPr>
        <p:spPr>
          <a:xfrm>
            <a:off x="7173585" y="2040207"/>
            <a:ext cx="2443453" cy="7585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en-US" sz="4389" b="1">
                <a:solidFill>
                  <a:prstClr val="black"/>
                </a:solidFill>
                <a:latin typeface="HP-211" panose="020B0803050302020204" pitchFamily="34" charset="0"/>
              </a:rPr>
              <a:t>cái cốc</a:t>
            </a:r>
            <a:endParaRPr lang="en-US" sz="4389" b="1" dirty="0">
              <a:solidFill>
                <a:prstClr val="black"/>
              </a:solidFill>
              <a:latin typeface="HP-211" panose="020B08030503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29619-73BE-AA80-9840-5A262C9A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 b="-813"/>
          <a:stretch>
            <a:fillRect/>
          </a:stretch>
        </p:blipFill>
        <p:spPr bwMode="auto">
          <a:xfrm>
            <a:off x="6703264" y="938041"/>
            <a:ext cx="2975532" cy="25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8AA31D-EB59-337F-DBE7-6C7F05AC5072}"/>
              </a:ext>
            </a:extLst>
          </p:cNvPr>
          <p:cNvSpPr/>
          <p:nvPr/>
        </p:nvSpPr>
        <p:spPr>
          <a:xfrm>
            <a:off x="6248778" y="5372044"/>
            <a:ext cx="783869" cy="6049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vi-VN" sz="3990" b="1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en-US" sz="399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52D412-87C5-E504-D722-10DAD64A9068}"/>
              </a:ext>
            </a:extLst>
          </p:cNvPr>
          <p:cNvSpPr/>
          <p:nvPr/>
        </p:nvSpPr>
        <p:spPr>
          <a:xfrm>
            <a:off x="1181346" y="5609580"/>
            <a:ext cx="790203" cy="6049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vi-VN" sz="3990" b="1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en-US" sz="399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C3A81-0E43-6EE4-F588-286BCC4022F6}"/>
              </a:ext>
            </a:extLst>
          </p:cNvPr>
          <p:cNvSpPr/>
          <p:nvPr/>
        </p:nvSpPr>
        <p:spPr>
          <a:xfrm>
            <a:off x="6123676" y="2011703"/>
            <a:ext cx="783868" cy="6777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vi-VN" sz="3990" b="1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en-US" sz="399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E1FA1-248D-1F69-8461-28D71FB48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3" b="-813"/>
          <a:stretch>
            <a:fillRect/>
          </a:stretch>
        </p:blipFill>
        <p:spPr bwMode="auto">
          <a:xfrm>
            <a:off x="2094251" y="938041"/>
            <a:ext cx="2977116" cy="255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419035-BD89-B110-4805-B7B859455C94}"/>
              </a:ext>
            </a:extLst>
          </p:cNvPr>
          <p:cNvSpPr/>
          <p:nvPr/>
        </p:nvSpPr>
        <p:spPr>
          <a:xfrm>
            <a:off x="1165510" y="2049709"/>
            <a:ext cx="823458" cy="6302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456057">
              <a:defRPr/>
            </a:pPr>
            <a:r>
              <a:rPr lang="vi-VN" sz="3990" b="1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sz="399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02" name="TextBox 21">
            <a:extLst>
              <a:ext uri="{FF2B5EF4-FFF2-40B4-BE49-F238E27FC236}">
                <a16:creationId xmlns:a16="http://schemas.microsoft.com/office/drawing/2014/main" id="{6C4DDF1B-355A-12F4-72E2-52F9CC7A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141" y="143088"/>
            <a:ext cx="5122857" cy="7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605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90" b="1">
                <a:solidFill>
                  <a:srgbClr val="FF0000"/>
                </a:solidFill>
                <a:latin typeface="HP-211" panose="020B0803050302020204" pitchFamily="34" charset="0"/>
              </a:rPr>
              <a:t>Hộp quà may mắn</a:t>
            </a:r>
            <a:endParaRPr lang="en-US" altLang="en-US" sz="3990">
              <a:solidFill>
                <a:srgbClr val="000000"/>
              </a:solidFill>
              <a:latin typeface="HP-211" panose="020B08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29D24CE8-0EB2-C203-08EE-95354AE5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59" y="4702193"/>
            <a:ext cx="11613921" cy="21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990">
                <a:solidFill>
                  <a:srgbClr val="000000"/>
                </a:solidFill>
                <a:latin typeface="Arial-Rounded" charset="0"/>
                <a:cs typeface="Arial-Rounded" charset="0"/>
              </a:rPr>
              <a:t>	</a:t>
            </a:r>
            <a:r>
              <a:rPr lang="en-US" altLang="en-US" sz="3990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Hè đến, nhà Nam đi nghỉ mát ở Cát Bà. Mẹ và Nam bỏ áo bơi, bàn chải, khăn mặt vào ba lô. Nam rất vui khi đi chơi xa với cả nhà.</a:t>
            </a:r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E55E8443-B0F2-B956-3924-3F3FC2F87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358" y="3824893"/>
            <a:ext cx="5472827" cy="6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37892" name="Title 1">
            <a:extLst>
              <a:ext uri="{FF2B5EF4-FFF2-40B4-BE49-F238E27FC236}">
                <a16:creationId xmlns:a16="http://schemas.microsoft.com/office/drawing/2014/main" id="{16D80EDB-91AC-60B8-A6E3-10C13DCF7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205" y="3816976"/>
            <a:ext cx="4940747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bãi cát</a:t>
            </a:r>
          </a:p>
        </p:txBody>
      </p:sp>
      <p:sp>
        <p:nvSpPr>
          <p:cNvPr id="37893" name="Title 1">
            <a:extLst>
              <a:ext uri="{FF2B5EF4-FFF2-40B4-BE49-F238E27FC236}">
                <a16:creationId xmlns:a16="http://schemas.microsoft.com/office/drawing/2014/main" id="{64A93654-DCC0-D82A-9621-7CC838FA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001" y="3820143"/>
            <a:ext cx="5472827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bật lửa</a:t>
            </a:r>
          </a:p>
        </p:txBody>
      </p:sp>
      <p:sp>
        <p:nvSpPr>
          <p:cNvPr id="37894" name="Title 1">
            <a:extLst>
              <a:ext uri="{FF2B5EF4-FFF2-40B4-BE49-F238E27FC236}">
                <a16:creationId xmlns:a16="http://schemas.microsoft.com/office/drawing/2014/main" id="{14177831-C9E2-A647-A182-6B461E07F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042" y="3110703"/>
            <a:ext cx="2329436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bát</a:t>
            </a:r>
          </a:p>
        </p:txBody>
      </p:sp>
      <p:sp>
        <p:nvSpPr>
          <p:cNvPr id="37895" name="Title 1">
            <a:extLst>
              <a:ext uri="{FF2B5EF4-FFF2-40B4-BE49-F238E27FC236}">
                <a16:creationId xmlns:a16="http://schemas.microsoft.com/office/drawing/2014/main" id="{5F69EE30-2DC1-658B-C895-44CDD1FE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737" y="3110703"/>
            <a:ext cx="2563805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lạt</a:t>
            </a:r>
          </a:p>
        </p:txBody>
      </p:sp>
      <p:sp>
        <p:nvSpPr>
          <p:cNvPr id="37896" name="Title 1">
            <a:extLst>
              <a:ext uri="{FF2B5EF4-FFF2-40B4-BE49-F238E27FC236}">
                <a16:creationId xmlns:a16="http://schemas.microsoft.com/office/drawing/2014/main" id="{4E0C3032-58A5-4B69-4544-E0BD17149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743" y="3158210"/>
            <a:ext cx="2118820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gặt</a:t>
            </a:r>
          </a:p>
        </p:txBody>
      </p:sp>
      <p:sp>
        <p:nvSpPr>
          <p:cNvPr id="37897" name="Title 1">
            <a:extLst>
              <a:ext uri="{FF2B5EF4-FFF2-40B4-BE49-F238E27FC236}">
                <a16:creationId xmlns:a16="http://schemas.microsoft.com/office/drawing/2014/main" id="{978A0DF0-100E-DF9D-6940-457202D72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172" y="3110703"/>
            <a:ext cx="2329436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đất</a:t>
            </a:r>
          </a:p>
        </p:txBody>
      </p:sp>
      <p:sp>
        <p:nvSpPr>
          <p:cNvPr id="37898" name="Title 1">
            <a:extLst>
              <a:ext uri="{FF2B5EF4-FFF2-40B4-BE49-F238E27FC236}">
                <a16:creationId xmlns:a16="http://schemas.microsoft.com/office/drawing/2014/main" id="{E197D502-016A-A96D-971A-5A93D44A6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414" y="3115453"/>
            <a:ext cx="2329435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gật</a:t>
            </a:r>
          </a:p>
        </p:txBody>
      </p:sp>
      <p:sp>
        <p:nvSpPr>
          <p:cNvPr id="37899" name="Title 1">
            <a:extLst>
              <a:ext uri="{FF2B5EF4-FFF2-40B4-BE49-F238E27FC236}">
                <a16:creationId xmlns:a16="http://schemas.microsoft.com/office/drawing/2014/main" id="{03CF4930-A31E-E47B-4860-17DE22C24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214" y="3115453"/>
            <a:ext cx="1925624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389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sắt</a:t>
            </a:r>
          </a:p>
        </p:txBody>
      </p:sp>
      <p:pic>
        <p:nvPicPr>
          <p:cNvPr id="37900" name="Picture 2">
            <a:extLst>
              <a:ext uri="{FF2B5EF4-FFF2-40B4-BE49-F238E27FC236}">
                <a16:creationId xmlns:a16="http://schemas.microsoft.com/office/drawing/2014/main" id="{BFEF1B62-7A6C-66FA-DAC4-3F4DA3DB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37" y="236518"/>
            <a:ext cx="5951066" cy="301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774E5-4C01-16BC-47B6-4931B0DBFE0A}"/>
              </a:ext>
            </a:extLst>
          </p:cNvPr>
          <p:cNvSpPr txBox="1"/>
          <p:nvPr/>
        </p:nvSpPr>
        <p:spPr>
          <a:xfrm>
            <a:off x="3108554" y="2171644"/>
            <a:ext cx="5930479" cy="12003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18">
              <a:defRPr/>
            </a:pPr>
            <a:r>
              <a:rPr lang="en-US" sz="7200">
                <a:solidFill>
                  <a:prstClr val="black"/>
                </a:solidFill>
                <a:latin typeface="HP-211" panose="020B0803050302020204" pitchFamily="34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108720"/>
            <a:ext cx="972612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44 VBT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  </a:t>
            </a:r>
            <a:endParaRPr kumimoji="0" lang="en-US" sz="10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1026" name="Picture 2" descr="Vở bài tập Tiếng Việt lớp 1 Tập 1 trang 44 Bài 48: at, ăt, 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1402608"/>
            <a:ext cx="1194831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709319" y="1676400"/>
            <a:ext cx="1295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81119" y="1524000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81319" y="1652587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2719" y="2971800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7793" y="2998839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98991" y="3040908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00189" y="2998839"/>
            <a:ext cx="1600200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1527572" y="4299718"/>
            <a:ext cx="1505347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4709319" y="4290193"/>
            <a:ext cx="1505347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8022418" y="4299718"/>
            <a:ext cx="1505347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9698024" y="4239496"/>
            <a:ext cx="1505347" cy="1066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3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320" y="108720"/>
            <a:ext cx="9451484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44 VBT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at,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en-US" sz="1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2050" name="Picture 2" descr="Vở bài tập Tiếng Việt lớp 1 Tập 1 trang 44 Bài 48: at, ăt, 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882"/>
            <a:ext cx="12161837" cy="43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1319" y="4869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HP001 4 hàng" panose="020B0603050302020204" pitchFamily="34" charset="0"/>
              </a:rPr>
              <a:t>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7519" y="4878884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ât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9519" y="495032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ăt</a:t>
            </a:r>
            <a:endParaRPr lang="en-US" sz="4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297" y="0"/>
            <a:ext cx="7015767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44 VBT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  </a:t>
            </a:r>
            <a:endParaRPr kumimoji="0" lang="en-US" sz="24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3074" name="Picture 2" descr="Vở bài tập Tiếng Việt lớp 1 Tập 1 trang 44 Bài 48: at, ăt, 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1202452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166519" y="2590800"/>
            <a:ext cx="1828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70488" y="2590800"/>
            <a:ext cx="1824831" cy="776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74457" y="2590800"/>
            <a:ext cx="1824831" cy="776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78426" y="2590800"/>
            <a:ext cx="1824831" cy="776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82395" y="2590800"/>
            <a:ext cx="1824831" cy="776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86364" y="2590800"/>
            <a:ext cx="1824831" cy="776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99843" y="4433888"/>
            <a:ext cx="1895476" cy="1814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82395" y="5486400"/>
            <a:ext cx="1812924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89524" y="4564856"/>
            <a:ext cx="1921671" cy="892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2591352" y="312067"/>
            <a:ext cx="6979135" cy="794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Điền</a:t>
            </a:r>
            <a:r>
              <a:rPr lang="en-US" sz="5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  <a:r>
              <a:rPr lang="en-US" sz="5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hoặc</a:t>
            </a:r>
            <a:r>
              <a:rPr lang="en-US" sz="5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ăt</a:t>
            </a:r>
            <a:r>
              <a:rPr lang="en-US" sz="5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111305" y="5210905"/>
            <a:ext cx="412201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cái b…..</a:t>
            </a:r>
          </a:p>
        </p:txBody>
      </p:sp>
      <p:pic>
        <p:nvPicPr>
          <p:cNvPr id="1026" name="Picture 2" descr="Bát ăn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63" y="2326784"/>
            <a:ext cx="3641950" cy="2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1661319" y="5210905"/>
            <a:ext cx="4572000" cy="656495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5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1028" name="Picture 4" descr="Bảo vệ đôi mắt sáng kho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2343150"/>
            <a:ext cx="3810000" cy="2381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6780303" y="5090886"/>
            <a:ext cx="44894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đôi m…..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810942" y="5046895"/>
            <a:ext cx="4655414" cy="656495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đôi</a:t>
            </a:r>
            <a:r>
              <a:rPr lang="en-US" sz="5400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ăt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8915067" y="5062135"/>
            <a:ext cx="199181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540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751377" y="5287105"/>
            <a:ext cx="18288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540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Times New Roman" panose="02020603050405020304" pitchFamily="18" charset="0"/>
                <a:ea typeface="Bandit" pitchFamily="18" charset="0"/>
                <a:cs typeface="Times New Roman" panose="02020603050405020304" pitchFamily="18" charset="0"/>
              </a:rPr>
              <a:t>Dặn</a:t>
            </a:r>
            <a:r>
              <a:rPr lang="en-US" sz="9600" dirty="0">
                <a:latin typeface="Times New Roman" panose="02020603050405020304" pitchFamily="18" charset="0"/>
                <a:ea typeface="Bandit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ea typeface="Bandit" pitchFamily="18" charset="0"/>
                <a:cs typeface="Times New Roman" panose="02020603050405020304" pitchFamily="18" charset="0"/>
              </a:rPr>
              <a:t>dò</a:t>
            </a:r>
            <a:endParaRPr lang="en-US" sz="9600" dirty="0">
              <a:latin typeface="Times New Roman" panose="02020603050405020304" pitchFamily="18" charset="0"/>
              <a:ea typeface="Bandit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90334C1B-36D9-20B8-6F7C-70F7469E0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b="64890"/>
          <a:stretch>
            <a:fillRect/>
          </a:stretch>
        </p:blipFill>
        <p:spPr bwMode="auto">
          <a:xfrm>
            <a:off x="853546" y="114584"/>
            <a:ext cx="10101609" cy="47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D33DA1F-5477-2544-E964-2BFCF7D18558}"/>
              </a:ext>
            </a:extLst>
          </p:cNvPr>
          <p:cNvSpPr/>
          <p:nvPr/>
        </p:nvSpPr>
        <p:spPr>
          <a:xfrm>
            <a:off x="14253" y="-514096"/>
            <a:ext cx="12133333" cy="1944627"/>
          </a:xfrm>
          <a:prstGeom prst="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114">
              <a:defRPr/>
            </a:pPr>
            <a:endParaRPr lang="en-US" sz="1795">
              <a:solidFill>
                <a:srgbClr val="FFFFFF"/>
              </a:solidFill>
              <a:latin typeface="UTM Avo" pitchFamily="18" charset="0"/>
            </a:endParaRP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9E5DDF38-1B46-A10A-FC44-FA896EC7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84" y="-371574"/>
            <a:ext cx="2197999" cy="222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CE21A1-6E4C-DFBE-A3D7-B2399938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279" y="40155"/>
            <a:ext cx="1125920" cy="69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24" tIns="60711" rIns="121424" bIns="60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91" b="1">
                <a:solidFill>
                  <a:srgbClr val="FFFFFF"/>
                </a:solidFill>
                <a:latin typeface="HP-211" panose="020B0803050302020204" pitchFamily="34" charset="0"/>
                <a:cs typeface="Arrus-Black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A2E2E6-C32A-3EB0-C0CA-B72A8E649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230" y="160507"/>
            <a:ext cx="1124337" cy="94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424" tIns="60711" rIns="121424" bIns="60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287" b="1">
                <a:solidFill>
                  <a:srgbClr val="BD196F"/>
                </a:solidFill>
                <a:latin typeface="UTM Avo"/>
                <a:cs typeface="Arial-Rounded" charset="0"/>
              </a:rPr>
              <a:t>48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90EA6E-E626-0CF0-1750-19DF0702929F}"/>
              </a:ext>
            </a:extLst>
          </p:cNvPr>
          <p:cNvGrpSpPr>
            <a:grpSpLocks/>
          </p:cNvGrpSpPr>
          <p:nvPr/>
        </p:nvGrpSpPr>
        <p:grpSpPr bwMode="auto">
          <a:xfrm>
            <a:off x="-304045" y="5011286"/>
            <a:ext cx="13693153" cy="1541917"/>
            <a:chOff x="428368" y="4965084"/>
            <a:chExt cx="12573767" cy="1546203"/>
          </a:xfrm>
        </p:grpSpPr>
        <p:sp>
          <p:nvSpPr>
            <p:cNvPr id="13324" name="Title 1">
              <a:extLst>
                <a:ext uri="{FF2B5EF4-FFF2-40B4-BE49-F238E27FC236}">
                  <a16:creationId xmlns:a16="http://schemas.microsoft.com/office/drawing/2014/main" id="{00E71278-D65A-A273-0727-260528B1C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368" y="4965084"/>
              <a:ext cx="12573767" cy="149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34" rIns="91068" bIns="4553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defTabSz="912114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988" b="1">
                  <a:solidFill>
                    <a:srgbClr val="000000"/>
                  </a:solidFill>
                  <a:latin typeface="UTM Avo"/>
                  <a:cs typeface="Arial-Rounded" charset="0"/>
                </a:rPr>
                <a:t>  	</a:t>
              </a:r>
              <a:r>
                <a:rPr lang="en-US" altLang="en-US" sz="4389">
                  <a:solidFill>
                    <a:srgbClr val="000000"/>
                  </a:solidFill>
                  <a:latin typeface="HP-211" panose="020B0803050302020204" pitchFamily="34" charset="0"/>
                  <a:ea typeface="Arial-Rounded" charset="0"/>
                  <a:cs typeface="Times New Roman" panose="02020603050405020304" pitchFamily="18" charset="0"/>
                </a:rPr>
                <a:t>Nam bắt nhịp cho tất cả các bạn hát.</a:t>
              </a:r>
            </a:p>
          </p:txBody>
        </p:sp>
        <p:sp>
          <p:nvSpPr>
            <p:cNvPr id="13325" name="Title 1">
              <a:extLst>
                <a:ext uri="{FF2B5EF4-FFF2-40B4-BE49-F238E27FC236}">
                  <a16:creationId xmlns:a16="http://schemas.microsoft.com/office/drawing/2014/main" id="{5F6C9B54-792A-D6D4-EE46-A7B13B649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602" y="5010199"/>
              <a:ext cx="1833736" cy="150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34" rIns="91068" bIns="4553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2114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389" dirty="0" err="1">
                  <a:solidFill>
                    <a:srgbClr val="FF0000"/>
                  </a:solidFill>
                  <a:latin typeface="HP-211" panose="020B0803050302020204" pitchFamily="34" charset="0"/>
                  <a:ea typeface="Arial-Rounded" charset="0"/>
                  <a:cs typeface="Times New Roman" panose="02020603050405020304" pitchFamily="18" charset="0"/>
                </a:rPr>
                <a:t>ăt</a:t>
              </a:r>
              <a:endParaRPr lang="en-US" altLang="en-US" sz="4389" dirty="0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endParaRPr>
            </a:p>
          </p:txBody>
        </p:sp>
        <p:sp>
          <p:nvSpPr>
            <p:cNvPr id="13326" name="Title 1">
              <a:extLst>
                <a:ext uri="{FF2B5EF4-FFF2-40B4-BE49-F238E27FC236}">
                  <a16:creationId xmlns:a16="http://schemas.microsoft.com/office/drawing/2014/main" id="{77AEF881-BE5F-F792-3B85-764E8291D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5975" y="5010198"/>
              <a:ext cx="1833736" cy="150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34" rIns="91068" bIns="4553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2114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389" dirty="0">
                  <a:solidFill>
                    <a:srgbClr val="FF0000"/>
                  </a:solidFill>
                  <a:latin typeface="HP-211" panose="020B0803050302020204" pitchFamily="34" charset="0"/>
                  <a:ea typeface="Arial-Rounded" charset="0"/>
                  <a:cs typeface="Times New Roman" panose="02020603050405020304" pitchFamily="18" charset="0"/>
                </a:rPr>
                <a:t>at</a:t>
              </a:r>
            </a:p>
          </p:txBody>
        </p:sp>
        <p:sp>
          <p:nvSpPr>
            <p:cNvPr id="13327" name="Title 1">
              <a:extLst>
                <a:ext uri="{FF2B5EF4-FFF2-40B4-BE49-F238E27FC236}">
                  <a16:creationId xmlns:a16="http://schemas.microsoft.com/office/drawing/2014/main" id="{47CB2370-6FE4-996E-EEBD-5064DDEEE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406" y="4983050"/>
              <a:ext cx="1833736" cy="150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34" rIns="91068" bIns="45534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912114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4389" dirty="0" err="1">
                  <a:solidFill>
                    <a:srgbClr val="FF0000"/>
                  </a:solidFill>
                  <a:latin typeface="HP-211" panose="020B0803050302020204" pitchFamily="34" charset="0"/>
                  <a:ea typeface="Arial-Rounded" charset="0"/>
                  <a:cs typeface="Times New Roman" panose="02020603050405020304" pitchFamily="18" charset="0"/>
                </a:rPr>
                <a:t>ât</a:t>
              </a:r>
              <a:endParaRPr lang="en-US" altLang="en-US" sz="4389" dirty="0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DCD706B-3410-B635-378F-9CD947A6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46" y="-290813"/>
            <a:ext cx="10692282" cy="14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778" b="1">
                <a:solidFill>
                  <a:srgbClr val="FFFFFF"/>
                </a:solidFill>
                <a:latin typeface="HP-211" panose="020B0803050302020204" pitchFamily="34" charset="0"/>
                <a:cs typeface="Arial-Rounded" charset="0"/>
              </a:rPr>
              <a:t>at  ăt  ât</a:t>
            </a:r>
          </a:p>
        </p:txBody>
      </p:sp>
      <p:grpSp>
        <p:nvGrpSpPr>
          <p:cNvPr id="13321" name="Group 26">
            <a:extLst>
              <a:ext uri="{FF2B5EF4-FFF2-40B4-BE49-F238E27FC236}">
                <a16:creationId xmlns:a16="http://schemas.microsoft.com/office/drawing/2014/main" id="{0F34691B-B77A-3E7C-6C67-1C8584A28C95}"/>
              </a:ext>
            </a:extLst>
          </p:cNvPr>
          <p:cNvGrpSpPr>
            <a:grpSpLocks/>
          </p:cNvGrpSpPr>
          <p:nvPr/>
        </p:nvGrpSpPr>
        <p:grpSpPr bwMode="auto">
          <a:xfrm>
            <a:off x="532081" y="1862848"/>
            <a:ext cx="3496528" cy="730026"/>
            <a:chOff x="21020" y="1272753"/>
            <a:chExt cx="2635417" cy="54864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11E267B-F776-6A4E-C680-16396A1062D8}"/>
                </a:ext>
              </a:extLst>
            </p:cNvPr>
            <p:cNvSpPr/>
            <p:nvPr/>
          </p:nvSpPr>
          <p:spPr>
            <a:xfrm>
              <a:off x="383867" y="1290604"/>
              <a:ext cx="2272570" cy="530790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91">
                  <a:solidFill>
                    <a:srgbClr val="FFFFFF"/>
                  </a:solidFill>
                  <a:latin typeface="HP-211" panose="020B0803050302020204" pitchFamily="34" charset="0"/>
                  <a:cs typeface="Arial-Rounded" charset="0"/>
                </a:rPr>
                <a:t>Nhận biết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FC1CE3E-9001-20E6-7F54-9C4A71624132}"/>
                </a:ext>
              </a:extLst>
            </p:cNvPr>
            <p:cNvSpPr/>
            <p:nvPr/>
          </p:nvSpPr>
          <p:spPr>
            <a:xfrm>
              <a:off x="21020" y="1272753"/>
              <a:ext cx="550239" cy="5486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2114">
                <a:defRPr/>
              </a:pPr>
              <a:r>
                <a:rPr lang="en-US" sz="4289" dirty="0">
                  <a:solidFill>
                    <a:prstClr val="black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8E1FB5-6033-5ACA-889E-78C3C123B2A6}"/>
              </a:ext>
            </a:extLst>
          </p:cNvPr>
          <p:cNvSpPr txBox="1">
            <a:spLocks/>
          </p:cNvSpPr>
          <p:nvPr/>
        </p:nvSpPr>
        <p:spPr>
          <a:xfrm>
            <a:off x="4451424" y="2909589"/>
            <a:ext cx="1591490" cy="953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41F4E4-1CE2-8886-5447-8F0A1039D72C}"/>
              </a:ext>
            </a:extLst>
          </p:cNvPr>
          <p:cNvSpPr txBox="1">
            <a:spLocks/>
          </p:cNvSpPr>
          <p:nvPr/>
        </p:nvSpPr>
        <p:spPr>
          <a:xfrm>
            <a:off x="6080920" y="2909589"/>
            <a:ext cx="1593074" cy="953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12672E-CF4B-3A5B-454E-C51D94422445}"/>
              </a:ext>
            </a:extLst>
          </p:cNvPr>
          <p:cNvSpPr txBox="1">
            <a:spLocks/>
          </p:cNvSpPr>
          <p:nvPr/>
        </p:nvSpPr>
        <p:spPr>
          <a:xfrm>
            <a:off x="4432421" y="3892987"/>
            <a:ext cx="3220987" cy="1182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grpSp>
        <p:nvGrpSpPr>
          <p:cNvPr id="15365" name="Group 33">
            <a:extLst>
              <a:ext uri="{FF2B5EF4-FFF2-40B4-BE49-F238E27FC236}">
                <a16:creationId xmlns:a16="http://schemas.microsoft.com/office/drawing/2014/main" id="{FE1D64F5-FB11-EB45-39DF-945D6A09B87A}"/>
              </a:ext>
            </a:extLst>
          </p:cNvPr>
          <p:cNvGrpSpPr>
            <a:grpSpLocks/>
          </p:cNvGrpSpPr>
          <p:nvPr/>
        </p:nvGrpSpPr>
        <p:grpSpPr bwMode="auto">
          <a:xfrm>
            <a:off x="1681754" y="1009302"/>
            <a:ext cx="1965214" cy="706273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9CF3DCE-2A88-DB3D-E83A-A3EF1082C166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6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591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02B3C77-12B0-C9A4-DF71-F7DB12282A70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C0E0BA6E-B9B1-C4A3-936E-2450F9C63D5B}"/>
              </a:ext>
            </a:extLst>
          </p:cNvPr>
          <p:cNvSpPr txBox="1">
            <a:spLocks/>
          </p:cNvSpPr>
          <p:nvPr/>
        </p:nvSpPr>
        <p:spPr>
          <a:xfrm>
            <a:off x="3792657" y="1885017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E5E44B-AAFD-9955-A715-5EB6D531BF70}"/>
              </a:ext>
            </a:extLst>
          </p:cNvPr>
          <p:cNvSpPr txBox="1">
            <a:spLocks/>
          </p:cNvSpPr>
          <p:nvPr/>
        </p:nvSpPr>
        <p:spPr>
          <a:xfrm>
            <a:off x="5851302" y="1885017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09F3F9-CF72-7055-D626-0D9814C9788C}"/>
              </a:ext>
            </a:extLst>
          </p:cNvPr>
          <p:cNvSpPr txBox="1">
            <a:spLocks/>
          </p:cNvSpPr>
          <p:nvPr/>
        </p:nvSpPr>
        <p:spPr>
          <a:xfrm>
            <a:off x="5494997" y="4342722"/>
            <a:ext cx="1513895" cy="703106"/>
          </a:xfrm>
          <a:prstGeom prst="rect">
            <a:avLst/>
          </a:prstGeom>
        </p:spPr>
        <p:txBody>
          <a:bodyPr lIns="30366" tIns="15182" rIns="30366" bIns="15182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prstClr val="black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6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4C8A74-3F0E-2270-09F5-397293CCF956}"/>
              </a:ext>
            </a:extLst>
          </p:cNvPr>
          <p:cNvSpPr txBox="1">
            <a:spLocks/>
          </p:cNvSpPr>
          <p:nvPr/>
        </p:nvSpPr>
        <p:spPr>
          <a:xfrm>
            <a:off x="7673994" y="1885017"/>
            <a:ext cx="1315949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FC463A-770A-E0D9-919D-EAA1815D8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552" y="1148656"/>
            <a:ext cx="5092769" cy="1320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980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So sánh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69FA0-2D0E-5391-7FA9-4FF540F12D65}"/>
              </a:ext>
            </a:extLst>
          </p:cNvPr>
          <p:cNvSpPr txBox="1"/>
          <p:nvPr/>
        </p:nvSpPr>
        <p:spPr>
          <a:xfrm>
            <a:off x="2107736" y="3520848"/>
            <a:ext cx="2546385" cy="11053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912114">
              <a:defRPr/>
            </a:pPr>
            <a:r>
              <a:rPr lang="en-US" sz="6583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1A97C-DA1D-DBFC-947F-253EAE400DCF}"/>
              </a:ext>
            </a:extLst>
          </p:cNvPr>
          <p:cNvSpPr txBox="1"/>
          <p:nvPr/>
        </p:nvSpPr>
        <p:spPr>
          <a:xfrm>
            <a:off x="4981919" y="3520848"/>
            <a:ext cx="2546385" cy="11053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912114">
              <a:defRPr/>
            </a:pPr>
            <a:r>
              <a:rPr lang="en-US" sz="6583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454EE-B147-EBC0-C2FA-C6C50919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696" y="3520848"/>
            <a:ext cx="2546385" cy="11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35B2F-1313-8B10-537B-215C62FA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296" y="3520848"/>
            <a:ext cx="2546385" cy="11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B0F0"/>
                </a:solidFill>
                <a:latin typeface="HP-211" panose="020B0803050302020204" pitchFamily="34" charset="0"/>
                <a:cs typeface="Arial-Rounded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6C361-2067-2917-1229-54E675451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481" y="3520848"/>
            <a:ext cx="2546385" cy="11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3333FF"/>
                </a:solidFill>
                <a:latin typeface="HP-211" panose="020B0803050302020204" pitchFamily="34" charset="0"/>
                <a:cs typeface="Arial-Rounded" charset="0"/>
              </a:rPr>
              <a:t>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D8E4B-29E6-3522-61AA-C4470E806FBC}"/>
              </a:ext>
            </a:extLst>
          </p:cNvPr>
          <p:cNvSpPr txBox="1"/>
          <p:nvPr/>
        </p:nvSpPr>
        <p:spPr>
          <a:xfrm>
            <a:off x="7889359" y="3520848"/>
            <a:ext cx="2546385" cy="11053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defTabSz="912114">
              <a:defRPr/>
            </a:pPr>
            <a:r>
              <a:rPr lang="en-US" sz="6583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8D362-885D-3758-9873-18BAE524F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235" y="3520848"/>
            <a:ext cx="2546385" cy="11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F5650-4601-0FA8-9EEF-55D740DC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920" y="3520848"/>
            <a:ext cx="2546385" cy="11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B050"/>
                </a:solidFill>
                <a:latin typeface="HP-211" panose="020B0803050302020204" pitchFamily="34" charset="0"/>
                <a:cs typeface="Arial-Rounded" charset="0"/>
              </a:rPr>
              <a:t>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B3B95-C059-9349-4CFA-70A161F35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963" y="3520848"/>
            <a:ext cx="2546385" cy="11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2" grpId="0"/>
      <p:bldP spid="13" grpId="0"/>
      <p:bldP spid="14" grpId="0" animBg="1"/>
      <p:bldP spid="15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004D-ED52-9D21-560E-B886337E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042" y="5348290"/>
            <a:ext cx="2329436" cy="5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bát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3D34F2-72EF-B027-DF3F-6946D737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491" y="5348290"/>
            <a:ext cx="2563804" cy="5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lạt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66B189-E69F-D43F-C980-A3F3EA6C3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184" y="5348290"/>
            <a:ext cx="2117237" cy="5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gặt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B5F53A-551F-1465-2D7A-B782F42E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172" y="5348290"/>
            <a:ext cx="2329436" cy="5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đất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C9E047-A688-77B2-015F-50E96D24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9" y="5177264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 dirty="0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at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BE49EF-0639-B7F3-1EA9-5B81EFB5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745" y="5172514"/>
            <a:ext cx="1591490" cy="8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at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EF64B7B-818E-387E-84C5-2B588EA9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919" y="5202865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ăt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2528AB6-5CF1-D2E6-C8A9-4BA38E8B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604" y="5181600"/>
            <a:ext cx="1591491" cy="8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25DFDBF-C1EC-62B8-0657-252BAA14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8414" y="5353042"/>
            <a:ext cx="2329435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gật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4186497-5043-115F-F8BB-F996E3FEE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6594" y="5172514"/>
            <a:ext cx="1591491" cy="8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16E6B1C-E271-71F2-5495-038F871A3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214" y="5353042"/>
            <a:ext cx="1925624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sắt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05D74A5-094F-87D8-F062-F91852EF1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352" y="5177264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ăt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pic>
        <p:nvPicPr>
          <p:cNvPr id="1026" name="Picture 2" descr="Bát sứ chỉ bạch kim kiểu dáng độc đáo mẫu mới nhất">
            <a:extLst>
              <a:ext uri="{FF2B5EF4-FFF2-40B4-BE49-F238E27FC236}">
                <a16:creationId xmlns:a16="http://schemas.microsoft.com/office/drawing/2014/main" id="{806E7A90-62F2-A3ED-F1ED-DE4C46895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00" y="312529"/>
            <a:ext cx="7312938" cy="411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ây lạt tre gói bánh chưng 1 bó 40dây – SaPhaVi">
            <a:extLst>
              <a:ext uri="{FF2B5EF4-FFF2-40B4-BE49-F238E27FC236}">
                <a16:creationId xmlns:a16="http://schemas.microsoft.com/office/drawing/2014/main" id="{D06D7CA9-B8EB-44A5-440D-256A93A1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1" y="817690"/>
            <a:ext cx="5034178" cy="37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hi tiết các bước làm bánh chưng xanh truyền thống cho ngày tết. – Nồi nấu  phở điện – Tủ nấu cơm công nghiệp – Thiết bị bếp công nghiệp Bếp Top">
            <a:extLst>
              <a:ext uri="{FF2B5EF4-FFF2-40B4-BE49-F238E27FC236}">
                <a16:creationId xmlns:a16="http://schemas.microsoft.com/office/drawing/2014/main" id="{2FFB2C22-650F-13E5-B9C8-4C272003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66" y="801853"/>
            <a:ext cx="5677108" cy="379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Top 5 Công ty bán sắt, thép uy tín nhất TP Hồ Chí Minh - Top10tphcm">
            <a:extLst>
              <a:ext uri="{FF2B5EF4-FFF2-40B4-BE49-F238E27FC236}">
                <a16:creationId xmlns:a16="http://schemas.microsoft.com/office/drawing/2014/main" id="{651AD740-6E12-FD6B-C274-CD9BCD8B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48" y="809772"/>
            <a:ext cx="6175933" cy="38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Mùa gặt thuê » Kinh Tế Nông Thôn">
            <a:extLst>
              <a:ext uri="{FF2B5EF4-FFF2-40B4-BE49-F238E27FC236}">
                <a16:creationId xmlns:a16="http://schemas.microsoft.com/office/drawing/2014/main" id="{690AEC4F-DDC1-DD62-774F-8BF68389C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" y="881033"/>
            <a:ext cx="5490247" cy="37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Lợi ích khi sử dụng máy gặt đập liên hợp">
            <a:extLst>
              <a:ext uri="{FF2B5EF4-FFF2-40B4-BE49-F238E27FC236}">
                <a16:creationId xmlns:a16="http://schemas.microsoft.com/office/drawing/2014/main" id="{1C7898D9-A73B-CA3D-EEB4-72B868216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32" y="768598"/>
            <a:ext cx="6508483" cy="388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  <p:bldP spid="13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EDD3534B-8F93-3115-8ECE-68807A78CC9B}"/>
              </a:ext>
            </a:extLst>
          </p:cNvPr>
          <p:cNvSpPr txBox="1">
            <a:spLocks/>
          </p:cNvSpPr>
          <p:nvPr/>
        </p:nvSpPr>
        <p:spPr>
          <a:xfrm>
            <a:off x="5824380" y="1604725"/>
            <a:ext cx="6337458" cy="384809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18">
              <a:defRPr/>
            </a:pPr>
            <a:r>
              <a:rPr lang="en-US" sz="7200" b="1">
                <a:solidFill>
                  <a:srgbClr val="0070C0"/>
                </a:solidFill>
                <a:latin typeface="HP-211" panose="020B0803050302020204" pitchFamily="34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E1FE266-B509-26BF-C6C8-9DBDE77C31B2}"/>
              </a:ext>
            </a:extLst>
          </p:cNvPr>
          <p:cNvSpPr txBox="1">
            <a:spLocks/>
          </p:cNvSpPr>
          <p:nvPr/>
        </p:nvSpPr>
        <p:spPr>
          <a:xfrm>
            <a:off x="4451424" y="2909589"/>
            <a:ext cx="1591490" cy="953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884AE1-FA52-E364-E550-1ACDBC44F7A3}"/>
              </a:ext>
            </a:extLst>
          </p:cNvPr>
          <p:cNvSpPr txBox="1">
            <a:spLocks/>
          </p:cNvSpPr>
          <p:nvPr/>
        </p:nvSpPr>
        <p:spPr>
          <a:xfrm>
            <a:off x="6080920" y="2909589"/>
            <a:ext cx="1593074" cy="953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63A0A9-552F-566D-B966-F4BBE0A8678E}"/>
              </a:ext>
            </a:extLst>
          </p:cNvPr>
          <p:cNvSpPr txBox="1">
            <a:spLocks/>
          </p:cNvSpPr>
          <p:nvPr/>
        </p:nvSpPr>
        <p:spPr>
          <a:xfrm>
            <a:off x="4432421" y="3892987"/>
            <a:ext cx="3220987" cy="1182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grpSp>
        <p:nvGrpSpPr>
          <p:cNvPr id="21509" name="Group 33">
            <a:extLst>
              <a:ext uri="{FF2B5EF4-FFF2-40B4-BE49-F238E27FC236}">
                <a16:creationId xmlns:a16="http://schemas.microsoft.com/office/drawing/2014/main" id="{C5BCDDF7-82D2-0E2D-C340-A58897311F2E}"/>
              </a:ext>
            </a:extLst>
          </p:cNvPr>
          <p:cNvGrpSpPr>
            <a:grpSpLocks/>
          </p:cNvGrpSpPr>
          <p:nvPr/>
        </p:nvGrpSpPr>
        <p:grpSpPr bwMode="auto">
          <a:xfrm>
            <a:off x="1681754" y="1009302"/>
            <a:ext cx="1965214" cy="706273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06EEB6C-D629-467B-4119-F0BA3B7F1AEC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6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591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346501-A11D-881C-33B2-EA0A8760CD3F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567562A-1835-7E95-3090-2DB36DAD44B8}"/>
              </a:ext>
            </a:extLst>
          </p:cNvPr>
          <p:cNvSpPr txBox="1">
            <a:spLocks/>
          </p:cNvSpPr>
          <p:nvPr/>
        </p:nvSpPr>
        <p:spPr>
          <a:xfrm>
            <a:off x="3792657" y="1885017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0506C5-48E2-0727-325F-46BA0E3A78A4}"/>
              </a:ext>
            </a:extLst>
          </p:cNvPr>
          <p:cNvSpPr txBox="1">
            <a:spLocks/>
          </p:cNvSpPr>
          <p:nvPr/>
        </p:nvSpPr>
        <p:spPr>
          <a:xfrm>
            <a:off x="5851302" y="1885017"/>
            <a:ext cx="131594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28ABCB-C9F7-E209-7E9C-1B6934AB63C8}"/>
              </a:ext>
            </a:extLst>
          </p:cNvPr>
          <p:cNvSpPr txBox="1">
            <a:spLocks/>
          </p:cNvSpPr>
          <p:nvPr/>
        </p:nvSpPr>
        <p:spPr>
          <a:xfrm>
            <a:off x="5494997" y="4342722"/>
            <a:ext cx="1513895" cy="703106"/>
          </a:xfrm>
          <a:prstGeom prst="rect">
            <a:avLst/>
          </a:prstGeom>
        </p:spPr>
        <p:txBody>
          <a:bodyPr lIns="30366" tIns="15182" rIns="30366" bIns="15182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prstClr val="black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6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F6FE9A-4B06-E571-E62C-74182625F6A1}"/>
              </a:ext>
            </a:extLst>
          </p:cNvPr>
          <p:cNvSpPr txBox="1">
            <a:spLocks/>
          </p:cNvSpPr>
          <p:nvPr/>
        </p:nvSpPr>
        <p:spPr>
          <a:xfrm>
            <a:off x="7673994" y="1885017"/>
            <a:ext cx="1315949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14880-513A-64B6-88EF-C9E4A797A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034" y="5547821"/>
            <a:ext cx="2329436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bát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1AB8F0-439E-4FE3-6623-9B4E9D11D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47" y="5372044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 dirty="0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at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11073A-15AE-98A4-0955-42EECBE8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471" y="5547821"/>
            <a:ext cx="2563804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lạt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F7DC10-A878-964A-D897-5756D3689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58" y="5365710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at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57976C-9321-6174-F0D5-845EBA53B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139" y="5525651"/>
            <a:ext cx="1925624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sắt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F1E7B1B-7311-83F6-7D26-0024655A3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935" y="5349874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ăt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5F0B432-B444-8A39-F173-B17EB375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998" y="5495563"/>
            <a:ext cx="2118820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gặt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40256D-3DC1-A40C-0590-059788CE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719" y="5355265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ăt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ABAD146-B0B1-D4E0-7DB9-D862B84E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823" y="5495563"/>
            <a:ext cx="2329436" cy="54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đất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B78C0E-B808-42C7-C439-0966896B0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0719" y="5315035"/>
            <a:ext cx="1591490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7BD284-3DF7-4816-C0A2-EFA54BF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649" y="5387880"/>
            <a:ext cx="2329436" cy="5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>
                <a:solidFill>
                  <a:srgbClr val="0070C0"/>
                </a:solidFill>
                <a:latin typeface="HP-211" panose="020B0803050302020204" pitchFamily="34" charset="0"/>
                <a:cs typeface="Arial-Rounded" charset="0"/>
              </a:rPr>
              <a:t>gật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DE9DBB-074C-C4CE-1EEE-B64EA217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4319" y="5210520"/>
            <a:ext cx="1591491" cy="8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583" dirty="0" err="1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ât</a:t>
            </a:r>
            <a:endParaRPr lang="en-US" altLang="en-US" sz="6583" dirty="0">
              <a:solidFill>
                <a:srgbClr val="FF0000"/>
              </a:solidFill>
              <a:latin typeface="HP-211" panose="020B0803050302020204" pitchFamily="34" charset="0"/>
              <a:cs typeface="Arial-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  <p:bldP spid="2" grpId="0"/>
      <p:bldP spid="3" grpId="0"/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669645E-0D48-3F30-5EAD-4DF4B730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8" y="4751284"/>
            <a:ext cx="3236822" cy="6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 dirty="0" err="1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bãi</a:t>
            </a:r>
            <a:r>
              <a:rPr lang="en-US" altLang="en-US" sz="5387" dirty="0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altLang="en-US" sz="5387" dirty="0" err="1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cát</a:t>
            </a:r>
            <a:endParaRPr lang="en-US" altLang="en-US" sz="5387" dirty="0">
              <a:solidFill>
                <a:srgbClr val="0070C0"/>
              </a:solidFill>
              <a:latin typeface="HP-211" panose="020B0803050302020204" pitchFamily="34" charset="0"/>
              <a:ea typeface="Arial-Rounded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99623-1C9E-677E-C9F6-606828EA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4743365"/>
            <a:ext cx="1944627" cy="6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 dirty="0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at</a:t>
            </a:r>
          </a:p>
        </p:txBody>
      </p:sp>
      <p:pic>
        <p:nvPicPr>
          <p:cNvPr id="23556" name="Picture 2" descr="Bãi Cát Vàng - Xóa Tan Đi Những Mệt Mỏi Ngày Thường">
            <a:extLst>
              <a:ext uri="{FF2B5EF4-FFF2-40B4-BE49-F238E27FC236}">
                <a16:creationId xmlns:a16="http://schemas.microsoft.com/office/drawing/2014/main" id="{4D745131-5D37-F2B8-4CC4-0D6B03E79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3" y="844610"/>
            <a:ext cx="3724563" cy="30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Chuyện gì xảy ra nếu như ta nhìn liên tục vào Mặt Trời">
            <a:extLst>
              <a:ext uri="{FF2B5EF4-FFF2-40B4-BE49-F238E27FC236}">
                <a16:creationId xmlns:a16="http://schemas.microsoft.com/office/drawing/2014/main" id="{AB8AFC52-E308-51E9-6141-17C01C31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09" y="860446"/>
            <a:ext cx="4180632" cy="287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014B4A5-695C-ACBD-F444-A9929CA86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585" y="4743365"/>
            <a:ext cx="3420517" cy="6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23559" name="TextBox 5">
            <a:extLst>
              <a:ext uri="{FF2B5EF4-FFF2-40B4-BE49-F238E27FC236}">
                <a16:creationId xmlns:a16="http://schemas.microsoft.com/office/drawing/2014/main" id="{147BCA0A-E61D-823A-7B2D-40F25D4B7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4569173"/>
            <a:ext cx="1944627" cy="92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 dirty="0" err="1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ăt</a:t>
            </a:r>
            <a:endParaRPr lang="en-US" altLang="en-US" sz="5387" dirty="0">
              <a:solidFill>
                <a:srgbClr val="FF0000"/>
              </a:solidFill>
              <a:latin typeface="HP-211" panose="020B0803050302020204" pitchFamily="34" charset="0"/>
              <a:ea typeface="Arial-Rounded" charset="0"/>
              <a:cs typeface="Times New Roman" panose="02020603050405020304" pitchFamily="18" charset="0"/>
            </a:endParaRPr>
          </a:p>
        </p:txBody>
      </p:sp>
      <p:pic>
        <p:nvPicPr>
          <p:cNvPr id="23560" name="Picture 2" descr="Công ty chuyên sản xuất, gia công bật lửa giá tốt- Bật lửa Viwax">
            <a:extLst>
              <a:ext uri="{FF2B5EF4-FFF2-40B4-BE49-F238E27FC236}">
                <a16:creationId xmlns:a16="http://schemas.microsoft.com/office/drawing/2014/main" id="{929A0799-1821-AEFA-76FB-9EAEA4EF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55" y="545315"/>
            <a:ext cx="3890837" cy="33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71DAC5-1DCC-1C0C-DE05-CBCF88101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057" y="4743365"/>
            <a:ext cx="5396815" cy="6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0070C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bật lửa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AB78A0-F9E6-B224-AC32-3E2BBE07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9241" y="4729114"/>
            <a:ext cx="2147324" cy="6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8" tIns="45534" rIns="91068" bIns="4553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387">
                <a:solidFill>
                  <a:srgbClr val="FF0000"/>
                </a:solidFill>
                <a:latin typeface="HP-211" panose="020B0803050302020204" pitchFamily="34" charset="0"/>
                <a:ea typeface="Arial-Rounded" charset="0"/>
                <a:cs typeface="Times New Roman" panose="02020603050405020304" pitchFamily="18" charset="0"/>
              </a:rPr>
              <a:t>ât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</TotalTime>
  <Words>415</Words>
  <Application>Microsoft Office PowerPoint</Application>
  <PresentationFormat>Custom</PresentationFormat>
  <Paragraphs>179</Paragraphs>
  <Slides>27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Arial</vt:lpstr>
      <vt:lpstr>Arial Rounded MT Bold</vt:lpstr>
      <vt:lpstr>Arial-Rounded</vt:lpstr>
      <vt:lpstr>Arrus-Black</vt:lpstr>
      <vt:lpstr>Bandit</vt:lpstr>
      <vt:lpstr>Calibri</vt:lpstr>
      <vt:lpstr>Calibri Light</vt:lpstr>
      <vt:lpstr>DomCasual</vt:lpstr>
      <vt:lpstr>HP001 4 hàng</vt:lpstr>
      <vt:lpstr>HP-211</vt:lpstr>
      <vt:lpstr>Open Sans</vt:lpstr>
      <vt:lpstr>Times New Roman</vt:lpstr>
      <vt:lpstr>UTM Avo</vt:lpstr>
      <vt:lpstr>Office Theme</vt:lpstr>
      <vt:lpstr>1_Default Design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PKComputer</cp:lastModifiedBy>
  <cp:revision>426</cp:revision>
  <dcterms:created xsi:type="dcterms:W3CDTF">2021-05-08T14:00:55Z</dcterms:created>
  <dcterms:modified xsi:type="dcterms:W3CDTF">2025-11-13T07:36:27Z</dcterms:modified>
</cp:coreProperties>
</file>