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70" r:id="rId2"/>
    <p:sldId id="271" r:id="rId3"/>
    <p:sldId id="272" r:id="rId4"/>
    <p:sldId id="275" r:id="rId5"/>
    <p:sldId id="276" r:id="rId6"/>
    <p:sldId id="277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8" r:id="rId15"/>
    <p:sldId id="287" r:id="rId16"/>
    <p:sldId id="265" r:id="rId17"/>
    <p:sldId id="296" r:id="rId18"/>
    <p:sldId id="259" r:id="rId19"/>
    <p:sldId id="258" r:id="rId20"/>
    <p:sldId id="289" r:id="rId21"/>
    <p:sldId id="290" r:id="rId22"/>
    <p:sldId id="291" r:id="rId23"/>
    <p:sldId id="292" r:id="rId24"/>
    <p:sldId id="293" r:id="rId25"/>
    <p:sldId id="294" r:id="rId26"/>
    <p:sldId id="29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77B12-7388-4727-B8DE-04B9F83AD50E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E01A26-83EF-4B70-9DDF-A79FA1A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02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33C36B-09BA-47CA-B71A-23810FA326D0}" type="slidenum">
              <a:rPr lang="en-US" smtClean="0">
                <a:solidFill>
                  <a:prstClr val="black"/>
                </a:solidFill>
              </a:rPr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927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33C36B-09BA-47CA-B71A-23810FA326D0}" type="slidenum">
              <a:rPr lang="en-US" smtClean="0">
                <a:solidFill>
                  <a:prstClr val="black"/>
                </a:solidFill>
              </a:rPr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451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33C36B-09BA-47CA-B71A-23810FA326D0}" type="slidenum">
              <a:rPr lang="en-US" smtClean="0">
                <a:solidFill>
                  <a:prstClr val="black"/>
                </a:solidFill>
              </a:rPr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717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A1E0B-845E-48A1-8B71-D7245FF23A54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E9D2-64A1-4333-8608-232DF92A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634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A1E0B-845E-48A1-8B71-D7245FF23A54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E9D2-64A1-4333-8608-232DF92A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09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A1E0B-845E-48A1-8B71-D7245FF23A54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E9D2-64A1-4333-8608-232DF92A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826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9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6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6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292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A1E0B-845E-48A1-8B71-D7245FF23A54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E9D2-64A1-4333-8608-232DF92A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725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A1E0B-845E-48A1-8B71-D7245FF23A54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E9D2-64A1-4333-8608-232DF92A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31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A1E0B-845E-48A1-8B71-D7245FF23A54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E9D2-64A1-4333-8608-232DF92A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356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A1E0B-845E-48A1-8B71-D7245FF23A54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E9D2-64A1-4333-8608-232DF92A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395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A1E0B-845E-48A1-8B71-D7245FF23A54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E9D2-64A1-4333-8608-232DF92A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536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A1E0B-845E-48A1-8B71-D7245FF23A54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E9D2-64A1-4333-8608-232DF92A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065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A1E0B-845E-48A1-8B71-D7245FF23A54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E9D2-64A1-4333-8608-232DF92A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063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A1E0B-845E-48A1-8B71-D7245FF23A54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E9D2-64A1-4333-8608-232DF92A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64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A1E0B-845E-48A1-8B71-D7245FF23A54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FE9D2-64A1-4333-8608-232DF92A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416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png"/><Relationship Id="rId18" Type="http://schemas.openxmlformats.org/officeDocument/2006/relationships/image" Target="../media/image41.png"/><Relationship Id="rId26" Type="http://schemas.openxmlformats.org/officeDocument/2006/relationships/image" Target="../media/image47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43.png"/><Relationship Id="rId7" Type="http://schemas.openxmlformats.org/officeDocument/2006/relationships/audio" Target="../media/audio5.wav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5" Type="http://schemas.microsoft.com/office/2007/relationships/hdphoto" Target="../media/hdphoto8.wdp"/><Relationship Id="rId33" Type="http://schemas.microsoft.com/office/2007/relationships/hdphoto" Target="../media/hdphoto12.wdp"/><Relationship Id="rId2" Type="http://schemas.openxmlformats.org/officeDocument/2006/relationships/slideLayout" Target="../slideLayouts/slideLayout12.xml"/><Relationship Id="rId16" Type="http://schemas.microsoft.com/office/2007/relationships/hdphoto" Target="../media/hdphoto6.wdp"/><Relationship Id="rId20" Type="http://schemas.openxmlformats.org/officeDocument/2006/relationships/image" Target="../media/image42.jpeg"/><Relationship Id="rId29" Type="http://schemas.microsoft.com/office/2007/relationships/hdphoto" Target="../media/hdphoto10.wdp"/><Relationship Id="rId1" Type="http://schemas.openxmlformats.org/officeDocument/2006/relationships/tags" Target="../tags/tag1.xml"/><Relationship Id="rId6" Type="http://schemas.openxmlformats.org/officeDocument/2006/relationships/audio" Target="../media/audio4.wav"/><Relationship Id="rId11" Type="http://schemas.microsoft.com/office/2007/relationships/hdphoto" Target="../media/hdphoto4.wdp"/><Relationship Id="rId24" Type="http://schemas.openxmlformats.org/officeDocument/2006/relationships/image" Target="../media/image46.png"/><Relationship Id="rId32" Type="http://schemas.openxmlformats.org/officeDocument/2006/relationships/image" Target="../media/image50.png"/><Relationship Id="rId5" Type="http://schemas.openxmlformats.org/officeDocument/2006/relationships/audio" Target="../media/audio3.wav"/><Relationship Id="rId15" Type="http://schemas.openxmlformats.org/officeDocument/2006/relationships/image" Target="../media/image39.png"/><Relationship Id="rId23" Type="http://schemas.openxmlformats.org/officeDocument/2006/relationships/image" Target="../media/image45.GIF"/><Relationship Id="rId28" Type="http://schemas.openxmlformats.org/officeDocument/2006/relationships/image" Target="../media/image48.png"/><Relationship Id="rId10" Type="http://schemas.openxmlformats.org/officeDocument/2006/relationships/image" Target="../media/image36.png"/><Relationship Id="rId19" Type="http://schemas.microsoft.com/office/2007/relationships/hdphoto" Target="../media/hdphoto7.wdp"/><Relationship Id="rId31" Type="http://schemas.microsoft.com/office/2007/relationships/hdphoto" Target="../media/hdphoto11.wdp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microsoft.com/office/2007/relationships/hdphoto" Target="../media/hdphoto5.wdp"/><Relationship Id="rId22" Type="http://schemas.openxmlformats.org/officeDocument/2006/relationships/image" Target="../media/image44.GIF"/><Relationship Id="rId27" Type="http://schemas.microsoft.com/office/2007/relationships/hdphoto" Target="../media/hdphoto9.wdp"/><Relationship Id="rId30" Type="http://schemas.openxmlformats.org/officeDocument/2006/relationships/image" Target="../media/image49.png"/><Relationship Id="rId8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png"/><Relationship Id="rId18" Type="http://schemas.openxmlformats.org/officeDocument/2006/relationships/image" Target="../media/image41.png"/><Relationship Id="rId26" Type="http://schemas.openxmlformats.org/officeDocument/2006/relationships/image" Target="../media/image49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43.png"/><Relationship Id="rId7" Type="http://schemas.openxmlformats.org/officeDocument/2006/relationships/audio" Target="../media/audio5.wav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5" Type="http://schemas.microsoft.com/office/2007/relationships/hdphoto" Target="../media/hdphoto8.wdp"/><Relationship Id="rId33" Type="http://schemas.microsoft.com/office/2007/relationships/hdphoto" Target="../media/hdphoto10.wdp"/><Relationship Id="rId2" Type="http://schemas.openxmlformats.org/officeDocument/2006/relationships/slideLayout" Target="../slideLayouts/slideLayout12.xml"/><Relationship Id="rId16" Type="http://schemas.microsoft.com/office/2007/relationships/hdphoto" Target="../media/hdphoto6.wdp"/><Relationship Id="rId20" Type="http://schemas.openxmlformats.org/officeDocument/2006/relationships/image" Target="../media/image42.jpeg"/><Relationship Id="rId29" Type="http://schemas.microsoft.com/office/2007/relationships/hdphoto" Target="../media/hdphoto12.wdp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microsoft.com/office/2007/relationships/hdphoto" Target="../media/hdphoto13.wdp"/><Relationship Id="rId24" Type="http://schemas.openxmlformats.org/officeDocument/2006/relationships/image" Target="../media/image46.png"/><Relationship Id="rId32" Type="http://schemas.openxmlformats.org/officeDocument/2006/relationships/image" Target="../media/image48.png"/><Relationship Id="rId5" Type="http://schemas.openxmlformats.org/officeDocument/2006/relationships/audio" Target="../media/audio3.wav"/><Relationship Id="rId15" Type="http://schemas.openxmlformats.org/officeDocument/2006/relationships/image" Target="../media/image39.png"/><Relationship Id="rId23" Type="http://schemas.openxmlformats.org/officeDocument/2006/relationships/image" Target="../media/image45.GIF"/><Relationship Id="rId28" Type="http://schemas.openxmlformats.org/officeDocument/2006/relationships/image" Target="../media/image50.png"/><Relationship Id="rId10" Type="http://schemas.openxmlformats.org/officeDocument/2006/relationships/image" Target="../media/image51.png"/><Relationship Id="rId19" Type="http://schemas.microsoft.com/office/2007/relationships/hdphoto" Target="../media/hdphoto7.wdp"/><Relationship Id="rId31" Type="http://schemas.microsoft.com/office/2007/relationships/hdphoto" Target="../media/hdphoto9.wdp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microsoft.com/office/2007/relationships/hdphoto" Target="../media/hdphoto14.wdp"/><Relationship Id="rId22" Type="http://schemas.openxmlformats.org/officeDocument/2006/relationships/image" Target="../media/image44.GIF"/><Relationship Id="rId27" Type="http://schemas.microsoft.com/office/2007/relationships/hdphoto" Target="../media/hdphoto11.wdp"/><Relationship Id="rId30" Type="http://schemas.openxmlformats.org/officeDocument/2006/relationships/image" Target="../media/image47.png"/><Relationship Id="rId8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png"/><Relationship Id="rId18" Type="http://schemas.openxmlformats.org/officeDocument/2006/relationships/image" Target="../media/image41.png"/><Relationship Id="rId26" Type="http://schemas.openxmlformats.org/officeDocument/2006/relationships/image" Target="../media/image50.pn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43.png"/><Relationship Id="rId7" Type="http://schemas.openxmlformats.org/officeDocument/2006/relationships/audio" Target="../media/audio5.wav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5" Type="http://schemas.microsoft.com/office/2007/relationships/hdphoto" Target="../media/hdphoto11.wdp"/><Relationship Id="rId33" Type="http://schemas.microsoft.com/office/2007/relationships/hdphoto" Target="../media/hdphoto8.wdp"/><Relationship Id="rId2" Type="http://schemas.openxmlformats.org/officeDocument/2006/relationships/slideLayout" Target="../slideLayouts/slideLayout12.xml"/><Relationship Id="rId16" Type="http://schemas.microsoft.com/office/2007/relationships/hdphoto" Target="../media/hdphoto6.wdp"/><Relationship Id="rId20" Type="http://schemas.openxmlformats.org/officeDocument/2006/relationships/image" Target="../media/image42.jpeg"/><Relationship Id="rId29" Type="http://schemas.microsoft.com/office/2007/relationships/hdphoto" Target="../media/hdphoto9.wdp"/><Relationship Id="rId1" Type="http://schemas.openxmlformats.org/officeDocument/2006/relationships/tags" Target="../tags/tag3.xml"/><Relationship Id="rId6" Type="http://schemas.openxmlformats.org/officeDocument/2006/relationships/audio" Target="../media/audio4.wav"/><Relationship Id="rId11" Type="http://schemas.microsoft.com/office/2007/relationships/hdphoto" Target="../media/hdphoto15.wdp"/><Relationship Id="rId24" Type="http://schemas.openxmlformats.org/officeDocument/2006/relationships/image" Target="../media/image49.png"/><Relationship Id="rId32" Type="http://schemas.openxmlformats.org/officeDocument/2006/relationships/image" Target="../media/image46.png"/><Relationship Id="rId5" Type="http://schemas.openxmlformats.org/officeDocument/2006/relationships/audio" Target="../media/audio3.wav"/><Relationship Id="rId15" Type="http://schemas.openxmlformats.org/officeDocument/2006/relationships/image" Target="../media/image39.png"/><Relationship Id="rId23" Type="http://schemas.openxmlformats.org/officeDocument/2006/relationships/image" Target="../media/image45.GIF"/><Relationship Id="rId28" Type="http://schemas.openxmlformats.org/officeDocument/2006/relationships/image" Target="../media/image47.png"/><Relationship Id="rId10" Type="http://schemas.openxmlformats.org/officeDocument/2006/relationships/image" Target="../media/image53.png"/><Relationship Id="rId19" Type="http://schemas.microsoft.com/office/2007/relationships/hdphoto" Target="../media/hdphoto7.wdp"/><Relationship Id="rId31" Type="http://schemas.microsoft.com/office/2007/relationships/hdphoto" Target="../media/hdphoto10.wdp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microsoft.com/office/2007/relationships/hdphoto" Target="../media/hdphoto16.wdp"/><Relationship Id="rId22" Type="http://schemas.openxmlformats.org/officeDocument/2006/relationships/image" Target="../media/image44.GIF"/><Relationship Id="rId27" Type="http://schemas.microsoft.com/office/2007/relationships/hdphoto" Target="../media/hdphoto12.wdp"/><Relationship Id="rId30" Type="http://schemas.openxmlformats.org/officeDocument/2006/relationships/image" Target="../media/image48.png"/><Relationship Id="rId8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01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5" name="Group 3"/>
          <p:cNvGrpSpPr>
            <a:grpSpLocks/>
          </p:cNvGrpSpPr>
          <p:nvPr/>
        </p:nvGrpSpPr>
        <p:grpSpPr bwMode="auto">
          <a:xfrm>
            <a:off x="8496300" y="4652433"/>
            <a:ext cx="4021667" cy="1898651"/>
            <a:chOff x="2640" y="768"/>
            <a:chExt cx="1344" cy="1013"/>
          </a:xfrm>
        </p:grpSpPr>
        <p:grpSp>
          <p:nvGrpSpPr>
            <p:cNvPr id="3087" name="Group 4"/>
            <p:cNvGrpSpPr>
              <a:grpSpLocks/>
            </p:cNvGrpSpPr>
            <p:nvPr/>
          </p:nvGrpSpPr>
          <p:grpSpPr bwMode="auto">
            <a:xfrm>
              <a:off x="2640" y="768"/>
              <a:ext cx="311" cy="516"/>
              <a:chOff x="1888" y="1308"/>
              <a:chExt cx="311" cy="516"/>
            </a:xfrm>
          </p:grpSpPr>
          <p:sp>
            <p:nvSpPr>
              <p:cNvPr id="3093" name="Freeform 5"/>
              <p:cNvSpPr>
                <a:spLocks/>
              </p:cNvSpPr>
              <p:nvPr/>
            </p:nvSpPr>
            <p:spPr bwMode="auto">
              <a:xfrm>
                <a:off x="1888" y="1308"/>
                <a:ext cx="311" cy="516"/>
              </a:xfrm>
              <a:custGeom>
                <a:avLst/>
                <a:gdLst>
                  <a:gd name="T0" fmla="*/ 1 w 622"/>
                  <a:gd name="T1" fmla="*/ 0 h 1547"/>
                  <a:gd name="T2" fmla="*/ 1 w 622"/>
                  <a:gd name="T3" fmla="*/ 0 h 1547"/>
                  <a:gd name="T4" fmla="*/ 1 w 622"/>
                  <a:gd name="T5" fmla="*/ 0 h 1547"/>
                  <a:gd name="T6" fmla="*/ 1 w 622"/>
                  <a:gd name="T7" fmla="*/ 0 h 1547"/>
                  <a:gd name="T8" fmla="*/ 1 w 622"/>
                  <a:gd name="T9" fmla="*/ 0 h 1547"/>
                  <a:gd name="T10" fmla="*/ 1 w 622"/>
                  <a:gd name="T11" fmla="*/ 0 h 1547"/>
                  <a:gd name="T12" fmla="*/ 1 w 622"/>
                  <a:gd name="T13" fmla="*/ 0 h 1547"/>
                  <a:gd name="T14" fmla="*/ 1 w 622"/>
                  <a:gd name="T15" fmla="*/ 0 h 1547"/>
                  <a:gd name="T16" fmla="*/ 1 w 622"/>
                  <a:gd name="T17" fmla="*/ 0 h 1547"/>
                  <a:gd name="T18" fmla="*/ 1 w 622"/>
                  <a:gd name="T19" fmla="*/ 0 h 1547"/>
                  <a:gd name="T20" fmla="*/ 1 w 622"/>
                  <a:gd name="T21" fmla="*/ 0 h 1547"/>
                  <a:gd name="T22" fmla="*/ 1 w 622"/>
                  <a:gd name="T23" fmla="*/ 0 h 1547"/>
                  <a:gd name="T24" fmla="*/ 1 w 622"/>
                  <a:gd name="T25" fmla="*/ 0 h 1547"/>
                  <a:gd name="T26" fmla="*/ 1 w 622"/>
                  <a:gd name="T27" fmla="*/ 0 h 1547"/>
                  <a:gd name="T28" fmla="*/ 1 w 622"/>
                  <a:gd name="T29" fmla="*/ 0 h 1547"/>
                  <a:gd name="T30" fmla="*/ 1 w 622"/>
                  <a:gd name="T31" fmla="*/ 0 h 1547"/>
                  <a:gd name="T32" fmla="*/ 1 w 622"/>
                  <a:gd name="T33" fmla="*/ 0 h 1547"/>
                  <a:gd name="T34" fmla="*/ 0 w 622"/>
                  <a:gd name="T35" fmla="*/ 0 h 1547"/>
                  <a:gd name="T36" fmla="*/ 1 w 622"/>
                  <a:gd name="T37" fmla="*/ 0 h 154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22" h="1547">
                    <a:moveTo>
                      <a:pt x="303" y="0"/>
                    </a:moveTo>
                    <a:lnTo>
                      <a:pt x="622" y="1350"/>
                    </a:lnTo>
                    <a:lnTo>
                      <a:pt x="614" y="1391"/>
                    </a:lnTo>
                    <a:lnTo>
                      <a:pt x="596" y="1427"/>
                    </a:lnTo>
                    <a:lnTo>
                      <a:pt x="567" y="1459"/>
                    </a:lnTo>
                    <a:lnTo>
                      <a:pt x="530" y="1487"/>
                    </a:lnTo>
                    <a:lnTo>
                      <a:pt x="486" y="1510"/>
                    </a:lnTo>
                    <a:lnTo>
                      <a:pt x="437" y="1527"/>
                    </a:lnTo>
                    <a:lnTo>
                      <a:pt x="384" y="1539"/>
                    </a:lnTo>
                    <a:lnTo>
                      <a:pt x="329" y="1545"/>
                    </a:lnTo>
                    <a:lnTo>
                      <a:pt x="273" y="1547"/>
                    </a:lnTo>
                    <a:lnTo>
                      <a:pt x="218" y="1541"/>
                    </a:lnTo>
                    <a:lnTo>
                      <a:pt x="167" y="1530"/>
                    </a:lnTo>
                    <a:lnTo>
                      <a:pt x="119" y="1513"/>
                    </a:lnTo>
                    <a:lnTo>
                      <a:pt x="77" y="1489"/>
                    </a:lnTo>
                    <a:lnTo>
                      <a:pt x="41" y="1458"/>
                    </a:lnTo>
                    <a:lnTo>
                      <a:pt x="15" y="1419"/>
                    </a:lnTo>
                    <a:lnTo>
                      <a:pt x="0" y="1375"/>
                    </a:lnTo>
                    <a:lnTo>
                      <a:pt x="303" y="0"/>
                    </a:lnTo>
                    <a:close/>
                  </a:path>
                </a:pathLst>
              </a:custGeom>
              <a:solidFill>
                <a:srgbClr val="00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094" name="Freeform 6"/>
              <p:cNvSpPr>
                <a:spLocks/>
              </p:cNvSpPr>
              <p:nvPr/>
            </p:nvSpPr>
            <p:spPr bwMode="auto">
              <a:xfrm>
                <a:off x="2039" y="1355"/>
                <a:ext cx="143" cy="469"/>
              </a:xfrm>
              <a:custGeom>
                <a:avLst/>
                <a:gdLst>
                  <a:gd name="T0" fmla="*/ 0 w 286"/>
                  <a:gd name="T1" fmla="*/ 0 h 1405"/>
                  <a:gd name="T2" fmla="*/ 1 w 286"/>
                  <a:gd name="T3" fmla="*/ 0 h 1405"/>
                  <a:gd name="T4" fmla="*/ 1 w 286"/>
                  <a:gd name="T5" fmla="*/ 0 h 1405"/>
                  <a:gd name="T6" fmla="*/ 1 w 286"/>
                  <a:gd name="T7" fmla="*/ 0 h 1405"/>
                  <a:gd name="T8" fmla="*/ 1 w 286"/>
                  <a:gd name="T9" fmla="*/ 0 h 1405"/>
                  <a:gd name="T10" fmla="*/ 1 w 286"/>
                  <a:gd name="T11" fmla="*/ 0 h 1405"/>
                  <a:gd name="T12" fmla="*/ 1 w 286"/>
                  <a:gd name="T13" fmla="*/ 0 h 1405"/>
                  <a:gd name="T14" fmla="*/ 1 w 286"/>
                  <a:gd name="T15" fmla="*/ 0 h 1405"/>
                  <a:gd name="T16" fmla="*/ 1 w 286"/>
                  <a:gd name="T17" fmla="*/ 0 h 1405"/>
                  <a:gd name="T18" fmla="*/ 1 w 286"/>
                  <a:gd name="T19" fmla="*/ 0 h 1405"/>
                  <a:gd name="T20" fmla="*/ 1 w 286"/>
                  <a:gd name="T21" fmla="*/ 0 h 1405"/>
                  <a:gd name="T22" fmla="*/ 1 w 286"/>
                  <a:gd name="T23" fmla="*/ 0 h 1405"/>
                  <a:gd name="T24" fmla="*/ 1 w 286"/>
                  <a:gd name="T25" fmla="*/ 0 h 1405"/>
                  <a:gd name="T26" fmla="*/ 1 w 286"/>
                  <a:gd name="T27" fmla="*/ 0 h 1405"/>
                  <a:gd name="T28" fmla="*/ 1 w 286"/>
                  <a:gd name="T29" fmla="*/ 0 h 1405"/>
                  <a:gd name="T30" fmla="*/ 1 w 286"/>
                  <a:gd name="T31" fmla="*/ 0 h 1405"/>
                  <a:gd name="T32" fmla="*/ 1 w 286"/>
                  <a:gd name="T33" fmla="*/ 0 h 1405"/>
                  <a:gd name="T34" fmla="*/ 0 w 286"/>
                  <a:gd name="T35" fmla="*/ 0 h 1405"/>
                  <a:gd name="T36" fmla="*/ 0 w 286"/>
                  <a:gd name="T37" fmla="*/ 0 h 140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86" h="1405">
                    <a:moveTo>
                      <a:pt x="0" y="0"/>
                    </a:moveTo>
                    <a:lnTo>
                      <a:pt x="286" y="1257"/>
                    </a:lnTo>
                    <a:lnTo>
                      <a:pt x="281" y="1275"/>
                    </a:lnTo>
                    <a:lnTo>
                      <a:pt x="273" y="1293"/>
                    </a:lnTo>
                    <a:lnTo>
                      <a:pt x="264" y="1309"/>
                    </a:lnTo>
                    <a:lnTo>
                      <a:pt x="252" y="1322"/>
                    </a:lnTo>
                    <a:lnTo>
                      <a:pt x="238" y="1337"/>
                    </a:lnTo>
                    <a:lnTo>
                      <a:pt x="223" y="1349"/>
                    </a:lnTo>
                    <a:lnTo>
                      <a:pt x="205" y="1359"/>
                    </a:lnTo>
                    <a:lnTo>
                      <a:pt x="187" y="1370"/>
                    </a:lnTo>
                    <a:lnTo>
                      <a:pt x="166" y="1378"/>
                    </a:lnTo>
                    <a:lnTo>
                      <a:pt x="144" y="1386"/>
                    </a:lnTo>
                    <a:lnTo>
                      <a:pt x="122" y="1392"/>
                    </a:lnTo>
                    <a:lnTo>
                      <a:pt x="98" y="1396"/>
                    </a:lnTo>
                    <a:lnTo>
                      <a:pt x="75" y="1401"/>
                    </a:lnTo>
                    <a:lnTo>
                      <a:pt x="50" y="1404"/>
                    </a:lnTo>
                    <a:lnTo>
                      <a:pt x="24" y="1405"/>
                    </a:lnTo>
                    <a:lnTo>
                      <a:pt x="0" y="14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AA5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095" name="Freeform 7"/>
              <p:cNvSpPr>
                <a:spLocks/>
              </p:cNvSpPr>
              <p:nvPr/>
            </p:nvSpPr>
            <p:spPr bwMode="auto">
              <a:xfrm>
                <a:off x="1899" y="1376"/>
                <a:ext cx="124" cy="400"/>
              </a:xfrm>
              <a:custGeom>
                <a:avLst/>
                <a:gdLst>
                  <a:gd name="T0" fmla="*/ 0 w 248"/>
                  <a:gd name="T1" fmla="*/ 0 h 1199"/>
                  <a:gd name="T2" fmla="*/ 1 w 248"/>
                  <a:gd name="T3" fmla="*/ 0 h 1199"/>
                  <a:gd name="T4" fmla="*/ 1 w 248"/>
                  <a:gd name="T5" fmla="*/ 0 h 1199"/>
                  <a:gd name="T6" fmla="*/ 1 w 248"/>
                  <a:gd name="T7" fmla="*/ 0 h 1199"/>
                  <a:gd name="T8" fmla="*/ 1 w 248"/>
                  <a:gd name="T9" fmla="*/ 0 h 1199"/>
                  <a:gd name="T10" fmla="*/ 1 w 248"/>
                  <a:gd name="T11" fmla="*/ 0 h 1199"/>
                  <a:gd name="T12" fmla="*/ 1 w 248"/>
                  <a:gd name="T13" fmla="*/ 0 h 1199"/>
                  <a:gd name="T14" fmla="*/ 1 w 248"/>
                  <a:gd name="T15" fmla="*/ 0 h 1199"/>
                  <a:gd name="T16" fmla="*/ 1 w 248"/>
                  <a:gd name="T17" fmla="*/ 0 h 1199"/>
                  <a:gd name="T18" fmla="*/ 1 w 248"/>
                  <a:gd name="T19" fmla="*/ 0 h 1199"/>
                  <a:gd name="T20" fmla="*/ 0 w 248"/>
                  <a:gd name="T21" fmla="*/ 0 h 119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48" h="1199">
                    <a:moveTo>
                      <a:pt x="0" y="1119"/>
                    </a:moveTo>
                    <a:lnTo>
                      <a:pt x="5" y="1131"/>
                    </a:lnTo>
                    <a:lnTo>
                      <a:pt x="11" y="1143"/>
                    </a:lnTo>
                    <a:lnTo>
                      <a:pt x="18" y="1153"/>
                    </a:lnTo>
                    <a:lnTo>
                      <a:pt x="26" y="1163"/>
                    </a:lnTo>
                    <a:lnTo>
                      <a:pt x="35" y="1174"/>
                    </a:lnTo>
                    <a:lnTo>
                      <a:pt x="45" y="1183"/>
                    </a:lnTo>
                    <a:lnTo>
                      <a:pt x="56" y="1191"/>
                    </a:lnTo>
                    <a:lnTo>
                      <a:pt x="68" y="1199"/>
                    </a:lnTo>
                    <a:lnTo>
                      <a:pt x="248" y="0"/>
                    </a:lnTo>
                    <a:lnTo>
                      <a:pt x="0" y="1119"/>
                    </a:lnTo>
                    <a:close/>
                  </a:path>
                </a:pathLst>
              </a:custGeom>
              <a:solidFill>
                <a:srgbClr val="0063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096" name="Freeform 8"/>
              <p:cNvSpPr>
                <a:spLocks/>
              </p:cNvSpPr>
              <p:nvPr/>
            </p:nvSpPr>
            <p:spPr bwMode="auto">
              <a:xfrm>
                <a:off x="2011" y="1344"/>
                <a:ext cx="28" cy="469"/>
              </a:xfrm>
              <a:custGeom>
                <a:avLst/>
                <a:gdLst>
                  <a:gd name="T0" fmla="*/ 0 w 58"/>
                  <a:gd name="T1" fmla="*/ 0 h 1405"/>
                  <a:gd name="T2" fmla="*/ 0 w 58"/>
                  <a:gd name="T3" fmla="*/ 0 h 1405"/>
                  <a:gd name="T4" fmla="*/ 0 w 58"/>
                  <a:gd name="T5" fmla="*/ 0 h 1405"/>
                  <a:gd name="T6" fmla="*/ 0 w 58"/>
                  <a:gd name="T7" fmla="*/ 0 h 1405"/>
                  <a:gd name="T8" fmla="*/ 0 w 58"/>
                  <a:gd name="T9" fmla="*/ 0 h 1405"/>
                  <a:gd name="T10" fmla="*/ 0 w 58"/>
                  <a:gd name="T11" fmla="*/ 0 h 1405"/>
                  <a:gd name="T12" fmla="*/ 0 w 58"/>
                  <a:gd name="T13" fmla="*/ 0 h 1405"/>
                  <a:gd name="T14" fmla="*/ 0 w 58"/>
                  <a:gd name="T15" fmla="*/ 0 h 1405"/>
                  <a:gd name="T16" fmla="*/ 0 w 58"/>
                  <a:gd name="T17" fmla="*/ 0 h 1405"/>
                  <a:gd name="T18" fmla="*/ 0 w 58"/>
                  <a:gd name="T19" fmla="*/ 0 h 1405"/>
                  <a:gd name="T20" fmla="*/ 0 w 58"/>
                  <a:gd name="T21" fmla="*/ 0 h 14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8" h="1405">
                    <a:moveTo>
                      <a:pt x="58" y="0"/>
                    </a:moveTo>
                    <a:lnTo>
                      <a:pt x="58" y="1405"/>
                    </a:lnTo>
                    <a:lnTo>
                      <a:pt x="51" y="1405"/>
                    </a:lnTo>
                    <a:lnTo>
                      <a:pt x="43" y="1405"/>
                    </a:lnTo>
                    <a:lnTo>
                      <a:pt x="36" y="1405"/>
                    </a:lnTo>
                    <a:lnTo>
                      <a:pt x="30" y="1405"/>
                    </a:lnTo>
                    <a:lnTo>
                      <a:pt x="22" y="1405"/>
                    </a:lnTo>
                    <a:lnTo>
                      <a:pt x="15" y="1404"/>
                    </a:lnTo>
                    <a:lnTo>
                      <a:pt x="7" y="1404"/>
                    </a:lnTo>
                    <a:lnTo>
                      <a:pt x="0" y="1402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63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</p:grpSp>
        <p:pic>
          <p:nvPicPr>
            <p:cNvPr id="3088" name="Picture 9" descr="GEOMTR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912"/>
              <a:ext cx="1344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89" name="Group 10"/>
            <p:cNvGrpSpPr>
              <a:grpSpLocks/>
            </p:cNvGrpSpPr>
            <p:nvPr/>
          </p:nvGrpSpPr>
          <p:grpSpPr bwMode="auto">
            <a:xfrm>
              <a:off x="2880" y="1488"/>
              <a:ext cx="364" cy="293"/>
              <a:chOff x="1584" y="2256"/>
              <a:chExt cx="364" cy="293"/>
            </a:xfrm>
          </p:grpSpPr>
          <p:sp>
            <p:nvSpPr>
              <p:cNvPr id="3090" name="Freeform 11"/>
              <p:cNvSpPr>
                <a:spLocks/>
              </p:cNvSpPr>
              <p:nvPr/>
            </p:nvSpPr>
            <p:spPr bwMode="auto">
              <a:xfrm>
                <a:off x="1584" y="2256"/>
                <a:ext cx="364" cy="293"/>
              </a:xfrm>
              <a:custGeom>
                <a:avLst/>
                <a:gdLst>
                  <a:gd name="T0" fmla="*/ 0 w 728"/>
                  <a:gd name="T1" fmla="*/ 0 h 879"/>
                  <a:gd name="T2" fmla="*/ 1 w 728"/>
                  <a:gd name="T3" fmla="*/ 0 h 879"/>
                  <a:gd name="T4" fmla="*/ 1 w 728"/>
                  <a:gd name="T5" fmla="*/ 0 h 879"/>
                  <a:gd name="T6" fmla="*/ 1 w 728"/>
                  <a:gd name="T7" fmla="*/ 0 h 879"/>
                  <a:gd name="T8" fmla="*/ 1 w 728"/>
                  <a:gd name="T9" fmla="*/ 0 h 879"/>
                  <a:gd name="T10" fmla="*/ 0 w 728"/>
                  <a:gd name="T11" fmla="*/ 0 h 879"/>
                  <a:gd name="T12" fmla="*/ 0 w 728"/>
                  <a:gd name="T13" fmla="*/ 0 h 87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28" h="879">
                    <a:moveTo>
                      <a:pt x="0" y="48"/>
                    </a:moveTo>
                    <a:lnTo>
                      <a:pt x="459" y="0"/>
                    </a:lnTo>
                    <a:lnTo>
                      <a:pt x="728" y="147"/>
                    </a:lnTo>
                    <a:lnTo>
                      <a:pt x="728" y="797"/>
                    </a:lnTo>
                    <a:lnTo>
                      <a:pt x="227" y="879"/>
                    </a:lnTo>
                    <a:lnTo>
                      <a:pt x="0" y="62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091" name="Freeform 12"/>
              <p:cNvSpPr>
                <a:spLocks/>
              </p:cNvSpPr>
              <p:nvPr/>
            </p:nvSpPr>
            <p:spPr bwMode="auto">
              <a:xfrm>
                <a:off x="1611" y="2256"/>
                <a:ext cx="305" cy="54"/>
              </a:xfrm>
              <a:custGeom>
                <a:avLst/>
                <a:gdLst>
                  <a:gd name="T0" fmla="*/ 0 w 610"/>
                  <a:gd name="T1" fmla="*/ 0 h 161"/>
                  <a:gd name="T2" fmla="*/ 1 w 610"/>
                  <a:gd name="T3" fmla="*/ 0 h 161"/>
                  <a:gd name="T4" fmla="*/ 1 w 610"/>
                  <a:gd name="T5" fmla="*/ 0 h 161"/>
                  <a:gd name="T6" fmla="*/ 1 w 610"/>
                  <a:gd name="T7" fmla="*/ 0 h 161"/>
                  <a:gd name="T8" fmla="*/ 0 w 610"/>
                  <a:gd name="T9" fmla="*/ 0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10" h="161">
                    <a:moveTo>
                      <a:pt x="0" y="38"/>
                    </a:moveTo>
                    <a:lnTo>
                      <a:pt x="398" y="0"/>
                    </a:lnTo>
                    <a:lnTo>
                      <a:pt x="610" y="115"/>
                    </a:lnTo>
                    <a:lnTo>
                      <a:pt x="183" y="161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092" name="Freeform 13"/>
              <p:cNvSpPr>
                <a:spLocks/>
              </p:cNvSpPr>
              <p:nvPr/>
            </p:nvSpPr>
            <p:spPr bwMode="auto">
              <a:xfrm>
                <a:off x="1708" y="2323"/>
                <a:ext cx="225" cy="221"/>
              </a:xfrm>
              <a:custGeom>
                <a:avLst/>
                <a:gdLst>
                  <a:gd name="T0" fmla="*/ 0 w 449"/>
                  <a:gd name="T1" fmla="*/ 0 h 664"/>
                  <a:gd name="T2" fmla="*/ 1 w 449"/>
                  <a:gd name="T3" fmla="*/ 0 h 664"/>
                  <a:gd name="T4" fmla="*/ 1 w 449"/>
                  <a:gd name="T5" fmla="*/ 0 h 664"/>
                  <a:gd name="T6" fmla="*/ 0 w 449"/>
                  <a:gd name="T7" fmla="*/ 0 h 664"/>
                  <a:gd name="T8" fmla="*/ 0 w 449"/>
                  <a:gd name="T9" fmla="*/ 0 h 6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49" h="664">
                    <a:moveTo>
                      <a:pt x="0" y="50"/>
                    </a:moveTo>
                    <a:lnTo>
                      <a:pt x="449" y="0"/>
                    </a:lnTo>
                    <a:lnTo>
                      <a:pt x="449" y="584"/>
                    </a:lnTo>
                    <a:lnTo>
                      <a:pt x="0" y="664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FFF2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/>
              </a:p>
            </p:txBody>
          </p:sp>
        </p:grpSp>
      </p:grpSp>
      <p:sp>
        <p:nvSpPr>
          <p:cNvPr id="3076" name="Text Box 14"/>
          <p:cNvSpPr txBox="1">
            <a:spLocks noChangeArrowheads="1"/>
          </p:cNvSpPr>
          <p:nvPr/>
        </p:nvSpPr>
        <p:spPr bwMode="auto">
          <a:xfrm>
            <a:off x="3251200" y="1166285"/>
            <a:ext cx="6807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33CC"/>
                </a:solidFill>
                <a:latin typeface="Times New Roman" panose="02020603050405020304" pitchFamily="18" charset="0"/>
              </a:rPr>
              <a:t>Trường Tiểu học Cấp Tiến</a:t>
            </a: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2946400" y="2133600"/>
            <a:ext cx="7147984" cy="933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467" b="1">
                <a:solidFill>
                  <a:srgbClr val="990099"/>
                </a:solidFill>
                <a:latin typeface="Times New Roman" panose="02020603050405020304" pitchFamily="18" charset="0"/>
              </a:rPr>
              <a:t>Môn: Tiếng Việt</a:t>
            </a: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4267200" y="3376085"/>
            <a:ext cx="281093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990099"/>
                </a:solidFill>
                <a:latin typeface="Times New Roman" panose="02020603050405020304" pitchFamily="18" charset="0"/>
              </a:rPr>
              <a:t>Lớp 1A</a:t>
            </a:r>
          </a:p>
        </p:txBody>
      </p:sp>
      <p:pic>
        <p:nvPicPr>
          <p:cNvPr id="9234" name="Picture 18" descr="2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1" y="4366684"/>
            <a:ext cx="2844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Picture 19" descr="2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951" y="3860800"/>
            <a:ext cx="2844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Picture 20" descr="2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84" y="2421467"/>
            <a:ext cx="2844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8" name="Text Box 22"/>
          <p:cNvSpPr txBox="1">
            <a:spLocks noChangeArrowheads="1"/>
          </p:cNvSpPr>
          <p:nvPr/>
        </p:nvSpPr>
        <p:spPr bwMode="auto">
          <a:xfrm>
            <a:off x="1930400" y="4349752"/>
            <a:ext cx="7899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i="1">
                <a:solidFill>
                  <a:srgbClr val="0033CC"/>
                </a:solidFill>
                <a:latin typeface="Times New Roman" panose="02020603050405020304" pitchFamily="18" charset="0"/>
              </a:rPr>
              <a:t>Người thực hiện : Nguyễn Thị Thúy</a:t>
            </a:r>
          </a:p>
        </p:txBody>
      </p:sp>
      <p:pic>
        <p:nvPicPr>
          <p:cNvPr id="3083" name="Picture 23" descr="divider_1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25417" y="3158067"/>
            <a:ext cx="458046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24" descr="divider_1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1" y="5780618"/>
            <a:ext cx="7010400" cy="19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25" descr="divider_1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25134" y="6921500"/>
            <a:ext cx="458046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26" descr="divider_1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367" y="3141133"/>
            <a:ext cx="7010400" cy="19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540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40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7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3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3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3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3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2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2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2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39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1" dur="10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2" grpId="0"/>
      <p:bldP spid="9232" grpId="1"/>
      <p:bldP spid="9233" grpId="0"/>
      <p:bldP spid="9233" grpId="1"/>
      <p:bldP spid="923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482" y="0"/>
            <a:ext cx="122754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67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NỀN RAP IQ . TẢI VỀ MP3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000" y="0"/>
            <a:ext cx="11938000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524" y="139701"/>
            <a:ext cx="7780952" cy="671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7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524" y="88901"/>
            <a:ext cx="7780952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2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255" y="914400"/>
            <a:ext cx="10527145" cy="53721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855" y="76200"/>
            <a:ext cx="2514600" cy="838200"/>
            <a:chOff x="228600" y="228600"/>
            <a:chExt cx="2514600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Viết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808080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091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524" y="139701"/>
            <a:ext cx="7780952" cy="671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162050"/>
            <a:ext cx="10414001" cy="438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1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825500"/>
            <a:ext cx="6118225" cy="535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274" y="825500"/>
            <a:ext cx="6029325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04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04" y="-297"/>
            <a:ext cx="12278408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0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3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AI Giới thiệu tiết học dự giờ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2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35" y="-635"/>
            <a:ext cx="12193270" cy="6858000"/>
          </a:xfrm>
          <a:prstGeom prst="rect">
            <a:avLst/>
          </a:prstGeom>
        </p:spPr>
      </p:pic>
      <p:sp>
        <p:nvSpPr>
          <p:cNvPr id="6" name="Flowchart: Terminator 5"/>
          <p:cNvSpPr/>
          <p:nvPr/>
        </p:nvSpPr>
        <p:spPr>
          <a:xfrm>
            <a:off x="3726180" y="2607945"/>
            <a:ext cx="4911090" cy="1216660"/>
          </a:xfrm>
          <a:prstGeom prst="flowChartTerminator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4800" b="1"/>
              <a:t>CỦNG CỐ</a:t>
            </a:r>
          </a:p>
        </p:txBody>
      </p:sp>
      <p:sp>
        <p:nvSpPr>
          <p:cNvPr id="5" name="Oval 4"/>
          <p:cNvSpPr/>
          <p:nvPr/>
        </p:nvSpPr>
        <p:spPr>
          <a:xfrm>
            <a:off x="2900045" y="2607945"/>
            <a:ext cx="1217295" cy="119507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6000" b="1">
                <a:ln>
                  <a:solidFill>
                    <a:schemeClr val="accent2"/>
                  </a:solidFill>
                </a:ln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815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5" grpId="0" bldLvl="0" animBg="1"/>
      <p:bldP spid="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3038"/>
            <a:ext cx="12192000" cy="6444962"/>
          </a:xfrm>
          <a:prstGeom prst="rect">
            <a:avLst/>
          </a:prstGeom>
        </p:spPr>
      </p:pic>
      <p:grpSp>
        <p:nvGrpSpPr>
          <p:cNvPr id="6" name="1 Grupo"/>
          <p:cNvGrpSpPr/>
          <p:nvPr/>
        </p:nvGrpSpPr>
        <p:grpSpPr>
          <a:xfrm>
            <a:off x="3575729" y="287311"/>
            <a:ext cx="5475431" cy="2115247"/>
            <a:chOff x="1835696" y="-18288"/>
            <a:chExt cx="5475431" cy="2115247"/>
          </a:xfrm>
        </p:grpSpPr>
        <p:pic>
          <p:nvPicPr>
            <p:cNvPr id="7" name="Picture 4" descr="http://static.freepik.com/foto-gratis/de-fondo-de-cuero-fino-pergamino-antiguo-psd_54-10079.jpg"/>
            <p:cNvPicPr>
              <a:picLocks noChangeAspect="1" noChangeArrowheads="1"/>
            </p:cNvPicPr>
            <p:nvPr/>
          </p:nvPicPr>
          <p:blipFill rotWithShape="1">
            <a:blip r:embed="rId3"/>
            <a:srcRect l="7246" t="6513" r="5378" b="3934"/>
            <a:stretch>
              <a:fillRect/>
            </a:stretch>
          </p:blipFill>
          <p:spPr bwMode="auto">
            <a:xfrm>
              <a:off x="1835696" y="-18288"/>
              <a:ext cx="5475431" cy="2115247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21 CuadroTexto"/>
            <p:cNvSpPr txBox="1"/>
            <p:nvPr/>
          </p:nvSpPr>
          <p:spPr>
            <a:xfrm>
              <a:off x="2520477" y="441327"/>
              <a:ext cx="4105868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s-ES_tradnl" sz="4000" b="1" dirty="0">
                  <a:ln w="1905"/>
                  <a:gradFill>
                    <a:gsLst>
                      <a:gs pos="0">
                        <a:srgbClr val="F79646">
                          <a:shade val="20000"/>
                          <a:satMod val="200000"/>
                        </a:srgbClr>
                      </a:gs>
                      <a:gs pos="78000">
                        <a:srgbClr val="F79646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F79646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Verdana" panose="020B0604030504040204" pitchFamily="34" charset="0"/>
                  <a:ea typeface="Verdana" panose="020B0604030504040204" pitchFamily="34" charset="0"/>
                </a:rPr>
                <a:t>GIẢI CỨU CÔNG CHÚA</a:t>
              </a:r>
              <a:endParaRPr lang="es-ES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pic>
        <p:nvPicPr>
          <p:cNvPr id="9" name="Picture 4" descr="http://www.looppoppen.nl/Beeld_MikedeRidder_cgi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276" r="98139">
                        <a14:backgroundMark x1="60068" y1="62450" x2="60068" y2="62450"/>
                        <a14:backgroundMark x1="48054" y1="13055" x2="49746" y2="10094"/>
                        <a14:backgroundMark x1="79188" y1="17227" x2="79188" y2="17227"/>
                        <a14:backgroundMark x1="82234" y1="22342" x2="82234" y2="22342"/>
                        <a14:backgroundMark x1="71235" y1="13459" x2="71235" y2="13459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91" r="3521" b="2176"/>
          <a:stretch>
            <a:fillRect/>
          </a:stretch>
        </p:blipFill>
        <p:spPr bwMode="auto">
          <a:xfrm>
            <a:off x="7768160" y="2402558"/>
            <a:ext cx="2808312" cy="400259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40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860" y="5805277"/>
            <a:ext cx="1580237" cy="79140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3333" y1="21818" x2="40833" y2="17190"/>
                        <a14:foregroundMark x1="46389" y1="20826" x2="53333" y2="16694"/>
                        <a14:foregroundMark x1="36111" y1="3967" x2="44167" y2="5124"/>
                        <a14:foregroundMark x1="38889" y1="2645" x2="48333" y2="5289"/>
                        <a14:foregroundMark x1="41667" y1="2314" x2="48333" y2="4298"/>
                        <a14:foregroundMark x1="31944" y1="6777" x2="40278" y2="4463"/>
                        <a14:foregroundMark x1="50000" y1="91901" x2="62222" y2="91240"/>
                        <a14:foregroundMark x1="47778" y1="96529" x2="59444" y2="89587"/>
                        <a14:foregroundMark x1="12222" y1="88760" x2="26389" y2="91901"/>
                        <a14:foregroundMark x1="31944" y1="5289" x2="39722" y2="31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206749" y="1970109"/>
            <a:ext cx="2639027" cy="443503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65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3038"/>
            <a:ext cx="12192000" cy="6444962"/>
          </a:xfrm>
          <a:prstGeom prst="rect">
            <a:avLst/>
          </a:prstGeom>
        </p:spPr>
      </p:pic>
      <p:sp>
        <p:nvSpPr>
          <p:cNvPr id="3" name="15 Llamada rectangular redondeada"/>
          <p:cNvSpPr/>
          <p:nvPr/>
        </p:nvSpPr>
        <p:spPr>
          <a:xfrm>
            <a:off x="3069636" y="648244"/>
            <a:ext cx="5024861" cy="1055608"/>
          </a:xfrm>
          <a:prstGeom prst="wedgeRoundRectCallout">
            <a:avLst>
              <a:gd name="adj1" fmla="val -37424"/>
              <a:gd name="adj2" fmla="val 107671"/>
              <a:gd name="adj3" fmla="val 16667"/>
            </a:avLst>
          </a:prstGeom>
          <a:solidFill>
            <a:srgbClr val="908FC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Calibri" panose="020F0502020204030204"/>
              </a:rPr>
              <a:t>Nếu bạn muốn cứu công chúa, bạn phải trả lời các câu đố!</a:t>
            </a:r>
            <a:endParaRPr lang="es-ES" sz="2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16 Llamada rectangular redondeada"/>
          <p:cNvSpPr/>
          <p:nvPr/>
        </p:nvSpPr>
        <p:spPr>
          <a:xfrm>
            <a:off x="5744572" y="2096713"/>
            <a:ext cx="2628560" cy="649188"/>
          </a:xfrm>
          <a:prstGeom prst="wedgeEllipseCallout">
            <a:avLst>
              <a:gd name="adj1" fmla="val 23341"/>
              <a:gd name="adj2" fmla="val 80386"/>
            </a:avLst>
          </a:prstGeom>
          <a:solidFill>
            <a:srgbClr val="2A4A8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>
                <a:solidFill>
                  <a:prstClr val="white"/>
                </a:solidFill>
                <a:latin typeface="Calibri" panose="020F0502020204030204"/>
              </a:rPr>
              <a:t>Tôi sẵn sàng!</a:t>
            </a:r>
            <a:endParaRPr lang="es-ES" sz="2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4" descr="http://www.looppoppen.nl/Beeld_MikedeRidder_cg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7276" r="98139">
                        <a14:backgroundMark x1="60068" y1="62450" x2="60068" y2="62450"/>
                        <a14:backgroundMark x1="48054" y1="13055" x2="49746" y2="10094"/>
                        <a14:backgroundMark x1="79188" y1="17227" x2="79188" y2="17227"/>
                        <a14:backgroundMark x1="82234" y1="22342" x2="82234" y2="22342"/>
                        <a14:backgroundMark x1="71235" y1="13459" x2="71235" y2="13459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91" r="3521" b="2176"/>
          <a:stretch>
            <a:fillRect/>
          </a:stretch>
        </p:blipFill>
        <p:spPr bwMode="auto">
          <a:xfrm>
            <a:off x="6960096" y="2306736"/>
            <a:ext cx="2808312" cy="400259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667" r="100000">
                        <a14:foregroundMark x1="38611" y1="1653" x2="44167" y2="8595"/>
                        <a14:foregroundMark x1="34722" y1="5455" x2="43333" y2="5950"/>
                        <a14:foregroundMark x1="32500" y1="5785" x2="34722" y2="8760"/>
                        <a14:foregroundMark x1="30833" y1="5950" x2="30833" y2="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892192" y="2204864"/>
            <a:ext cx="2575989" cy="432909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11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5803063"/>
            <a:ext cx="1584176" cy="79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38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>
            <a:fillRect/>
          </a:stretch>
        </p:blipFill>
        <p:spPr bwMode="auto">
          <a:xfrm>
            <a:off x="135158" y="481539"/>
            <a:ext cx="12191999" cy="397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6111" y1="5950" x2="45556" y2="3636"/>
                        <a14:foregroundMark x1="39722" y1="16529" x2="32500" y2="21818"/>
                        <a14:foregroundMark x1="47778" y1="18182" x2="48611" y2="23636"/>
                        <a14:foregroundMark x1="49167" y1="93388" x2="66111" y2="84959"/>
                        <a14:foregroundMark x1="13611" y1="87438" x2="13333" y2="92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13621" b="46996"/>
          <a:stretch>
            <a:fillRect/>
          </a:stretch>
        </p:blipFill>
        <p:spPr bwMode="auto">
          <a:xfrm>
            <a:off x="5627433" y="1042145"/>
            <a:ext cx="847971" cy="87444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" y="4372341"/>
            <a:ext cx="12192001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3 Forma libre"/>
          <p:cNvSpPr/>
          <p:nvPr/>
        </p:nvSpPr>
        <p:spPr>
          <a:xfrm>
            <a:off x="1729282" y="4459464"/>
            <a:ext cx="8687207" cy="1648567"/>
          </a:xfrm>
          <a:custGeom>
            <a:avLst/>
            <a:gdLst>
              <a:gd name="connsiteX0" fmla="*/ 1367646 w 8687207"/>
              <a:gd name="connsiteY0" fmla="*/ 0 h 1848673"/>
              <a:gd name="connsiteX1" fmla="*/ 480955 w 8687207"/>
              <a:gd name="connsiteY1" fmla="*/ 249382 h 1848673"/>
              <a:gd name="connsiteX2" fmla="*/ 51464 w 8687207"/>
              <a:gd name="connsiteY2" fmla="*/ 609600 h 1848673"/>
              <a:gd name="connsiteX3" fmla="*/ 120737 w 8687207"/>
              <a:gd name="connsiteY3" fmla="*/ 1191491 h 1848673"/>
              <a:gd name="connsiteX4" fmla="*/ 1062846 w 8687207"/>
              <a:gd name="connsiteY4" fmla="*/ 1676400 h 1848673"/>
              <a:gd name="connsiteX5" fmla="*/ 3307283 w 8687207"/>
              <a:gd name="connsiteY5" fmla="*/ 1842655 h 1848673"/>
              <a:gd name="connsiteX6" fmla="*/ 4942119 w 8687207"/>
              <a:gd name="connsiteY6" fmla="*/ 1814945 h 1848673"/>
              <a:gd name="connsiteX7" fmla="*/ 5468592 w 8687207"/>
              <a:gd name="connsiteY7" fmla="*/ 1801091 h 1848673"/>
              <a:gd name="connsiteX8" fmla="*/ 6466119 w 8687207"/>
              <a:gd name="connsiteY8" fmla="*/ 1801091 h 1848673"/>
              <a:gd name="connsiteX9" fmla="*/ 7394373 w 8687207"/>
              <a:gd name="connsiteY9" fmla="*/ 1773382 h 1848673"/>
              <a:gd name="connsiteX10" fmla="*/ 8156373 w 8687207"/>
              <a:gd name="connsiteY10" fmla="*/ 1593273 h 1848673"/>
              <a:gd name="connsiteX11" fmla="*/ 8627428 w 8687207"/>
              <a:gd name="connsiteY11" fmla="*/ 1094509 h 1848673"/>
              <a:gd name="connsiteX12" fmla="*/ 8641283 w 8687207"/>
              <a:gd name="connsiteY12" fmla="*/ 554182 h 1848673"/>
              <a:gd name="connsiteX13" fmla="*/ 8267210 w 8687207"/>
              <a:gd name="connsiteY13" fmla="*/ 346364 h 1848673"/>
              <a:gd name="connsiteX14" fmla="*/ 7920846 w 8687207"/>
              <a:gd name="connsiteY14" fmla="*/ 290945 h 1848673"/>
              <a:gd name="connsiteX15" fmla="*/ 7352810 w 8687207"/>
              <a:gd name="connsiteY15" fmla="*/ 207818 h 1848673"/>
              <a:gd name="connsiteX16" fmla="*/ 6729355 w 8687207"/>
              <a:gd name="connsiteY16" fmla="*/ 138545 h 1848673"/>
              <a:gd name="connsiteX17" fmla="*/ 1367646 w 8687207"/>
              <a:gd name="connsiteY17" fmla="*/ 0 h 1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687207" h="1848673">
                <a:moveTo>
                  <a:pt x="1367646" y="0"/>
                </a:moveTo>
                <a:cubicBezTo>
                  <a:pt x="1033982" y="73891"/>
                  <a:pt x="700319" y="147782"/>
                  <a:pt x="480955" y="249382"/>
                </a:cubicBezTo>
                <a:cubicBezTo>
                  <a:pt x="261591" y="350982"/>
                  <a:pt x="111500" y="452582"/>
                  <a:pt x="51464" y="609600"/>
                </a:cubicBezTo>
                <a:cubicBezTo>
                  <a:pt x="-8572" y="766618"/>
                  <a:pt x="-47827" y="1013691"/>
                  <a:pt x="120737" y="1191491"/>
                </a:cubicBezTo>
                <a:cubicBezTo>
                  <a:pt x="289301" y="1369291"/>
                  <a:pt x="531755" y="1567873"/>
                  <a:pt x="1062846" y="1676400"/>
                </a:cubicBezTo>
                <a:cubicBezTo>
                  <a:pt x="1593937" y="1784927"/>
                  <a:pt x="2660738" y="1819564"/>
                  <a:pt x="3307283" y="1842655"/>
                </a:cubicBezTo>
                <a:cubicBezTo>
                  <a:pt x="3953829" y="1865746"/>
                  <a:pt x="4942119" y="1814945"/>
                  <a:pt x="4942119" y="1814945"/>
                </a:cubicBezTo>
                <a:lnTo>
                  <a:pt x="5468592" y="1801091"/>
                </a:lnTo>
                <a:lnTo>
                  <a:pt x="6466119" y="1801091"/>
                </a:lnTo>
                <a:cubicBezTo>
                  <a:pt x="6787082" y="1796473"/>
                  <a:pt x="7112664" y="1808018"/>
                  <a:pt x="7394373" y="1773382"/>
                </a:cubicBezTo>
                <a:cubicBezTo>
                  <a:pt x="7676082" y="1738746"/>
                  <a:pt x="7950864" y="1706418"/>
                  <a:pt x="8156373" y="1593273"/>
                </a:cubicBezTo>
                <a:cubicBezTo>
                  <a:pt x="8361882" y="1480128"/>
                  <a:pt x="8546610" y="1267691"/>
                  <a:pt x="8627428" y="1094509"/>
                </a:cubicBezTo>
                <a:cubicBezTo>
                  <a:pt x="8708246" y="921327"/>
                  <a:pt x="8701319" y="678873"/>
                  <a:pt x="8641283" y="554182"/>
                </a:cubicBezTo>
                <a:cubicBezTo>
                  <a:pt x="8581247" y="429491"/>
                  <a:pt x="8387283" y="390237"/>
                  <a:pt x="8267210" y="346364"/>
                </a:cubicBezTo>
                <a:cubicBezTo>
                  <a:pt x="8147137" y="302491"/>
                  <a:pt x="7920846" y="290945"/>
                  <a:pt x="7920846" y="290945"/>
                </a:cubicBezTo>
                <a:lnTo>
                  <a:pt x="7352810" y="207818"/>
                </a:lnTo>
                <a:cubicBezTo>
                  <a:pt x="7154228" y="182418"/>
                  <a:pt x="6729355" y="138545"/>
                  <a:pt x="6729355" y="138545"/>
                </a:cubicBezTo>
                <a:lnTo>
                  <a:pt x="1367646" y="0"/>
                </a:lnTo>
                <a:close/>
              </a:path>
            </a:pathLst>
          </a:cu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304800" dist="190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765737" y="2841026"/>
            <a:ext cx="2376264" cy="2532751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50833" y1="92231" x2="75556" y2="92231"/>
                        <a14:foregroundMark x1="50833" y1="17851" x2="45278" y2="21983"/>
                        <a14:foregroundMark x1="37222" y1="15537" x2="35833" y2="21157"/>
                        <a14:foregroundMark x1="41111" y1="3967" x2="45278" y2="3967"/>
                        <a14:foregroundMark x1="11111" y1="88264" x2="23333" y2="93058"/>
                        <a14:foregroundMark x1="31111" y1="6942" x2="39444" y2="3802"/>
                        <a14:foregroundMark x1="48333" y1="97025" x2="57500" y2="87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6817" y="3186667"/>
            <a:ext cx="1165992" cy="19595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>
            <a:fillRect/>
          </a:stretch>
        </p:blipFill>
        <p:spPr bwMode="auto">
          <a:xfrm>
            <a:off x="5150047" y="2821302"/>
            <a:ext cx="760780" cy="228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>
            <a:fillRect/>
          </a:stretch>
        </p:blipFill>
        <p:spPr bwMode="auto">
          <a:xfrm>
            <a:off x="5895177" y="2796713"/>
            <a:ext cx="749193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44305" y="1237752"/>
            <a:ext cx="7096447" cy="44855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>
            <a:fillRect/>
          </a:stretch>
        </p:blipFill>
        <p:spPr bwMode="auto">
          <a:xfrm>
            <a:off x="4439825" y="5350234"/>
            <a:ext cx="2953201" cy="7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Pergamino horizontal"/>
          <p:cNvSpPr/>
          <p:nvPr/>
        </p:nvSpPr>
        <p:spPr>
          <a:xfrm>
            <a:off x="7955193" y="6108018"/>
            <a:ext cx="3929308" cy="633350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114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_tradnl" sz="44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C. uôn, uông</a:t>
            </a:r>
            <a:endParaRPr lang="es-ES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26" name="25 Pergamino horizontal"/>
          <p:cNvSpPr/>
          <p:nvPr/>
        </p:nvSpPr>
        <p:spPr>
          <a:xfrm>
            <a:off x="4069725" y="6108018"/>
            <a:ext cx="3767498" cy="633350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114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_tradnl" sz="44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B. </a:t>
            </a:r>
            <a:r>
              <a:rPr lang="vi-VN" altLang="es-ES_tradnl" sz="44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uôn</a:t>
            </a:r>
            <a:r>
              <a:rPr lang="es-ES_tradnl" sz="44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, </a:t>
            </a:r>
            <a:r>
              <a:rPr lang="vi-VN" altLang="es-ES_tradnl" sz="44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uôm</a:t>
            </a:r>
          </a:p>
        </p:txBody>
      </p:sp>
      <p:pic>
        <p:nvPicPr>
          <p:cNvPr id="19" name="18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900" y="704950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24 Pergamino horizontal"/>
          <p:cNvSpPr/>
          <p:nvPr/>
        </p:nvSpPr>
        <p:spPr>
          <a:xfrm>
            <a:off x="295275" y="6096000"/>
            <a:ext cx="3582670" cy="647700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114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_tradnl" sz="44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A. uôi, uôm</a:t>
            </a:r>
            <a:endParaRPr lang="es-ES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pic>
        <p:nvPicPr>
          <p:cNvPr id="21" name="Picture 2" descr="Hearts graphics"/>
          <p:cNvPicPr>
            <a:picLocks noChangeAspect="1" noChangeArrowheads="1" noCrop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5066159" y="3506853"/>
            <a:ext cx="381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8756197" y="1022347"/>
            <a:ext cx="1133475" cy="509486"/>
            <a:chOff x="7095095" y="1022843"/>
            <a:chExt cx="1133475" cy="509486"/>
          </a:xfrm>
        </p:grpSpPr>
        <p:pic>
          <p:nvPicPr>
            <p:cNvPr id="24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/>
          <p:nvPr/>
        </p:nvGrpSpPr>
        <p:grpSpPr>
          <a:xfrm>
            <a:off x="3332069" y="941000"/>
            <a:ext cx="1133475" cy="509486"/>
            <a:chOff x="7095095" y="1022843"/>
            <a:chExt cx="1133475" cy="509486"/>
          </a:xfrm>
        </p:grpSpPr>
        <p:pic>
          <p:nvPicPr>
            <p:cNvPr id="29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>
            <a:fillRect/>
          </a:stretch>
        </p:blipFill>
        <p:spPr bwMode="auto">
          <a:xfrm>
            <a:off x="5470163" y="868250"/>
            <a:ext cx="1251668" cy="984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-21828" y="616138"/>
            <a:ext cx="84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s-ES_tradnl" b="1" dirty="0">
                <a:solidFill>
                  <a:srgbClr val="1F497D">
                    <a:lumMod val="60000"/>
                    <a:lumOff val="40000"/>
                  </a:srgbClr>
                </a:solidFill>
                <a:latin typeface="Calibri" panose="020F0502020204030204"/>
              </a:rPr>
              <a:t>1/7</a:t>
            </a:r>
            <a:endParaRPr lang="es-ES" b="1" dirty="0">
              <a:solidFill>
                <a:srgbClr val="1F497D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  <p:pic>
        <p:nvPicPr>
          <p:cNvPr id="32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>
            <a:fillRect/>
          </a:stretch>
        </p:blipFill>
        <p:spPr bwMode="auto">
          <a:xfrm>
            <a:off x="231488" y="6084671"/>
            <a:ext cx="628051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>
            <a:fillRect/>
          </a:stretch>
        </p:blipFill>
        <p:spPr bwMode="auto">
          <a:xfrm>
            <a:off x="4017849" y="6108166"/>
            <a:ext cx="628051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>
            <a:fillRect/>
          </a:stretch>
        </p:blipFill>
        <p:spPr bwMode="auto">
          <a:xfrm>
            <a:off x="7914571" y="5979940"/>
            <a:ext cx="753303" cy="7090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88" y="3725444"/>
            <a:ext cx="1735561" cy="24217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97" y="3581404"/>
            <a:ext cx="1761079" cy="24898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34 Rectángulo"/>
          <p:cNvSpPr/>
          <p:nvPr/>
        </p:nvSpPr>
        <p:spPr>
          <a:xfrm>
            <a:off x="110837" y="393161"/>
            <a:ext cx="12081163" cy="6376462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944245" y="19685"/>
            <a:ext cx="9603740" cy="908050"/>
          </a:xfrm>
          <a:prstGeom prst="doubleWave">
            <a:avLst>
              <a:gd name="adj1" fmla="val 6250"/>
              <a:gd name="adj2" fmla="val 1113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noAutofit/>
          </a:bodyPr>
          <a:lstStyle/>
          <a:p>
            <a:pPr algn="ctr">
              <a:defRPr/>
            </a:pPr>
            <a:r>
              <a:rPr lang="en-US" sz="4400" b="1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</a:rPr>
              <a:t>V</a:t>
            </a:r>
            <a:r>
              <a:rPr lang="en-US" sz="4000" b="1" smtClean="0">
                <a:solidFill>
                  <a:prstClr val="black"/>
                </a:solidFill>
                <a:latin typeface="Arial" panose="020B0604020202020204" pitchFamily="34" charset="0"/>
              </a:rPr>
              <a:t>ần các con vừa học là:</a:t>
            </a:r>
            <a:endParaRPr lang="es-ES" sz="400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658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-0.15087 -0.0004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44444E-6 L 0.1349 -4.44444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5" grpId="0" animBg="1"/>
      <p:bldP spid="26" grpId="0" animBg="1"/>
      <p:bldP spid="25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>
            <a:fillRect/>
          </a:stretch>
        </p:blipFill>
        <p:spPr bwMode="auto">
          <a:xfrm>
            <a:off x="-113" y="484908"/>
            <a:ext cx="12157833" cy="397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556" r="100000">
                        <a14:foregroundMark x1="45000" y1="2645" x2="33333" y2="7769"/>
                        <a14:foregroundMark x1="38611" y1="2149" x2="29167" y2="7273"/>
                        <a14:foregroundMark x1="35000" y1="20000" x2="34444" y2="24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61" t="-48766" r="661" b="48766"/>
          <a:stretch>
            <a:fillRect/>
          </a:stretch>
        </p:blipFill>
        <p:spPr bwMode="auto">
          <a:xfrm>
            <a:off x="5246244" y="30315"/>
            <a:ext cx="1235581" cy="20764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34288" y="4372341"/>
            <a:ext cx="12123425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3 Forma libre"/>
          <p:cNvSpPr/>
          <p:nvPr/>
        </p:nvSpPr>
        <p:spPr>
          <a:xfrm>
            <a:off x="34297" y="4459464"/>
            <a:ext cx="11991451" cy="1648567"/>
          </a:xfrm>
          <a:custGeom>
            <a:avLst/>
            <a:gdLst>
              <a:gd name="connsiteX0" fmla="*/ 1367646 w 8687207"/>
              <a:gd name="connsiteY0" fmla="*/ 0 h 1848673"/>
              <a:gd name="connsiteX1" fmla="*/ 480955 w 8687207"/>
              <a:gd name="connsiteY1" fmla="*/ 249382 h 1848673"/>
              <a:gd name="connsiteX2" fmla="*/ 51464 w 8687207"/>
              <a:gd name="connsiteY2" fmla="*/ 609600 h 1848673"/>
              <a:gd name="connsiteX3" fmla="*/ 120737 w 8687207"/>
              <a:gd name="connsiteY3" fmla="*/ 1191491 h 1848673"/>
              <a:gd name="connsiteX4" fmla="*/ 1062846 w 8687207"/>
              <a:gd name="connsiteY4" fmla="*/ 1676400 h 1848673"/>
              <a:gd name="connsiteX5" fmla="*/ 3307283 w 8687207"/>
              <a:gd name="connsiteY5" fmla="*/ 1842655 h 1848673"/>
              <a:gd name="connsiteX6" fmla="*/ 4942119 w 8687207"/>
              <a:gd name="connsiteY6" fmla="*/ 1814945 h 1848673"/>
              <a:gd name="connsiteX7" fmla="*/ 5468592 w 8687207"/>
              <a:gd name="connsiteY7" fmla="*/ 1801091 h 1848673"/>
              <a:gd name="connsiteX8" fmla="*/ 6466119 w 8687207"/>
              <a:gd name="connsiteY8" fmla="*/ 1801091 h 1848673"/>
              <a:gd name="connsiteX9" fmla="*/ 7394373 w 8687207"/>
              <a:gd name="connsiteY9" fmla="*/ 1773382 h 1848673"/>
              <a:gd name="connsiteX10" fmla="*/ 8156373 w 8687207"/>
              <a:gd name="connsiteY10" fmla="*/ 1593273 h 1848673"/>
              <a:gd name="connsiteX11" fmla="*/ 8627428 w 8687207"/>
              <a:gd name="connsiteY11" fmla="*/ 1094509 h 1848673"/>
              <a:gd name="connsiteX12" fmla="*/ 8641283 w 8687207"/>
              <a:gd name="connsiteY12" fmla="*/ 554182 h 1848673"/>
              <a:gd name="connsiteX13" fmla="*/ 8267210 w 8687207"/>
              <a:gd name="connsiteY13" fmla="*/ 346364 h 1848673"/>
              <a:gd name="connsiteX14" fmla="*/ 7920846 w 8687207"/>
              <a:gd name="connsiteY14" fmla="*/ 290945 h 1848673"/>
              <a:gd name="connsiteX15" fmla="*/ 7352810 w 8687207"/>
              <a:gd name="connsiteY15" fmla="*/ 207818 h 1848673"/>
              <a:gd name="connsiteX16" fmla="*/ 6729355 w 8687207"/>
              <a:gd name="connsiteY16" fmla="*/ 138545 h 1848673"/>
              <a:gd name="connsiteX17" fmla="*/ 1367646 w 8687207"/>
              <a:gd name="connsiteY17" fmla="*/ 0 h 1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687207" h="1848673">
                <a:moveTo>
                  <a:pt x="1367646" y="0"/>
                </a:moveTo>
                <a:cubicBezTo>
                  <a:pt x="1033982" y="73891"/>
                  <a:pt x="700319" y="147782"/>
                  <a:pt x="480955" y="249382"/>
                </a:cubicBezTo>
                <a:cubicBezTo>
                  <a:pt x="261591" y="350982"/>
                  <a:pt x="111500" y="452582"/>
                  <a:pt x="51464" y="609600"/>
                </a:cubicBezTo>
                <a:cubicBezTo>
                  <a:pt x="-8572" y="766618"/>
                  <a:pt x="-47827" y="1013691"/>
                  <a:pt x="120737" y="1191491"/>
                </a:cubicBezTo>
                <a:cubicBezTo>
                  <a:pt x="289301" y="1369291"/>
                  <a:pt x="531755" y="1567873"/>
                  <a:pt x="1062846" y="1676400"/>
                </a:cubicBezTo>
                <a:cubicBezTo>
                  <a:pt x="1593937" y="1784927"/>
                  <a:pt x="2660738" y="1819564"/>
                  <a:pt x="3307283" y="1842655"/>
                </a:cubicBezTo>
                <a:cubicBezTo>
                  <a:pt x="3953829" y="1865746"/>
                  <a:pt x="4942119" y="1814945"/>
                  <a:pt x="4942119" y="1814945"/>
                </a:cubicBezTo>
                <a:lnTo>
                  <a:pt x="5468592" y="1801091"/>
                </a:lnTo>
                <a:lnTo>
                  <a:pt x="6466119" y="1801091"/>
                </a:lnTo>
                <a:cubicBezTo>
                  <a:pt x="6787082" y="1796473"/>
                  <a:pt x="7112664" y="1808018"/>
                  <a:pt x="7394373" y="1773382"/>
                </a:cubicBezTo>
                <a:cubicBezTo>
                  <a:pt x="7676082" y="1738746"/>
                  <a:pt x="7950864" y="1706418"/>
                  <a:pt x="8156373" y="1593273"/>
                </a:cubicBezTo>
                <a:cubicBezTo>
                  <a:pt x="8361882" y="1480128"/>
                  <a:pt x="8546610" y="1267691"/>
                  <a:pt x="8627428" y="1094509"/>
                </a:cubicBezTo>
                <a:cubicBezTo>
                  <a:pt x="8708246" y="921327"/>
                  <a:pt x="8701319" y="678873"/>
                  <a:pt x="8641283" y="554182"/>
                </a:cubicBezTo>
                <a:cubicBezTo>
                  <a:pt x="8581247" y="429491"/>
                  <a:pt x="8387283" y="390237"/>
                  <a:pt x="8267210" y="346364"/>
                </a:cubicBezTo>
                <a:cubicBezTo>
                  <a:pt x="8147137" y="302491"/>
                  <a:pt x="7920846" y="290945"/>
                  <a:pt x="7920846" y="290945"/>
                </a:cubicBezTo>
                <a:lnTo>
                  <a:pt x="7352810" y="207818"/>
                </a:lnTo>
                <a:cubicBezTo>
                  <a:pt x="7154228" y="182418"/>
                  <a:pt x="6729355" y="138545"/>
                  <a:pt x="6729355" y="138545"/>
                </a:cubicBezTo>
                <a:lnTo>
                  <a:pt x="1367646" y="0"/>
                </a:lnTo>
                <a:close/>
              </a:path>
            </a:pathLst>
          </a:cu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304800" dist="190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765737" y="2841026"/>
            <a:ext cx="2376264" cy="2532751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1667" y1="2645" x2="35000" y2="8264"/>
                        <a14:foregroundMark x1="38056" y1="1653" x2="30000" y2="6446"/>
                        <a14:foregroundMark x1="35556" y1="19669" x2="33889" y2="21818"/>
                        <a14:foregroundMark x1="50000" y1="21818" x2="50000" y2="14050"/>
                        <a14:foregroundMark x1="49167" y1="95868" x2="61667" y2="84132"/>
                        <a14:foregroundMark x1="13333" y1="91405" x2="21944" y2="85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3577" y="3242858"/>
            <a:ext cx="1240563" cy="208483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>
            <a:fillRect/>
          </a:stretch>
        </p:blipFill>
        <p:spPr bwMode="auto">
          <a:xfrm>
            <a:off x="5400403" y="3097227"/>
            <a:ext cx="698500" cy="229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>
            <a:fillRect/>
          </a:stretch>
        </p:blipFill>
        <p:spPr bwMode="auto">
          <a:xfrm>
            <a:off x="6070923" y="3132085"/>
            <a:ext cx="6985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8036" y="1277586"/>
            <a:ext cx="7377852" cy="46634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>
            <a:fillRect/>
          </a:stretch>
        </p:blipFill>
        <p:spPr bwMode="auto">
          <a:xfrm>
            <a:off x="4439825" y="5350234"/>
            <a:ext cx="2953201" cy="7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Pergamino horizontal"/>
          <p:cNvSpPr/>
          <p:nvPr/>
        </p:nvSpPr>
        <p:spPr>
          <a:xfrm>
            <a:off x="4461128" y="6061967"/>
            <a:ext cx="2880320" cy="633350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_tradnl" sz="44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B. </a:t>
            </a:r>
            <a:r>
              <a:rPr lang="vi-VN" altLang="es-ES_tradnl" sz="44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quốc</a:t>
            </a:r>
          </a:p>
        </p:txBody>
      </p:sp>
      <p:sp>
        <p:nvSpPr>
          <p:cNvPr id="26" name="25 Pergamino horizontal"/>
          <p:cNvSpPr/>
          <p:nvPr/>
        </p:nvSpPr>
        <p:spPr>
          <a:xfrm>
            <a:off x="8562309" y="6043535"/>
            <a:ext cx="3054435" cy="633350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_tradnl" sz="44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C. diều</a:t>
            </a:r>
            <a:endParaRPr lang="es-ES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pic>
        <p:nvPicPr>
          <p:cNvPr id="19" name="18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465" y="741763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14 Pergamino horizontal"/>
          <p:cNvSpPr/>
          <p:nvPr/>
        </p:nvSpPr>
        <p:spPr>
          <a:xfrm>
            <a:off x="383516" y="6045436"/>
            <a:ext cx="3158173" cy="633350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_tradnl" sz="44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A. nguồn</a:t>
            </a:r>
            <a:endParaRPr lang="es-ES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pic>
        <p:nvPicPr>
          <p:cNvPr id="21" name="Picture 2" descr="Hearts graphics"/>
          <p:cNvPicPr>
            <a:picLocks noChangeAspect="1" noChangeArrowheads="1" noCrop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5296644" y="3539392"/>
            <a:ext cx="381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8541645" y="1022843"/>
            <a:ext cx="1133475" cy="509486"/>
            <a:chOff x="7095095" y="1022843"/>
            <a:chExt cx="1133475" cy="509486"/>
          </a:xfrm>
        </p:grpSpPr>
        <p:pic>
          <p:nvPicPr>
            <p:cNvPr id="24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/>
          <p:nvPr/>
        </p:nvGrpSpPr>
        <p:grpSpPr>
          <a:xfrm>
            <a:off x="3327653" y="1142792"/>
            <a:ext cx="1133475" cy="509486"/>
            <a:chOff x="7095095" y="1022843"/>
            <a:chExt cx="1133475" cy="509486"/>
          </a:xfrm>
        </p:grpSpPr>
        <p:pic>
          <p:nvPicPr>
            <p:cNvPr id="29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>
            <a:fillRect/>
          </a:stretch>
        </p:blipFill>
        <p:spPr bwMode="auto">
          <a:xfrm>
            <a:off x="5487147" y="1048534"/>
            <a:ext cx="1251668" cy="984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31 CuadroTexto"/>
          <p:cNvSpPr txBox="1"/>
          <p:nvPr/>
        </p:nvSpPr>
        <p:spPr>
          <a:xfrm>
            <a:off x="66929" y="699203"/>
            <a:ext cx="84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s-ES_tradnl" b="1" dirty="0">
                <a:solidFill>
                  <a:srgbClr val="1F497D">
                    <a:lumMod val="60000"/>
                    <a:lumOff val="40000"/>
                  </a:srgbClr>
                </a:solidFill>
                <a:latin typeface="Calibri" panose="020F0502020204030204"/>
              </a:rPr>
              <a:t>2/7</a:t>
            </a:r>
            <a:endParaRPr lang="es-ES" b="1" dirty="0">
              <a:solidFill>
                <a:srgbClr val="1F497D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  <p:pic>
        <p:nvPicPr>
          <p:cNvPr id="33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88" y="3725444"/>
            <a:ext cx="1735561" cy="24217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97" y="3581404"/>
            <a:ext cx="1761079" cy="24898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>
            <a:fillRect/>
          </a:stretch>
        </p:blipFill>
        <p:spPr bwMode="auto">
          <a:xfrm>
            <a:off x="8602032" y="6025510"/>
            <a:ext cx="628051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>
            <a:fillRect/>
          </a:stretch>
        </p:blipFill>
        <p:spPr bwMode="auto">
          <a:xfrm>
            <a:off x="4451711" y="6076494"/>
            <a:ext cx="628051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>
            <a:fillRect/>
          </a:stretch>
        </p:blipFill>
        <p:spPr bwMode="auto">
          <a:xfrm>
            <a:off x="383516" y="5881010"/>
            <a:ext cx="753303" cy="7090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39 Rectángulo"/>
          <p:cNvSpPr/>
          <p:nvPr/>
        </p:nvSpPr>
        <p:spPr>
          <a:xfrm>
            <a:off x="83124" y="533659"/>
            <a:ext cx="12009661" cy="6239033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1026653" y="82627"/>
            <a:ext cx="9053848" cy="940653"/>
          </a:xfrm>
          <a:prstGeom prst="doubleWave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smtClean="0">
                <a:solidFill>
                  <a:prstClr val="black"/>
                </a:solidFill>
                <a:latin typeface="Arial" panose="020B0604020202020204" pitchFamily="34" charset="0"/>
              </a:rPr>
              <a:t>Tìm tiếng chứa vần mới học?</a:t>
            </a:r>
            <a:endParaRPr lang="es-ES" sz="400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574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-0.15087 -0.0004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1349 2.59259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>
            <a:fillRect/>
          </a:stretch>
        </p:blipFill>
        <p:spPr bwMode="auto">
          <a:xfrm>
            <a:off x="82055" y="552265"/>
            <a:ext cx="12109948" cy="470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9722" y1="3140" x2="52778" y2="7107"/>
                        <a14:foregroundMark x1="48056" y1="93719" x2="65000" y2="89752"/>
                        <a14:foregroundMark x1="36944" y1="17355" x2="31667" y2="26942"/>
                        <a14:foregroundMark x1="50833" y1="14215" x2="49722" y2="26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11" b="44909"/>
          <a:stretch>
            <a:fillRect/>
          </a:stretch>
        </p:blipFill>
        <p:spPr bwMode="auto">
          <a:xfrm rot="21412955">
            <a:off x="5346677" y="1005635"/>
            <a:ext cx="1129819" cy="1070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18316" y="4372341"/>
            <a:ext cx="12027761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3 Forma libre"/>
          <p:cNvSpPr/>
          <p:nvPr/>
        </p:nvSpPr>
        <p:spPr>
          <a:xfrm>
            <a:off x="281300" y="4459452"/>
            <a:ext cx="11504989" cy="1677618"/>
          </a:xfrm>
          <a:custGeom>
            <a:avLst/>
            <a:gdLst>
              <a:gd name="connsiteX0" fmla="*/ 1367646 w 8687207"/>
              <a:gd name="connsiteY0" fmla="*/ 0 h 1848673"/>
              <a:gd name="connsiteX1" fmla="*/ 480955 w 8687207"/>
              <a:gd name="connsiteY1" fmla="*/ 249382 h 1848673"/>
              <a:gd name="connsiteX2" fmla="*/ 51464 w 8687207"/>
              <a:gd name="connsiteY2" fmla="*/ 609600 h 1848673"/>
              <a:gd name="connsiteX3" fmla="*/ 120737 w 8687207"/>
              <a:gd name="connsiteY3" fmla="*/ 1191491 h 1848673"/>
              <a:gd name="connsiteX4" fmla="*/ 1062846 w 8687207"/>
              <a:gd name="connsiteY4" fmla="*/ 1676400 h 1848673"/>
              <a:gd name="connsiteX5" fmla="*/ 3307283 w 8687207"/>
              <a:gd name="connsiteY5" fmla="*/ 1842655 h 1848673"/>
              <a:gd name="connsiteX6" fmla="*/ 4942119 w 8687207"/>
              <a:gd name="connsiteY6" fmla="*/ 1814945 h 1848673"/>
              <a:gd name="connsiteX7" fmla="*/ 5468592 w 8687207"/>
              <a:gd name="connsiteY7" fmla="*/ 1801091 h 1848673"/>
              <a:gd name="connsiteX8" fmla="*/ 6466119 w 8687207"/>
              <a:gd name="connsiteY8" fmla="*/ 1801091 h 1848673"/>
              <a:gd name="connsiteX9" fmla="*/ 7394373 w 8687207"/>
              <a:gd name="connsiteY9" fmla="*/ 1773382 h 1848673"/>
              <a:gd name="connsiteX10" fmla="*/ 8156373 w 8687207"/>
              <a:gd name="connsiteY10" fmla="*/ 1593273 h 1848673"/>
              <a:gd name="connsiteX11" fmla="*/ 8627428 w 8687207"/>
              <a:gd name="connsiteY11" fmla="*/ 1094509 h 1848673"/>
              <a:gd name="connsiteX12" fmla="*/ 8641283 w 8687207"/>
              <a:gd name="connsiteY12" fmla="*/ 554182 h 1848673"/>
              <a:gd name="connsiteX13" fmla="*/ 8267210 w 8687207"/>
              <a:gd name="connsiteY13" fmla="*/ 346364 h 1848673"/>
              <a:gd name="connsiteX14" fmla="*/ 7920846 w 8687207"/>
              <a:gd name="connsiteY14" fmla="*/ 290945 h 1848673"/>
              <a:gd name="connsiteX15" fmla="*/ 7352810 w 8687207"/>
              <a:gd name="connsiteY15" fmla="*/ 207818 h 1848673"/>
              <a:gd name="connsiteX16" fmla="*/ 6729355 w 8687207"/>
              <a:gd name="connsiteY16" fmla="*/ 138545 h 1848673"/>
              <a:gd name="connsiteX17" fmla="*/ 1367646 w 8687207"/>
              <a:gd name="connsiteY17" fmla="*/ 0 h 1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687207" h="1848673">
                <a:moveTo>
                  <a:pt x="1367646" y="0"/>
                </a:moveTo>
                <a:cubicBezTo>
                  <a:pt x="1033982" y="73891"/>
                  <a:pt x="700319" y="147782"/>
                  <a:pt x="480955" y="249382"/>
                </a:cubicBezTo>
                <a:cubicBezTo>
                  <a:pt x="261591" y="350982"/>
                  <a:pt x="111500" y="452582"/>
                  <a:pt x="51464" y="609600"/>
                </a:cubicBezTo>
                <a:cubicBezTo>
                  <a:pt x="-8572" y="766618"/>
                  <a:pt x="-47827" y="1013691"/>
                  <a:pt x="120737" y="1191491"/>
                </a:cubicBezTo>
                <a:cubicBezTo>
                  <a:pt x="289301" y="1369291"/>
                  <a:pt x="531755" y="1567873"/>
                  <a:pt x="1062846" y="1676400"/>
                </a:cubicBezTo>
                <a:cubicBezTo>
                  <a:pt x="1593937" y="1784927"/>
                  <a:pt x="2660738" y="1819564"/>
                  <a:pt x="3307283" y="1842655"/>
                </a:cubicBezTo>
                <a:cubicBezTo>
                  <a:pt x="3953829" y="1865746"/>
                  <a:pt x="4942119" y="1814945"/>
                  <a:pt x="4942119" y="1814945"/>
                </a:cubicBezTo>
                <a:lnTo>
                  <a:pt x="5468592" y="1801091"/>
                </a:lnTo>
                <a:lnTo>
                  <a:pt x="6466119" y="1801091"/>
                </a:lnTo>
                <a:cubicBezTo>
                  <a:pt x="6787082" y="1796473"/>
                  <a:pt x="7112664" y="1808018"/>
                  <a:pt x="7394373" y="1773382"/>
                </a:cubicBezTo>
                <a:cubicBezTo>
                  <a:pt x="7676082" y="1738746"/>
                  <a:pt x="7950864" y="1706418"/>
                  <a:pt x="8156373" y="1593273"/>
                </a:cubicBezTo>
                <a:cubicBezTo>
                  <a:pt x="8361882" y="1480128"/>
                  <a:pt x="8546610" y="1267691"/>
                  <a:pt x="8627428" y="1094509"/>
                </a:cubicBezTo>
                <a:cubicBezTo>
                  <a:pt x="8708246" y="921327"/>
                  <a:pt x="8701319" y="678873"/>
                  <a:pt x="8641283" y="554182"/>
                </a:cubicBezTo>
                <a:cubicBezTo>
                  <a:pt x="8581247" y="429491"/>
                  <a:pt x="8387283" y="390237"/>
                  <a:pt x="8267210" y="346364"/>
                </a:cubicBezTo>
                <a:cubicBezTo>
                  <a:pt x="8147137" y="302491"/>
                  <a:pt x="7920846" y="290945"/>
                  <a:pt x="7920846" y="290945"/>
                </a:cubicBezTo>
                <a:lnTo>
                  <a:pt x="7352810" y="207818"/>
                </a:lnTo>
                <a:cubicBezTo>
                  <a:pt x="7154228" y="182418"/>
                  <a:pt x="6729355" y="138545"/>
                  <a:pt x="6729355" y="138545"/>
                </a:cubicBezTo>
                <a:lnTo>
                  <a:pt x="1367646" y="0"/>
                </a:lnTo>
                <a:close/>
              </a:path>
            </a:pathLst>
          </a:cu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304800" dist="190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765737" y="2841026"/>
            <a:ext cx="2376264" cy="2532751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008" l="0" r="100000">
                        <a14:foregroundMark x1="43056" y1="17355" x2="44167" y2="38512"/>
                        <a14:foregroundMark x1="45000" y1="1818" x2="31111" y2="4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6644" y="2998458"/>
            <a:ext cx="1641185" cy="227793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>
            <a:fillRect/>
          </a:stretch>
        </p:blipFill>
        <p:spPr bwMode="auto">
          <a:xfrm>
            <a:off x="4751228" y="3011453"/>
            <a:ext cx="1385801" cy="233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>
            <a:fillRect/>
          </a:stretch>
        </p:blipFill>
        <p:spPr bwMode="auto">
          <a:xfrm>
            <a:off x="6112981" y="3047999"/>
            <a:ext cx="1052007" cy="230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48198" y="1248943"/>
            <a:ext cx="7402127" cy="46788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>
            <a:fillRect/>
          </a:stretch>
        </p:blipFill>
        <p:spPr bwMode="auto">
          <a:xfrm>
            <a:off x="4439825" y="5350234"/>
            <a:ext cx="2953201" cy="7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Pergamino horizontal"/>
          <p:cNvSpPr/>
          <p:nvPr/>
        </p:nvSpPr>
        <p:spPr>
          <a:xfrm>
            <a:off x="8479177" y="6108018"/>
            <a:ext cx="3454076" cy="633350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_tradnl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  </a:t>
            </a:r>
            <a:r>
              <a:rPr lang="es-ES_tradnl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C. </a:t>
            </a:r>
            <a:r>
              <a:rPr lang="es-ES_tradnl" sz="4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luống</a:t>
            </a:r>
            <a:r>
              <a:rPr lang="es-ES_tradnl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s-ES_tradnl" sz="4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rau</a:t>
            </a:r>
            <a:endParaRPr lang="es-ES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26" name="25 Pergamino horizontal"/>
          <p:cNvSpPr/>
          <p:nvPr/>
        </p:nvSpPr>
        <p:spPr>
          <a:xfrm>
            <a:off x="4765737" y="6120056"/>
            <a:ext cx="3421560" cy="633350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_tradnl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  B. </a:t>
            </a:r>
            <a:r>
              <a:rPr lang="es-ES_tradnl" sz="4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b</a:t>
            </a:r>
            <a:r>
              <a:rPr lang="es-ES_tradnl" sz="4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uổi</a:t>
            </a:r>
            <a:r>
              <a:rPr lang="es-ES_tradnl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s-ES_tradnl" sz="4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sáng</a:t>
            </a:r>
            <a:endParaRPr lang="es-ES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pic>
        <p:nvPicPr>
          <p:cNvPr id="19" name="18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652" y="698023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24 Pergamino horizontal"/>
          <p:cNvSpPr/>
          <p:nvPr/>
        </p:nvSpPr>
        <p:spPr>
          <a:xfrm>
            <a:off x="787400" y="6108065"/>
            <a:ext cx="3839845" cy="749935"/>
          </a:xfrm>
          <a:prstGeom prst="horizontalScroll">
            <a:avLst/>
          </a:prstGeom>
          <a:blipFill>
            <a:blip r:embed="rId20"/>
            <a:tile tx="0" ty="0" sx="100000" sy="100000" flip="none" algn="tl"/>
          </a:blip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_tradnl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s-ES_tradnl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A. </a:t>
            </a:r>
            <a:r>
              <a:rPr lang="es-ES_tradnl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</a:t>
            </a:r>
            <a:r>
              <a:rPr lang="es-ES_tradnl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on </a:t>
            </a:r>
            <a:r>
              <a:rPr lang="es-ES_tradnl" sz="4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chuột</a:t>
            </a:r>
            <a:endParaRPr lang="es-ES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pic>
        <p:nvPicPr>
          <p:cNvPr id="21" name="Picture 2" descr="Hearts graphics"/>
          <p:cNvPicPr>
            <a:picLocks noChangeAspect="1" noChangeArrowheads="1" noCrop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5296644" y="3539392"/>
            <a:ext cx="381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8479177" y="1168279"/>
            <a:ext cx="1133475" cy="509486"/>
            <a:chOff x="7095095" y="1022843"/>
            <a:chExt cx="1133475" cy="509486"/>
          </a:xfrm>
        </p:grpSpPr>
        <p:pic>
          <p:nvPicPr>
            <p:cNvPr id="24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/>
          <p:nvPr/>
        </p:nvGrpSpPr>
        <p:grpSpPr>
          <a:xfrm>
            <a:off x="3306345" y="1093306"/>
            <a:ext cx="1133475" cy="509486"/>
            <a:chOff x="7095095" y="1022843"/>
            <a:chExt cx="1133475" cy="509486"/>
          </a:xfrm>
        </p:grpSpPr>
        <p:pic>
          <p:nvPicPr>
            <p:cNvPr id="29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31 CuadroTexto"/>
          <p:cNvSpPr txBox="1"/>
          <p:nvPr/>
        </p:nvSpPr>
        <p:spPr>
          <a:xfrm>
            <a:off x="140393" y="662286"/>
            <a:ext cx="843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s-ES_tradnl" b="1" dirty="0">
                <a:solidFill>
                  <a:srgbClr val="1F497D">
                    <a:lumMod val="60000"/>
                    <a:lumOff val="40000"/>
                  </a:srgbClr>
                </a:solidFill>
                <a:latin typeface="Calibri" panose="020F0502020204030204"/>
              </a:rPr>
              <a:t>3/7</a:t>
            </a:r>
            <a:endParaRPr lang="es-ES" b="1" dirty="0">
              <a:solidFill>
                <a:srgbClr val="1F497D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  <p:pic>
        <p:nvPicPr>
          <p:cNvPr id="34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88" y="3725444"/>
            <a:ext cx="1735561" cy="24217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97" y="3581404"/>
            <a:ext cx="1761079" cy="24898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>
            <a:fillRect/>
          </a:stretch>
        </p:blipFill>
        <p:spPr bwMode="auto">
          <a:xfrm>
            <a:off x="674643" y="6147246"/>
            <a:ext cx="628051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>
            <a:fillRect/>
          </a:stretch>
        </p:blipFill>
        <p:spPr bwMode="auto">
          <a:xfrm>
            <a:off x="4668546" y="6137073"/>
            <a:ext cx="628051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>
            <a:fillRect/>
          </a:stretch>
        </p:blipFill>
        <p:spPr bwMode="auto">
          <a:xfrm>
            <a:off x="8479177" y="6032342"/>
            <a:ext cx="753303" cy="7090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39 Rectángulo"/>
          <p:cNvSpPr/>
          <p:nvPr/>
        </p:nvSpPr>
        <p:spPr>
          <a:xfrm>
            <a:off x="82057" y="484910"/>
            <a:ext cx="12109951" cy="6373090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1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>
            <a:fillRect/>
          </a:stretch>
        </p:blipFill>
        <p:spPr bwMode="auto">
          <a:xfrm>
            <a:off x="5444128" y="1156021"/>
            <a:ext cx="1251668" cy="984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 redondeado"/>
          <p:cNvSpPr/>
          <p:nvPr/>
        </p:nvSpPr>
        <p:spPr>
          <a:xfrm>
            <a:off x="889868" y="157408"/>
            <a:ext cx="10360651" cy="1104245"/>
          </a:xfrm>
          <a:prstGeom prst="doubleWave">
            <a:avLst>
              <a:gd name="adj1" fmla="val 6250"/>
              <a:gd name="adj2" fmla="val 608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/>
            <a:r>
              <a:rPr lang="en-US" sz="4800" b="1" smtClean="0">
                <a:solidFill>
                  <a:prstClr val="black"/>
                </a:solidFill>
                <a:latin typeface="Calibri" panose="020F0502020204030204"/>
              </a:rPr>
              <a:t>Từ nào có tiếng chứa vần mới học?</a:t>
            </a:r>
            <a:endParaRPr lang="es-ES" sz="480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489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-0.15087 -0.0004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0.1349 1.85185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5" grpId="0" animBg="1"/>
      <p:bldP spid="26" grpId="0" animBg="1"/>
      <p:bldP spid="25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815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Box 9"/>
          <p:cNvSpPr txBox="1">
            <a:spLocks noChangeArrowheads="1"/>
          </p:cNvSpPr>
          <p:nvPr/>
        </p:nvSpPr>
        <p:spPr bwMode="auto">
          <a:xfrm>
            <a:off x="3740156" y="3973514"/>
            <a:ext cx="562442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smtClean="0">
                <a:solidFill>
                  <a:srgbClr val="FFFFFF"/>
                </a:solidFill>
                <a:latin typeface="UTM Avo"/>
                <a:ea typeface="SimSun" panose="02010600030101010101" pitchFamily="2" charset="-122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414054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KHỞI ĐỘNG TIẾT HỌC - SƯU TẦM - THANH THÚY SK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0904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15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KHỞI ĐỘNG EM YÊU TRƯỜNG 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26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nh lớ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8483"/>
            <a:ext cx="12161838" cy="6841034"/>
          </a:xfrm>
          <a:prstGeom prst="rect">
            <a:avLst/>
          </a:prstGeom>
        </p:spPr>
      </p:pic>
      <p:pic>
        <p:nvPicPr>
          <p:cNvPr id="3" name="giỏ đự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211" y="4585825"/>
            <a:ext cx="4012795" cy="2585190"/>
          </a:xfrm>
          <a:prstGeom prst="rect">
            <a:avLst/>
          </a:prstGeom>
        </p:spPr>
      </p:pic>
      <p:grpSp>
        <p:nvGrpSpPr>
          <p:cNvPr id="4" name="Group 1"/>
          <p:cNvGrpSpPr/>
          <p:nvPr/>
        </p:nvGrpSpPr>
        <p:grpSpPr>
          <a:xfrm>
            <a:off x="2380019" y="626397"/>
            <a:ext cx="1552825" cy="1045839"/>
            <a:chOff x="2341807" y="722423"/>
            <a:chExt cx="1167507" cy="104843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1"/>
            <p:cNvSpPr txBox="1"/>
            <p:nvPr/>
          </p:nvSpPr>
          <p:spPr>
            <a:xfrm>
              <a:off x="2341807" y="1001415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1860">
                <a:defRPr/>
              </a:pPr>
              <a:r>
                <a:rPr lang="es-ES_tradnl" sz="4390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lang="es-ES" sz="2795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" name="Group 2"/>
          <p:cNvGrpSpPr/>
          <p:nvPr/>
        </p:nvGrpSpPr>
        <p:grpSpPr>
          <a:xfrm>
            <a:off x="4255107" y="2644270"/>
            <a:ext cx="1552825" cy="1045839"/>
            <a:chOff x="5632842" y="2105111"/>
            <a:chExt cx="1167507" cy="1048431"/>
          </a:xfrm>
        </p:grpSpPr>
        <p:pic>
          <p:nvPicPr>
            <p:cNvPr id="8" name="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2"/>
            <p:cNvSpPr txBox="1"/>
            <p:nvPr/>
          </p:nvSpPr>
          <p:spPr>
            <a:xfrm>
              <a:off x="5632842" y="2384103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1860">
                <a:defRPr/>
              </a:pPr>
              <a:r>
                <a:rPr lang="es-ES_tradnl" sz="4390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es-ES" sz="2795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13"/>
          <p:cNvGrpSpPr/>
          <p:nvPr/>
        </p:nvGrpSpPr>
        <p:grpSpPr>
          <a:xfrm>
            <a:off x="1082517" y="1993735"/>
            <a:ext cx="1552825" cy="1045839"/>
            <a:chOff x="1559230" y="2459387"/>
            <a:chExt cx="1167507" cy="104843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1860">
                <a:defRPr/>
              </a:pPr>
              <a:r>
                <a:rPr lang="es-ES_tradnl" sz="4390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es-ES" sz="2795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3" name="Group 4"/>
          <p:cNvGrpSpPr/>
          <p:nvPr/>
        </p:nvGrpSpPr>
        <p:grpSpPr>
          <a:xfrm>
            <a:off x="4271512" y="442852"/>
            <a:ext cx="1552825" cy="1045839"/>
            <a:chOff x="1559230" y="2459387"/>
            <a:chExt cx="1167507" cy="104843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4"/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1860">
                <a:defRPr/>
              </a:pPr>
              <a:r>
                <a:rPr lang="es-ES_tradnl" sz="4390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es-ES" sz="2795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2" name="cun con"/>
          <p:cNvSpPr txBox="1"/>
          <p:nvPr/>
        </p:nvSpPr>
        <p:spPr>
          <a:xfrm>
            <a:off x="7526362" y="4419600"/>
            <a:ext cx="4226429" cy="921038"/>
          </a:xfrm>
          <a:prstGeom prst="rect">
            <a:avLst/>
          </a:prstGeom>
          <a:solidFill>
            <a:schemeClr val="bg1"/>
          </a:solidFill>
        </p:spPr>
        <p:txBody>
          <a:bodyPr wrap="square" lIns="91205" tIns="45603" rIns="91205" bIns="45603" rtlCol="0">
            <a:spAutoFit/>
          </a:bodyPr>
          <a:lstStyle/>
          <a:p>
            <a:pPr algn="ctr" defTabSz="911860">
              <a:defRPr/>
            </a:pPr>
            <a:r>
              <a:rPr lang="es-ES_tradnl" sz="5385" dirty="0" err="1">
                <a:solidFill>
                  <a:prstClr val="black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s-ES_tradnl" sz="5385" dirty="0" err="1" smtClean="0">
                <a:solidFill>
                  <a:prstClr val="black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iên</a:t>
            </a:r>
            <a:r>
              <a:rPr lang="es-ES_tradnl" sz="5385" dirty="0" smtClean="0">
                <a:solidFill>
                  <a:prstClr val="black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s-ES_tradnl" sz="5385" dirty="0" err="1" smtClean="0">
                <a:solidFill>
                  <a:prstClr val="black"/>
                </a:solidFill>
                <a:latin typeface="Be Vietnam Pr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endParaRPr lang="es-ES" sz="5385" dirty="0">
              <a:solidFill>
                <a:prstClr val="black"/>
              </a:solidFill>
              <a:latin typeface="Be Vietnam Pr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đèn pin"/>
          <p:cNvSpPr txBox="1"/>
          <p:nvPr/>
        </p:nvSpPr>
        <p:spPr>
          <a:xfrm>
            <a:off x="7522824" y="4452591"/>
            <a:ext cx="4188756" cy="857250"/>
          </a:xfrm>
          <a:prstGeom prst="rect">
            <a:avLst/>
          </a:prstGeom>
          <a:solidFill>
            <a:schemeClr val="bg1"/>
          </a:solidFill>
        </p:spPr>
        <p:txBody>
          <a:bodyPr wrap="square" lIns="91205" tIns="45603" rIns="91205" bIns="45603" rtlCol="0">
            <a:spAutoFit/>
          </a:bodyPr>
          <a:lstStyle/>
          <a:p>
            <a:pPr algn="ctr" defTabSz="911860">
              <a:defRPr/>
            </a:pPr>
            <a:r>
              <a:rPr lang="es-ES" sz="499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lang="es-ES" sz="499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on </a:t>
            </a:r>
            <a:r>
              <a:rPr lang="es-ES" sz="4990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chuột</a:t>
            </a:r>
            <a:endParaRPr lang="es-ES" sz="499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4" name="mũ len"/>
          <p:cNvSpPr txBox="1"/>
          <p:nvPr/>
        </p:nvSpPr>
        <p:spPr>
          <a:xfrm>
            <a:off x="7563284" y="4414670"/>
            <a:ext cx="4226429" cy="918845"/>
          </a:xfrm>
          <a:prstGeom prst="rect">
            <a:avLst/>
          </a:prstGeom>
          <a:solidFill>
            <a:schemeClr val="bg1"/>
          </a:solidFill>
        </p:spPr>
        <p:txBody>
          <a:bodyPr wrap="square" lIns="91205" tIns="45603" rIns="91205" bIns="45603" rtlCol="0">
            <a:spAutoFit/>
          </a:bodyPr>
          <a:lstStyle/>
          <a:p>
            <a:pPr algn="ctr" defTabSz="911860">
              <a:defRPr/>
            </a:pPr>
            <a:r>
              <a:rPr lang="es-ES_tradnl" sz="5385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lang="es-ES_tradnl" sz="5385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ái</a:t>
            </a:r>
            <a:r>
              <a:rPr lang="es-ES_tradnl" sz="5385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s-ES_tradnl" sz="5385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cuốc</a:t>
            </a:r>
            <a:endParaRPr lang="es-ES" sz="5385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6" name="dế mèn"/>
          <p:cNvSpPr txBox="1"/>
          <p:nvPr/>
        </p:nvSpPr>
        <p:spPr>
          <a:xfrm>
            <a:off x="7176078" y="4396512"/>
            <a:ext cx="4893517" cy="1446314"/>
          </a:xfrm>
          <a:prstGeom prst="rect">
            <a:avLst/>
          </a:prstGeom>
          <a:solidFill>
            <a:schemeClr val="bg1"/>
          </a:solidFill>
        </p:spPr>
        <p:txBody>
          <a:bodyPr wrap="square" lIns="91205" tIns="45603" rIns="91205" bIns="45603" rtlCol="0">
            <a:spAutoFit/>
          </a:bodyPr>
          <a:lstStyle/>
          <a:p>
            <a:pPr algn="ctr" defTabSz="911860">
              <a:defRPr/>
            </a:pPr>
            <a:r>
              <a:rPr lang="es-ES_tradnl" sz="4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s-ES_tradnl" sz="4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s-ES_tradnl" sz="4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s-ES_tradnl" sz="4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s-ES_tradnl" sz="4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vuốt</a:t>
            </a:r>
            <a:r>
              <a:rPr lang="es-ES_tradnl" sz="4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s-ES_tradnl" sz="4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r>
              <a:rPr lang="es-ES_tradnl" sz="4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s-ES_tradnl" sz="4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s-ES_tradnl" sz="4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s-ES_tradnl" sz="4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buộc</a:t>
            </a:r>
            <a:r>
              <a:rPr lang="es-ES_tradnl" sz="4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s-ES_tradnl" sz="4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nơ</a:t>
            </a:r>
            <a:r>
              <a:rPr lang="es-ES_tradnl" sz="4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s-ES_tradnl" sz="4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s-ES_tradnl" sz="4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s-ES_tradnl" sz="4400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</a:t>
            </a:r>
            <a:r>
              <a:rPr lang="es-ES_tradnl" sz="44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s-ES" sz="44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7" name="bản tin"/>
          <p:cNvSpPr txBox="1"/>
          <p:nvPr/>
        </p:nvSpPr>
        <p:spPr>
          <a:xfrm>
            <a:off x="7075277" y="4414492"/>
            <a:ext cx="4994318" cy="1446314"/>
          </a:xfrm>
          <a:prstGeom prst="rect">
            <a:avLst/>
          </a:prstGeom>
          <a:solidFill>
            <a:schemeClr val="bg1"/>
          </a:solidFill>
        </p:spPr>
        <p:txBody>
          <a:bodyPr wrap="square" lIns="91205" tIns="45603" rIns="91205" bIns="45603" rtlCol="0">
            <a:spAutoFit/>
          </a:bodyPr>
          <a:lstStyle/>
          <a:p>
            <a:pPr algn="ctr" defTabSz="911860">
              <a:defRPr/>
            </a:pPr>
            <a:r>
              <a:rPr lang="es-ES_tradnl" sz="4400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s-ES_tradnl" sz="44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s-ES_tradnl" sz="4400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s-ES_tradnl" sz="44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s-ES_tradnl" sz="4400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vuốt</a:t>
            </a:r>
            <a:r>
              <a:rPr lang="es-ES_tradnl" sz="44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s-ES_tradnl" sz="4400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r>
              <a:rPr lang="es-ES_tradnl" sz="44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s-ES_tradnl" sz="4400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s-ES_tradnl" sz="44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s-ES_tradnl" sz="4400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buộc</a:t>
            </a:r>
            <a:r>
              <a:rPr lang="es-ES_tradnl" sz="44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s-ES_tradnl" sz="4400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nơ</a:t>
            </a:r>
            <a:r>
              <a:rPr lang="es-ES_tradnl" sz="44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s-ES_tradnl" sz="4400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s-ES_tradnl" sz="44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s-ES_tradnl" sz="4400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Hà</a:t>
            </a:r>
            <a:r>
              <a:rPr lang="es-ES_tradnl" sz="44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s-ES" sz="44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50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3218 L -0.08138 0.664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2" y="3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07407E-6 L -0.24323 0.3412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61" y="1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01771 0.4520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1921 L -0.24739 0.6629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03" y="3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bldLvl="0" animBg="1"/>
      <p:bldP spid="23" grpId="1" bldLvl="0" animBg="1"/>
      <p:bldP spid="24" grpId="0" bldLvl="0" animBg="1"/>
      <p:bldP spid="24" grpId="1" bldLvl="0" animBg="1"/>
      <p:bldP spid="26" grpId="0" bldLvl="0" animBg="1"/>
      <p:bldP spid="26" grpId="1" bldLvl="0" animBg="1"/>
      <p:bldP spid="27" grpId="0" bldLvl="0" animBg="1"/>
      <p:bldP spid="27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0566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7026" y="5103674"/>
            <a:ext cx="11693621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huồn  chuồn b</a:t>
            </a:r>
            <a:r>
              <a:rPr lang="en-US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ay qua</a:t>
            </a:r>
            <a:r>
              <a:rPr lang="vi-VN" altLang="en-US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</a:t>
            </a:r>
            <a:r>
              <a:rPr lang="en-US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altLang="en-US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9273" y="5104309"/>
            <a:ext cx="2164977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uồn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64933" y="5103417"/>
            <a:ext cx="2164977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uồn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97743" y="5116752"/>
            <a:ext cx="2164977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</a:p>
        </p:txBody>
      </p:sp>
    </p:spTree>
    <p:extLst>
      <p:ext uri="{BB962C8B-B14F-4D97-AF65-F5344CB8AC3E}">
        <p14:creationId xmlns:p14="http://schemas.microsoft.com/office/powerpoint/2010/main" val="150456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332656"/>
            <a:ext cx="12115799" cy="59046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1400" y="1715322"/>
            <a:ext cx="47525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noProof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iệt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79192" y="3284984"/>
            <a:ext cx="7050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68: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uôn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uông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27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Góc tròn 1"/>
          <p:cNvSpPr/>
          <p:nvPr/>
        </p:nvSpPr>
        <p:spPr>
          <a:xfrm>
            <a:off x="635726" y="104502"/>
            <a:ext cx="1863634" cy="775063"/>
          </a:xfrm>
          <a:prstGeom prst="roundRect">
            <a:avLst/>
          </a:prstGeom>
          <a:solidFill>
            <a:schemeClr val="accent5">
              <a:lumMod val="75000"/>
            </a:schemeClr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Hình Bầu dục 2"/>
          <p:cNvSpPr/>
          <p:nvPr/>
        </p:nvSpPr>
        <p:spPr>
          <a:xfrm>
            <a:off x="121920" y="104502"/>
            <a:ext cx="740229" cy="72281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Hộp Văn bản 3"/>
          <p:cNvSpPr txBox="1"/>
          <p:nvPr/>
        </p:nvSpPr>
        <p:spPr>
          <a:xfrm>
            <a:off x="3857898" y="0"/>
            <a:ext cx="17235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uôn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6257110" y="-1"/>
            <a:ext cx="22365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uông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ình chữ nhật 5"/>
          <p:cNvSpPr/>
          <p:nvPr/>
        </p:nvSpPr>
        <p:spPr>
          <a:xfrm>
            <a:off x="4066903" y="1340393"/>
            <a:ext cx="2072640" cy="914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ình chữ nhật 8"/>
          <p:cNvSpPr/>
          <p:nvPr/>
        </p:nvSpPr>
        <p:spPr>
          <a:xfrm>
            <a:off x="6139543" y="1340393"/>
            <a:ext cx="2072640" cy="914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ình chữ nhật 9"/>
          <p:cNvSpPr/>
          <p:nvPr/>
        </p:nvSpPr>
        <p:spPr>
          <a:xfrm>
            <a:off x="4066903" y="2254793"/>
            <a:ext cx="4145280" cy="914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ộp Văn bản 10"/>
          <p:cNvSpPr txBox="1"/>
          <p:nvPr/>
        </p:nvSpPr>
        <p:spPr>
          <a:xfrm>
            <a:off x="4863414" y="1382095"/>
            <a:ext cx="9156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6629210" y="1382095"/>
            <a:ext cx="13388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uôn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ộp Văn bản 12"/>
          <p:cNvSpPr txBox="1"/>
          <p:nvPr/>
        </p:nvSpPr>
        <p:spPr>
          <a:xfrm>
            <a:off x="5408234" y="2296494"/>
            <a:ext cx="20697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uồn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4"/>
          <p:cNvSpPr/>
          <p:nvPr/>
        </p:nvSpPr>
        <p:spPr>
          <a:xfrm>
            <a:off x="121920" y="3695739"/>
            <a:ext cx="120566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2529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2529C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uôn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2529C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2529C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2529C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2529C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muộn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2529C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2529C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2529C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9"/>
          <p:cNvSpPr/>
          <p:nvPr/>
        </p:nvSpPr>
        <p:spPr>
          <a:xfrm>
            <a:off x="121919" y="4654226"/>
            <a:ext cx="118384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buồng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54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5400" noProof="0" dirty="0" err="1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ổ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54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Bầu dục 7"/>
          <p:cNvSpPr/>
          <p:nvPr/>
        </p:nvSpPr>
        <p:spPr>
          <a:xfrm>
            <a:off x="121920" y="104502"/>
            <a:ext cx="740229" cy="72281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5" name="Hình Chữ nhật Góc tròn 6"/>
          <p:cNvSpPr/>
          <p:nvPr/>
        </p:nvSpPr>
        <p:spPr>
          <a:xfrm>
            <a:off x="635726" y="104502"/>
            <a:ext cx="1863634" cy="775063"/>
          </a:xfrm>
          <a:prstGeom prst="roundRect">
            <a:avLst/>
          </a:prstGeom>
          <a:solidFill>
            <a:srgbClr val="0070C0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Hình ản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34" y="827314"/>
            <a:ext cx="3322267" cy="2601686"/>
          </a:xfrm>
          <a:prstGeom prst="rect">
            <a:avLst/>
          </a:prstGeom>
        </p:spPr>
      </p:pic>
      <p:sp>
        <p:nvSpPr>
          <p:cNvPr id="8" name="Hộp Văn bản 8"/>
          <p:cNvSpPr txBox="1"/>
          <p:nvPr/>
        </p:nvSpPr>
        <p:spPr>
          <a:xfrm>
            <a:off x="89184" y="4233672"/>
            <a:ext cx="24801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ình chữ nhật 15"/>
          <p:cNvSpPr/>
          <p:nvPr/>
        </p:nvSpPr>
        <p:spPr>
          <a:xfrm>
            <a:off x="391367" y="4250853"/>
            <a:ext cx="12137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uôn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Ubofood - Thực phẩm tươi ngon mỗi ngà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599" y="115917"/>
            <a:ext cx="3886201" cy="344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Hộp Văn bản 9"/>
          <p:cNvSpPr txBox="1"/>
          <p:nvPr/>
        </p:nvSpPr>
        <p:spPr>
          <a:xfrm>
            <a:off x="3634008" y="4250853"/>
            <a:ext cx="35445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buồng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chuối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ình chữ nhật 16"/>
          <p:cNvSpPr/>
          <p:nvPr/>
        </p:nvSpPr>
        <p:spPr>
          <a:xfrm>
            <a:off x="3958949" y="4265865"/>
            <a:ext cx="15568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uông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Hình ản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770" y="457200"/>
            <a:ext cx="2942295" cy="3010661"/>
          </a:xfrm>
          <a:prstGeom prst="rect">
            <a:avLst/>
          </a:prstGeom>
        </p:spPr>
      </p:pic>
      <p:sp>
        <p:nvSpPr>
          <p:cNvPr id="16" name="Hộp Văn bản 10"/>
          <p:cNvSpPr txBox="1"/>
          <p:nvPr/>
        </p:nvSpPr>
        <p:spPr>
          <a:xfrm>
            <a:off x="8085642" y="4185738"/>
            <a:ext cx="34083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chuông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ình chữ nhật 17"/>
          <p:cNvSpPr/>
          <p:nvPr/>
        </p:nvSpPr>
        <p:spPr>
          <a:xfrm>
            <a:off x="9911081" y="4185738"/>
            <a:ext cx="15568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uông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40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  <p:bldP spid="9" grpId="0"/>
      <p:bldP spid="13" grpId="0"/>
      <p:bldP spid="14" grpId="0"/>
      <p:bldP spid="16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ISPRING_SLIDE_ID_2" val="{BB29BE69-57AE-4544-8E43-16100912635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386BB97F-FA9A-452F-9A2E-9B391660291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EDC595C4-9852-4D29-9FBB-A333738FBE4F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197</Words>
  <Application>Microsoft Office PowerPoint</Application>
  <PresentationFormat>Widescreen</PresentationFormat>
  <Paragraphs>62</Paragraphs>
  <Slides>26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SimSun</vt:lpstr>
      <vt:lpstr>Arial</vt:lpstr>
      <vt:lpstr>Arial-Rounded</vt:lpstr>
      <vt:lpstr>Be Vietnam Pro</vt:lpstr>
      <vt:lpstr>Calibri</vt:lpstr>
      <vt:lpstr>Calibri Light</vt:lpstr>
      <vt:lpstr>Times New Roman</vt:lpstr>
      <vt:lpstr>UTM Avo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PKComputer</dc:creator>
  <cp:lastModifiedBy>PKComputer</cp:lastModifiedBy>
  <cp:revision>13</cp:revision>
  <dcterms:created xsi:type="dcterms:W3CDTF">2025-12-15T06:56:05Z</dcterms:created>
  <dcterms:modified xsi:type="dcterms:W3CDTF">2025-12-16T14:05:51Z</dcterms:modified>
</cp:coreProperties>
</file>