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35" r:id="rId3"/>
    <p:sldId id="336" r:id="rId4"/>
    <p:sldId id="337" r:id="rId5"/>
    <p:sldId id="305" r:id="rId6"/>
    <p:sldId id="260" r:id="rId7"/>
    <p:sldId id="326" r:id="rId8"/>
    <p:sldId id="330" r:id="rId9"/>
    <p:sldId id="334" r:id="rId10"/>
    <p:sldId id="331" r:id="rId11"/>
    <p:sldId id="332" r:id="rId12"/>
    <p:sldId id="333" r:id="rId13"/>
    <p:sldId id="327" r:id="rId14"/>
    <p:sldId id="329" r:id="rId15"/>
  </p:sldIdLst>
  <p:sldSz cx="9147175" cy="5144770"/>
  <p:notesSz cx="6858000" cy="9144000"/>
  <p:embeddedFontLst>
    <p:embeddedFont>
      <p:font typeface="Calibri" panose="020F0502020204030204"/>
      <p:regular r:id="rId19"/>
      <p:bold r:id="rId20"/>
      <p:italic r:id="rId21"/>
      <p:boldItalic r:id="rId22"/>
    </p:embeddedFont>
    <p:embeddedFont>
      <p:font typeface="VNI-Avo" pitchFamily="2" charset="0"/>
      <p:regular r:id="rId23"/>
      <p:bold r:id="rId24"/>
      <p:italic r:id="rId25"/>
    </p:embeddedFont>
    <p:embeddedFont>
      <p:font typeface="Calibri Light" panose="020F0302020204030204" charset="0"/>
      <p:regular r:id="rId26"/>
      <p: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E2AC00"/>
    <a:srgbClr val="EE00C1"/>
    <a:srgbClr val="3B6BDD"/>
    <a:srgbClr val="73C6E8"/>
    <a:srgbClr val="8599A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86" y="-58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2235" indent="0" algn="ctr">
              <a:buNone/>
              <a:defRPr sz="1200"/>
            </a:lvl5pPr>
            <a:lvl6pPr marL="1715135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2235" indent="0">
              <a:buNone/>
              <a:defRPr sz="1500"/>
            </a:lvl5pPr>
            <a:lvl6pPr marL="1715135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6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hyperlink" Target="file:///E:\Local%20Settings\Temp\Local%20Settings\Luan\PW%20HAI%20PHONG\5%20-%20The%20gioi%20quanh%20be%20-CHUAN\CACFILE\chua%20dung.wav" TargetMode="Externa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slide" Target="slide8.xml"/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slide" Target="slide8.xml"/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slide" Target="slide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10.wdp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23.png"/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slide" Target="slide8.xml"/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46224" y="1807901"/>
            <a:ext cx="6867440" cy="182359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  <a:endParaRPr lang="en-US" sz="3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  <a:endParaRPr lang="en-US" sz="3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5809" y="3204256"/>
            <a:ext cx="5885516" cy="1268730"/>
          </a:xfrm>
          <a:prstGeom prst="rect">
            <a:avLst/>
          </a:prstGeom>
          <a:noFill/>
        </p:spPr>
        <p:txBody>
          <a:bodyPr lIns="68598" tIns="34299" rIns="68598" bIns="34299">
            <a:spAutoFit/>
          </a:bodyPr>
          <a:lstStyle/>
          <a:p>
            <a:pPr algn="ctr">
              <a:defRPr/>
            </a:pP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 </a:t>
            </a:r>
            <a:endParaRPr lang="en-US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DẠY: NGUYỄN THỊ THÚY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6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44" y="4058903"/>
            <a:ext cx="1008810" cy="108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36" y="4104161"/>
            <a:ext cx="1008810" cy="108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50" y="4073195"/>
            <a:ext cx="1008810" cy="108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431605qghrko74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94" y="113094"/>
            <a:ext cx="545496" cy="91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791539" y="676579"/>
            <a:ext cx="7200831" cy="10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8" tIns="34299" rIns="68598" bIns="34299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100" b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 TÂN MINH</a:t>
            </a:r>
            <a:endParaRPr lang="en-US" altLang="en-US" sz="21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1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CẤP TIẾN</a:t>
            </a:r>
            <a:endParaRPr lang="en-US" altLang="en-US" sz="2100" dirty="0"/>
          </a:p>
        </p:txBody>
      </p:sp>
      <p:pic>
        <p:nvPicPr>
          <p:cNvPr id="2057" name="Picture 10" descr="431605qghrko74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4" y="113094"/>
            <a:ext cx="545496" cy="91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/>
            <p:cNvSpPr txBox="1"/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/>
            <p:cNvSpPr txBox="1"/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/>
            <p:cNvSpPr txBox="1"/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/>
            <p:cNvSpPr txBox="1"/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/>
            <p:cNvSpPr txBox="1"/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401122" y="3537619"/>
            <a:ext cx="691376" cy="531368"/>
            <a:chOff x="7548306" y="2681286"/>
            <a:chExt cx="562317" cy="432180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/>
            <p:cNvSpPr txBox="1"/>
            <p:nvPr/>
          </p:nvSpPr>
          <p:spPr>
            <a:xfrm>
              <a:off x="7548306" y="2718551"/>
              <a:ext cx="562317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10</a:t>
              </a:r>
              <a:endParaRPr lang="en-GB" sz="2600" b="1" dirty="0" smtClean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/>
            <p:cNvSpPr txBox="1"/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/>
            <p:cNvSpPr txBox="1"/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/>
            <p:cNvSpPr txBox="1"/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/>
            <p:cNvSpPr txBox="1"/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/>
            <p:cNvSpPr txBox="1"/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 smtClean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47" name="Content Placeholder 2"/>
          <p:cNvSpPr txBox="1"/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0" name="Content Placeholder 2"/>
          <p:cNvSpPr txBox="1"/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761592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193084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Nhẩm</a:t>
            </a:r>
            <a:r>
              <a:rPr lang="en-US" b="1" dirty="0" smtClean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/>
            <p:cNvSpPr txBox="1"/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/>
            <p:cNvSpPr txBox="1"/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7370955" y="3883319"/>
            <a:ext cx="535259" cy="417063"/>
            <a:chOff x="7575172" y="2681286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/>
            <p:cNvSpPr txBox="1"/>
            <p:nvPr/>
          </p:nvSpPr>
          <p:spPr>
            <a:xfrm>
              <a:off x="7575172" y="2691333"/>
              <a:ext cx="52098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10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74" name="Content Placeholder 2"/>
          <p:cNvSpPr txBox="1"/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75" name="Content Placeholder 2"/>
          <p:cNvSpPr txBox="1"/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22" name="Group 185"/>
          <p:cNvGrpSpPr/>
          <p:nvPr/>
        </p:nvGrpSpPr>
        <p:grpSpPr>
          <a:xfrm>
            <a:off x="3949025" y="1436496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733728" y="1436496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380503" y="1436496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2670346" y="1436496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3317121" y="1436496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/>
          <p:cNvSpPr txBox="1"/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2" name="Content Placeholder 2"/>
          <p:cNvSpPr txBox="1"/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9" name="Content Placeholder 2"/>
          <p:cNvSpPr txBox="1"/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94" name="Group 185"/>
          <p:cNvGrpSpPr/>
          <p:nvPr/>
        </p:nvGrpSpPr>
        <p:grpSpPr>
          <a:xfrm>
            <a:off x="6521238" y="1436496"/>
            <a:ext cx="796537" cy="1407067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0" name="Group 188"/>
          <p:cNvGrpSpPr/>
          <p:nvPr/>
        </p:nvGrpSpPr>
        <p:grpSpPr>
          <a:xfrm>
            <a:off x="5242559" y="1436496"/>
            <a:ext cx="796537" cy="1407067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3" name="Group 189"/>
          <p:cNvGrpSpPr/>
          <p:nvPr/>
        </p:nvGrpSpPr>
        <p:grpSpPr>
          <a:xfrm>
            <a:off x="5889334" y="1436496"/>
            <a:ext cx="796537" cy="1407067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5" name="Group 185"/>
          <p:cNvGrpSpPr/>
          <p:nvPr/>
        </p:nvGrpSpPr>
        <p:grpSpPr>
          <a:xfrm>
            <a:off x="7788761" y="1436496"/>
            <a:ext cx="796537" cy="1407067"/>
            <a:chOff x="1707608" y="1365872"/>
            <a:chExt cx="796537" cy="1407067"/>
          </a:xfrm>
        </p:grpSpPr>
        <p:sp>
          <p:nvSpPr>
            <p:cNvPr id="116" name="Oval 11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8" name="Group 189"/>
          <p:cNvGrpSpPr/>
          <p:nvPr/>
        </p:nvGrpSpPr>
        <p:grpSpPr>
          <a:xfrm>
            <a:off x="7156857" y="1436496"/>
            <a:ext cx="796537" cy="1407067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pic>
        <p:nvPicPr>
          <p:cNvPr id="10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27" name="Action Button: Home 26">
            <a:hlinkClick r:id="rId4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4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4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4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4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4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/>
            <p:cNvSpPr txBox="1"/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/>
            <p:cNvSpPr txBox="1"/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/>
            <p:cNvSpPr txBox="1"/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/>
            <p:cNvSpPr txBox="1"/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/>
            <p:cNvSpPr txBox="1"/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423424" y="3537621"/>
            <a:ext cx="691376" cy="509064"/>
            <a:chOff x="7566445" y="2681286"/>
            <a:chExt cx="562317" cy="414039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/>
            <p:cNvSpPr txBox="1"/>
            <p:nvPr/>
          </p:nvSpPr>
          <p:spPr>
            <a:xfrm>
              <a:off x="7566445" y="2700411"/>
              <a:ext cx="56231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2800" b="1" dirty="0" smtClean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/>
            <p:cNvSpPr txBox="1"/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/>
            <p:cNvSpPr txBox="1"/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/>
            <p:cNvSpPr txBox="1"/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/>
            <p:cNvSpPr txBox="1"/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/>
            <p:cNvSpPr txBox="1"/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b="1" dirty="0" smtClean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147" name="Content Placeholder 2"/>
          <p:cNvSpPr txBox="1"/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0" name="Content Placeholder 2"/>
          <p:cNvSpPr txBox="1"/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103683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Nhẩm</a:t>
            </a:r>
            <a:r>
              <a:rPr lang="en-US" b="1" dirty="0" smtClean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/>
            <p:cNvSpPr txBox="1"/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/>
            <p:cNvSpPr txBox="1"/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7370955" y="3883322"/>
            <a:ext cx="535259" cy="417063"/>
            <a:chOff x="7575172" y="2681289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9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/>
            <p:cNvSpPr txBox="1"/>
            <p:nvPr/>
          </p:nvSpPr>
          <p:spPr>
            <a:xfrm>
              <a:off x="7575172" y="2691334"/>
              <a:ext cx="52098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74" name="Content Placeholder 2"/>
          <p:cNvSpPr txBox="1"/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75" name="Content Placeholder 2"/>
          <p:cNvSpPr txBox="1"/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22" name="Group 185"/>
          <p:cNvGrpSpPr/>
          <p:nvPr/>
        </p:nvGrpSpPr>
        <p:grpSpPr>
          <a:xfrm>
            <a:off x="3302267" y="1436496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733728" y="1436496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380503" y="1436496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2023588" y="1436496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2670363" y="1436496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/>
          <p:cNvSpPr txBox="1"/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2" name="Content Placeholder 2"/>
          <p:cNvSpPr txBox="1"/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9" name="Content Placeholder 2"/>
          <p:cNvSpPr txBox="1"/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27" name="Group 185"/>
          <p:cNvGrpSpPr/>
          <p:nvPr/>
        </p:nvGrpSpPr>
        <p:grpSpPr>
          <a:xfrm>
            <a:off x="5863329" y="1436496"/>
            <a:ext cx="796537" cy="1407067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8" name="Group 188"/>
          <p:cNvGrpSpPr/>
          <p:nvPr/>
        </p:nvGrpSpPr>
        <p:grpSpPr>
          <a:xfrm>
            <a:off x="4584650" y="1436496"/>
            <a:ext cx="796537" cy="1407067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9" name="Group 189"/>
          <p:cNvGrpSpPr/>
          <p:nvPr/>
        </p:nvGrpSpPr>
        <p:grpSpPr>
          <a:xfrm>
            <a:off x="5231425" y="1436496"/>
            <a:ext cx="796537" cy="1407067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31" name="Group 189"/>
          <p:cNvGrpSpPr/>
          <p:nvPr/>
        </p:nvGrpSpPr>
        <p:grpSpPr>
          <a:xfrm>
            <a:off x="6498948" y="1436496"/>
            <a:ext cx="796537" cy="1407067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12" name="TextBox 111"/>
          <p:cNvSpPr txBox="1"/>
          <p:nvPr/>
        </p:nvSpPr>
        <p:spPr>
          <a:xfrm>
            <a:off x="7315220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Action Button: Home 102">
            <a:hlinkClick r:id="rId4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7845226" y="18990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0</a:t>
            </a:r>
            <a:endParaRPr lang="en-US" sz="24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42" y="521453"/>
            <a:ext cx="1673352" cy="74380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47575" y="1231400"/>
            <a:ext cx="692118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Tìm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bóng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ghi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10.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050069" y="2187644"/>
            <a:ext cx="1141513" cy="2419813"/>
            <a:chOff x="2010725" y="1692619"/>
            <a:chExt cx="1141513" cy="2419813"/>
          </a:xfrm>
        </p:grpSpPr>
        <p:sp>
          <p:nvSpPr>
            <p:cNvPr id="92" name="Oval 91"/>
            <p:cNvSpPr/>
            <p:nvPr/>
          </p:nvSpPr>
          <p:spPr>
            <a:xfrm>
              <a:off x="2464420" y="2263698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12" descr="F:\AAA-LÀM ẢNH SLIDE\Bai10-LT3-4(1).png"/>
            <p:cNvPicPr>
              <a:picLocks noChangeAspect="1" noChangeArrowheads="1"/>
            </p:cNvPicPr>
            <p:nvPr/>
          </p:nvPicPr>
          <p:blipFill>
            <a:blip r:embed="rId3"/>
            <a:srcRect l="26413" r="26413"/>
            <a:stretch>
              <a:fillRect/>
            </a:stretch>
          </p:blipFill>
          <p:spPr bwMode="auto">
            <a:xfrm>
              <a:off x="2010725" y="1692619"/>
              <a:ext cx="1141513" cy="2419813"/>
            </a:xfrm>
            <a:prstGeom prst="rect">
              <a:avLst/>
            </a:prstGeom>
            <a:noFill/>
          </p:spPr>
        </p:pic>
      </p:grpSp>
      <p:grpSp>
        <p:nvGrpSpPr>
          <p:cNvPr id="103" name="Group 102"/>
          <p:cNvGrpSpPr/>
          <p:nvPr/>
        </p:nvGrpSpPr>
        <p:grpSpPr>
          <a:xfrm>
            <a:off x="2961738" y="1908865"/>
            <a:ext cx="1657705" cy="2419813"/>
            <a:chOff x="2922394" y="1413840"/>
            <a:chExt cx="1657705" cy="2419813"/>
          </a:xfrm>
        </p:grpSpPr>
        <p:sp>
          <p:nvSpPr>
            <p:cNvPr id="91" name="Oval 90"/>
            <p:cNvSpPr/>
            <p:nvPr/>
          </p:nvSpPr>
          <p:spPr>
            <a:xfrm>
              <a:off x="3668751" y="1873405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13" descr="F:\AAA-LÀM ẢNH SLIDE\Bai10-LT3-4(2).png"/>
            <p:cNvPicPr>
              <a:picLocks noChangeAspect="1" noChangeArrowheads="1"/>
            </p:cNvPicPr>
            <p:nvPr/>
          </p:nvPicPr>
          <p:blipFill>
            <a:blip r:embed="rId4"/>
            <a:srcRect l="15238" r="16254"/>
            <a:stretch>
              <a:fillRect/>
            </a:stretch>
          </p:blipFill>
          <p:spPr bwMode="auto">
            <a:xfrm>
              <a:off x="2922394" y="1413840"/>
              <a:ext cx="1657705" cy="2419813"/>
            </a:xfrm>
            <a:prstGeom prst="rect">
              <a:avLst/>
            </a:prstGeom>
            <a:noFill/>
          </p:spPr>
        </p:pic>
      </p:grpSp>
      <p:grpSp>
        <p:nvGrpSpPr>
          <p:cNvPr id="105" name="Group 104"/>
          <p:cNvGrpSpPr/>
          <p:nvPr/>
        </p:nvGrpSpPr>
        <p:grpSpPr>
          <a:xfrm>
            <a:off x="3077517" y="3029328"/>
            <a:ext cx="1854410" cy="1633101"/>
            <a:chOff x="3038173" y="2534303"/>
            <a:chExt cx="1854410" cy="1633101"/>
          </a:xfrm>
        </p:grpSpPr>
        <p:sp>
          <p:nvSpPr>
            <p:cNvPr id="93" name="Oval 92"/>
            <p:cNvSpPr/>
            <p:nvPr/>
          </p:nvSpPr>
          <p:spPr>
            <a:xfrm>
              <a:off x="3891776" y="3010830"/>
              <a:ext cx="245326" cy="245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14" descr="F:\AAA-LÀM ẢNH SLIDE\Bai10-LT3-4(3).png"/>
            <p:cNvPicPr>
              <a:picLocks noChangeAspect="1" noChangeArrowheads="1"/>
            </p:cNvPicPr>
            <p:nvPr/>
          </p:nvPicPr>
          <p:blipFill>
            <a:blip r:embed="rId5"/>
            <a:srcRect l="12190" t="17270" r="11175" b="15238"/>
            <a:stretch>
              <a:fillRect/>
            </a:stretch>
          </p:blipFill>
          <p:spPr bwMode="auto">
            <a:xfrm>
              <a:off x="3038173" y="2534303"/>
              <a:ext cx="1854410" cy="1633101"/>
            </a:xfrm>
            <a:prstGeom prst="rect">
              <a:avLst/>
            </a:prstGeom>
            <a:noFill/>
          </p:spPr>
        </p:pic>
      </p:grpSp>
      <p:grpSp>
        <p:nvGrpSpPr>
          <p:cNvPr id="106" name="Group 105"/>
          <p:cNvGrpSpPr/>
          <p:nvPr/>
        </p:nvGrpSpPr>
        <p:grpSpPr>
          <a:xfrm>
            <a:off x="6188704" y="1708139"/>
            <a:ext cx="1829850" cy="2419813"/>
            <a:chOff x="6327776" y="1213114"/>
            <a:chExt cx="1829850" cy="2419813"/>
          </a:xfrm>
        </p:grpSpPr>
        <p:sp>
          <p:nvSpPr>
            <p:cNvPr id="94" name="Oval 93"/>
            <p:cNvSpPr/>
            <p:nvPr/>
          </p:nvSpPr>
          <p:spPr>
            <a:xfrm>
              <a:off x="7103327" y="1505415"/>
              <a:ext cx="256478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15" descr="F:\AAA-LÀM ẢNH SLIDE\Bai10-LT3-4(4).png"/>
            <p:cNvPicPr>
              <a:picLocks noChangeAspect="1" noChangeArrowheads="1"/>
            </p:cNvPicPr>
            <p:nvPr/>
          </p:nvPicPr>
          <p:blipFill>
            <a:blip r:embed="rId6"/>
            <a:srcRect l="12190" r="12190"/>
            <a:stretch>
              <a:fillRect/>
            </a:stretch>
          </p:blipFill>
          <p:spPr bwMode="auto">
            <a:xfrm>
              <a:off x="6327776" y="1213114"/>
              <a:ext cx="1829850" cy="2419813"/>
            </a:xfrm>
            <a:prstGeom prst="rect">
              <a:avLst/>
            </a:prstGeom>
            <a:noFill/>
          </p:spPr>
        </p:pic>
      </p:grpSp>
      <p:grpSp>
        <p:nvGrpSpPr>
          <p:cNvPr id="108" name="Group 107"/>
          <p:cNvGrpSpPr/>
          <p:nvPr/>
        </p:nvGrpSpPr>
        <p:grpSpPr>
          <a:xfrm>
            <a:off x="7185132" y="2743154"/>
            <a:ext cx="1092335" cy="2223193"/>
            <a:chOff x="7324204" y="2248129"/>
            <a:chExt cx="1092335" cy="2223193"/>
          </a:xfrm>
        </p:grpSpPr>
        <p:sp>
          <p:nvSpPr>
            <p:cNvPr id="96" name="Oval 95"/>
            <p:cNvSpPr/>
            <p:nvPr/>
          </p:nvSpPr>
          <p:spPr>
            <a:xfrm>
              <a:off x="7683191" y="2988527"/>
              <a:ext cx="234176" cy="2341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16" descr="F:\AAA-LÀM ẢNH SLIDE\Bai10-LT3-4(5).png"/>
            <p:cNvPicPr>
              <a:picLocks noChangeAspect="1" noChangeArrowheads="1"/>
            </p:cNvPicPr>
            <p:nvPr/>
          </p:nvPicPr>
          <p:blipFill>
            <a:blip r:embed="rId7"/>
            <a:srcRect l="27429" t="4063" r="27429" b="4063"/>
            <a:stretch>
              <a:fillRect/>
            </a:stretch>
          </p:blipFill>
          <p:spPr bwMode="auto">
            <a:xfrm>
              <a:off x="7324204" y="2248129"/>
              <a:ext cx="1092335" cy="2223193"/>
            </a:xfrm>
            <a:prstGeom prst="rect">
              <a:avLst/>
            </a:prstGeom>
            <a:noFill/>
          </p:spPr>
        </p:pic>
      </p:grpSp>
      <p:grpSp>
        <p:nvGrpSpPr>
          <p:cNvPr id="107" name="Group 106"/>
          <p:cNvGrpSpPr/>
          <p:nvPr/>
        </p:nvGrpSpPr>
        <p:grpSpPr>
          <a:xfrm>
            <a:off x="5804414" y="2995580"/>
            <a:ext cx="1288984" cy="1854420"/>
            <a:chOff x="5943486" y="2500555"/>
            <a:chExt cx="1288984" cy="1854420"/>
          </a:xfrm>
        </p:grpSpPr>
        <p:sp>
          <p:nvSpPr>
            <p:cNvPr id="95" name="Oval 94"/>
            <p:cNvSpPr/>
            <p:nvPr/>
          </p:nvSpPr>
          <p:spPr>
            <a:xfrm>
              <a:off x="6467708" y="3100039"/>
              <a:ext cx="267629" cy="267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7" descr="F:\AAA-LÀM ẢNH SLIDE\Bai10-LT3-4(6).png"/>
            <p:cNvPicPr>
              <a:picLocks noChangeAspect="1" noChangeArrowheads="1"/>
            </p:cNvPicPr>
            <p:nvPr/>
          </p:nvPicPr>
          <p:blipFill>
            <a:blip r:embed="rId8"/>
            <a:srcRect l="23365" t="12190" r="23365" b="11175"/>
            <a:stretch>
              <a:fillRect/>
            </a:stretch>
          </p:blipFill>
          <p:spPr bwMode="auto">
            <a:xfrm>
              <a:off x="5943486" y="2500555"/>
              <a:ext cx="1288984" cy="1854420"/>
            </a:xfrm>
            <a:prstGeom prst="rect">
              <a:avLst/>
            </a:prstGeom>
            <a:noFill/>
          </p:spPr>
        </p:pic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443" y="3533182"/>
            <a:ext cx="1611906" cy="16119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LT3-5.png"/>
          <p:cNvPicPr>
            <a:picLocks noChangeAspect="1" noChangeArrowheads="1"/>
          </p:cNvPicPr>
          <p:nvPr/>
        </p:nvPicPr>
        <p:blipFill>
          <a:blip r:embed="rId2"/>
          <a:srcRect t="25397" b="25397"/>
          <a:stretch>
            <a:fillRect/>
          </a:stretch>
        </p:blipFill>
        <p:spPr bwMode="auto">
          <a:xfrm>
            <a:off x="259429" y="2221213"/>
            <a:ext cx="4668296" cy="2296998"/>
          </a:xfrm>
          <a:prstGeom prst="rect">
            <a:avLst/>
          </a:prstGeom>
          <a:noFill/>
        </p:spPr>
      </p:pic>
      <p:pic>
        <p:nvPicPr>
          <p:cNvPr id="7171" name="Picture 3" descr="F:\AAA-PDF-SGK\PNG\Untitled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059" y="1757047"/>
            <a:ext cx="4149376" cy="2856531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1928047" y="2429807"/>
            <a:ext cx="992457" cy="646331"/>
            <a:chOff x="2018371" y="2053692"/>
            <a:chExt cx="992457" cy="646331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37279" y="2916737"/>
            <a:ext cx="992457" cy="646331"/>
            <a:chOff x="2018371" y="2053692"/>
            <a:chExt cx="992457" cy="646331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002275" y="3414062"/>
            <a:ext cx="992457" cy="646331"/>
            <a:chOff x="2018371" y="2053692"/>
            <a:chExt cx="992457" cy="646331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" name="TextBox 64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35482" y="2492995"/>
            <a:ext cx="992457" cy="523220"/>
            <a:chOff x="2018371" y="2109447"/>
            <a:chExt cx="992457" cy="523220"/>
          </a:xfrm>
        </p:grpSpPr>
        <p:pic>
          <p:nvPicPr>
            <p:cNvPr id="7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2207011" y="2109447"/>
              <a:ext cx="601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10</a:t>
              </a:r>
              <a:endParaRPr lang="en-US" sz="28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444714" y="2968774"/>
            <a:ext cx="992457" cy="523220"/>
            <a:chOff x="2018371" y="2098296"/>
            <a:chExt cx="992457" cy="523220"/>
          </a:xfrm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318521" y="2098296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09710" y="3466099"/>
            <a:ext cx="992457" cy="523220"/>
            <a:chOff x="2018371" y="2098296"/>
            <a:chExt cx="992457" cy="523220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83"/>
            <p:cNvSpPr txBox="1"/>
            <p:nvPr/>
          </p:nvSpPr>
          <p:spPr>
            <a:xfrm>
              <a:off x="2318521" y="2098296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79" y="586767"/>
            <a:ext cx="1673352" cy="743806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34513" y="1296714"/>
            <a:ext cx="79948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5.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2440605" y="175805"/>
            <a:ext cx="4001889" cy="31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1408022" y="986177"/>
            <a:ext cx="784049" cy="7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6897593" y="852664"/>
            <a:ext cx="881154" cy="8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1370080" y="1971764"/>
            <a:ext cx="671323" cy="6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2791363" y="974143"/>
            <a:ext cx="701405" cy="73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1322" y="2806619"/>
            <a:ext cx="37732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 VỀ TỔ</a:t>
            </a:r>
            <a:endParaRPr kumimoji="0" lang="en-US" sz="49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entagon 2">
            <a:hlinkClick r:id="rId7" action="ppaction://hlinksldjump"/>
          </p:cNvPr>
          <p:cNvSpPr/>
          <p:nvPr/>
        </p:nvSpPr>
        <p:spPr>
          <a:xfrm>
            <a:off x="6631702" y="3987443"/>
            <a:ext cx="1241428" cy="428757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0226" y="862214"/>
            <a:ext cx="214240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50" b="1" smtClean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4+5=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182" y="2944647"/>
            <a:ext cx="1748632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50" b="1" noProof="0" smtClean="0">
                <a:solidFill>
                  <a:prstClr val="black"/>
                </a:solidFill>
                <a:latin typeface="VNI-Avo" pitchFamily="2" charset="0"/>
              </a:rPr>
              <a:t>6+4=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74" y="2221795"/>
            <a:ext cx="167179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50" b="1" noProof="0" smtClean="0">
                <a:solidFill>
                  <a:prstClr val="black"/>
                </a:solidFill>
                <a:latin typeface="VNI-Avo" pitchFamily="2" charset="0"/>
              </a:rPr>
              <a:t>8+0=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2857" b="89286" l="56998" r="96349">
                        <a14:foregroundMark x1="65822" y1="60000" x2="70994" y2="58929"/>
                        <a14:foregroundMark x1="91684" y1="58036" x2="93408" y2="57500"/>
                        <a14:foregroundMark x1="93408" y1="60000" x2="93611" y2="62857"/>
                        <a14:foregroundMark x1="93611" y1="65000" x2="95538" y2="72679"/>
                        <a14:foregroundMark x1="95538" y1="72679" x2="93712" y2="80536"/>
                        <a14:foregroundMark x1="93712" y1="80536" x2="92191" y2="82321"/>
                        <a14:foregroundMark x1="93915" y1="71071" x2="95233" y2="74286"/>
                        <a14:foregroundMark x1="95233" y1="68036" x2="95639" y2="72679"/>
                        <a14:foregroundMark x1="90974" y1="83214" x2="92698" y2="86250"/>
                        <a14:foregroundMark x1="94016" y1="82143" x2="93915" y2="86250"/>
                        <a14:foregroundMark x1="95740" y1="76964" x2="95030" y2="81964"/>
                        <a14:foregroundMark x1="95842" y1="81250" x2="95335" y2="85536"/>
                        <a14:foregroundMark x1="95335" y1="80000" x2="95639" y2="78571"/>
                        <a14:foregroundMark x1="96349" y1="81071" x2="96349" y2="81071"/>
                        <a14:foregroundMark x1="89858" y1="84643" x2="90061" y2="88214"/>
                        <a14:foregroundMark x1="80832" y1="86429" x2="84381" y2="86071"/>
                        <a14:foregroundMark x1="79310" y1="85893" x2="84686" y2="88214"/>
                        <a14:foregroundMark x1="84686" y1="88214" x2="87221" y2="86607"/>
                        <a14:foregroundMark x1="79209" y1="87321" x2="81744" y2="88393"/>
                        <a14:foregroundMark x1="79716" y1="86964" x2="82150" y2="89286"/>
                        <a14:foregroundMark x1="79412" y1="86250" x2="79919" y2="89107"/>
                        <a14:foregroundMark x1="79006" y1="86250" x2="79310" y2="87321"/>
                        <a14:foregroundMark x1="79209" y1="85000" x2="78905" y2="85536"/>
                        <a14:foregroundMark x1="68154" y1="60000" x2="70690" y2="59107"/>
                        <a14:foregroundMark x1="58621" y1="81429" x2="60345" y2="82857"/>
                        <a14:foregroundMark x1="60751" y1="75357" x2="62880" y2="79821"/>
                        <a14:foregroundMark x1="59331" y1="76964" x2="61055" y2="79286"/>
                        <a14:foregroundMark x1="58519" y1="76964" x2="59432" y2="79821"/>
                        <a14:foregroundMark x1="57099" y1="85179" x2="58418" y2="84286"/>
                        <a14:foregroundMark x1="90061" y1="59286" x2="90264" y2="58929"/>
                        <a14:foregroundMark x1="92394" y1="53214" x2="92495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33" t="50000" r="2500" b="10230"/>
          <a:stretch>
            <a:fillRect/>
          </a:stretch>
        </p:blipFill>
        <p:spPr>
          <a:xfrm>
            <a:off x="6479249" y="2982274"/>
            <a:ext cx="2858492" cy="1295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168" y="1543526"/>
            <a:ext cx="2277399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s-ES" sz="4050" b="1" smtClean="0">
                <a:solidFill>
                  <a:prstClr val="black"/>
                </a:solidFill>
                <a:latin typeface="VNI-Avo" pitchFamily="2" charset="0"/>
              </a:rPr>
              <a:t>7+1=</a:t>
            </a:r>
            <a:r>
              <a:rPr lang="en-US" altLang="es-ES" sz="4050" b="1" smtClean="0">
                <a:solidFill>
                  <a:prstClr val="black"/>
                </a:solidFill>
              </a:rPr>
              <a:t> </a:t>
            </a:r>
            <a:endParaRPr kumimoji="0" lang="en-US" altLang="es-E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327" y="3623475"/>
            <a:ext cx="167179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s-ES" sz="4050" b="1" smtClean="0">
                <a:solidFill>
                  <a:prstClr val="black"/>
                </a:solidFill>
                <a:latin typeface="VNI-Avo" pitchFamily="2" charset="0"/>
              </a:rPr>
              <a:t>2+6=</a:t>
            </a:r>
            <a:endParaRPr kumimoji="0" lang="en-US" altLang="es-E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2391826" y="278183"/>
            <a:ext cx="4001889" cy="31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6258721" y="2541880"/>
            <a:ext cx="884493" cy="8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34" flipH="1">
            <a:off x="6360842" y="1550575"/>
            <a:ext cx="680251" cy="6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1816520" y="3050361"/>
            <a:ext cx="878296" cy="8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694" flipH="1">
            <a:off x="4801185" y="3345581"/>
            <a:ext cx="831687" cy="7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1904965" y="1581767"/>
            <a:ext cx="701405" cy="73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25989 -0.2240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-1120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28628 0.0222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1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47 L 0.20612 -0.3516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-175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1.48148E-6 L -0.12226 -0.3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1944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5 -0.00023 L 0.20743 0.03078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55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1" grpId="0" bldLvl="0" animBg="1"/>
      <p:bldP spid="11" grpId="1" bldLvl="0" animBg="1"/>
      <p:bldP spid="14" grpId="0" bldLvl="0" animBg="1"/>
      <p:bldP spid="14" grpId="1" bldLvl="0" animBg="1"/>
      <p:bldP spid="4" grpId="0" bldLvl="0" animBg="1"/>
      <p:bldP spid="4" grpId="1" bldLvl="0" animBg="1"/>
      <p:bldP spid="5" grpId="0" bldLvl="0" animBg="1"/>
      <p:bldP spid="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/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6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10: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Phép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  <a:endParaRPr lang="en-GB" sz="3200" b="1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74" y="2071211"/>
            <a:ext cx="2941366" cy="2941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3" y="2227964"/>
            <a:ext cx="2836863" cy="2836863"/>
          </a:xfrm>
          <a:prstGeom prst="rect">
            <a:avLst/>
          </a:prstGeom>
        </p:spPr>
      </p:pic>
      <p:sp>
        <p:nvSpPr>
          <p:cNvPr id="9" name="Content Placeholder 2"/>
          <p:cNvSpPr txBox="1"/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5168 -0.0499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4" y="-24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AAA-PDF-SGK\PNG\Bai10-LT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68" y="2030474"/>
            <a:ext cx="7772400" cy="2322513"/>
          </a:xfrm>
          <a:prstGeom prst="rect">
            <a:avLst/>
          </a:prstGeom>
          <a:noFill/>
        </p:spPr>
      </p:pic>
      <p:sp>
        <p:nvSpPr>
          <p:cNvPr id="175" name="Rectangle 174"/>
          <p:cNvSpPr/>
          <p:nvPr/>
        </p:nvSpPr>
        <p:spPr>
          <a:xfrm>
            <a:off x="3429955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730930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024471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7318013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437392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10</a:t>
            </a:r>
            <a:endParaRPr lang="en-US" sz="3260" b="1" dirty="0">
              <a:solidFill>
                <a:schemeClr val="accent2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727216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10</a:t>
            </a:r>
            <a:endParaRPr lang="en-US" sz="3260" b="1" dirty="0">
              <a:solidFill>
                <a:schemeClr val="accent2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6031908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10</a:t>
            </a:r>
            <a:endParaRPr lang="en-US" sz="3260" b="1" dirty="0">
              <a:solidFill>
                <a:schemeClr val="accent2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7325450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10</a:t>
            </a:r>
            <a:endParaRPr lang="en-US" sz="3260" b="1" dirty="0">
              <a:solidFill>
                <a:schemeClr val="accent2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39594" y="128666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AAA-PDF-SGK\PNG\Bai10-LT3-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94" y="2699261"/>
            <a:ext cx="8893869" cy="1696665"/>
          </a:xfrm>
          <a:prstGeom prst="rect">
            <a:avLst/>
          </a:prstGeom>
          <a:noFill/>
        </p:spPr>
      </p:pic>
      <p:grpSp>
        <p:nvGrpSpPr>
          <p:cNvPr id="196" name="Group 21"/>
          <p:cNvGrpSpPr/>
          <p:nvPr/>
        </p:nvGrpSpPr>
        <p:grpSpPr>
          <a:xfrm>
            <a:off x="2630389" y="2970511"/>
            <a:ext cx="492959" cy="512597"/>
            <a:chOff x="7632352" y="2681286"/>
            <a:chExt cx="405942" cy="422117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/>
            <p:cNvSpPr txBox="1"/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99" name="Group 21"/>
          <p:cNvGrpSpPr/>
          <p:nvPr/>
        </p:nvGrpSpPr>
        <p:grpSpPr>
          <a:xfrm>
            <a:off x="2630389" y="2971387"/>
            <a:ext cx="492959" cy="510845"/>
            <a:chOff x="7632352" y="2681286"/>
            <a:chExt cx="405942" cy="420673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/>
            <p:cNvSpPr txBox="1"/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9</a:t>
              </a:r>
              <a:endParaRPr lang="en-GB" sz="2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02" name="Content Placeholder 2"/>
          <p:cNvSpPr txBox="1"/>
          <p:nvPr/>
        </p:nvSpPr>
        <p:spPr>
          <a:xfrm>
            <a:off x="2233867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grpSp>
        <p:nvGrpSpPr>
          <p:cNvPr id="203" name="Group 21"/>
          <p:cNvGrpSpPr/>
          <p:nvPr/>
        </p:nvGrpSpPr>
        <p:grpSpPr>
          <a:xfrm>
            <a:off x="2630389" y="3580112"/>
            <a:ext cx="492959" cy="512597"/>
            <a:chOff x="7632352" y="2681286"/>
            <a:chExt cx="405942" cy="422117"/>
          </a:xfrm>
        </p:grpSpPr>
        <p:sp>
          <p:nvSpPr>
            <p:cNvPr id="2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ontent Placeholder 2"/>
            <p:cNvSpPr txBox="1"/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06" name="Group 21"/>
          <p:cNvGrpSpPr/>
          <p:nvPr/>
        </p:nvGrpSpPr>
        <p:grpSpPr>
          <a:xfrm>
            <a:off x="2630389" y="3580988"/>
            <a:ext cx="492959" cy="510845"/>
            <a:chOff x="7632352" y="2681286"/>
            <a:chExt cx="405942" cy="420673"/>
          </a:xfrm>
        </p:grpSpPr>
        <p:sp>
          <p:nvSpPr>
            <p:cNvPr id="20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ontent Placeholder 2"/>
            <p:cNvSpPr txBox="1"/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9</a:t>
              </a:r>
              <a:endParaRPr lang="en-GB" sz="2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09" name="Content Placeholder 2"/>
          <p:cNvSpPr txBox="1"/>
          <p:nvPr/>
        </p:nvSpPr>
        <p:spPr>
          <a:xfrm>
            <a:off x="2233867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grpSp>
        <p:nvGrpSpPr>
          <p:cNvPr id="210" name="Group 21"/>
          <p:cNvGrpSpPr/>
          <p:nvPr/>
        </p:nvGrpSpPr>
        <p:grpSpPr>
          <a:xfrm>
            <a:off x="5447943" y="2970511"/>
            <a:ext cx="492959" cy="512597"/>
            <a:chOff x="7632352" y="2681286"/>
            <a:chExt cx="405942" cy="422117"/>
          </a:xfrm>
        </p:grpSpPr>
        <p:sp>
          <p:nvSpPr>
            <p:cNvPr id="2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ontent Placeholder 2"/>
            <p:cNvSpPr txBox="1"/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13" name="Group 21"/>
          <p:cNvGrpSpPr/>
          <p:nvPr/>
        </p:nvGrpSpPr>
        <p:grpSpPr>
          <a:xfrm>
            <a:off x="5342409" y="2971383"/>
            <a:ext cx="702527" cy="521997"/>
            <a:chOff x="7545446" y="2681286"/>
            <a:chExt cx="578517" cy="429857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/>
            <p:cNvSpPr txBox="1"/>
            <p:nvPr/>
          </p:nvSpPr>
          <p:spPr>
            <a:xfrm>
              <a:off x="7545446" y="2716228"/>
              <a:ext cx="578517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10</a:t>
              </a:r>
              <a:endParaRPr lang="en-GB" sz="2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16" name="Content Placeholder 2"/>
          <p:cNvSpPr txBox="1"/>
          <p:nvPr/>
        </p:nvSpPr>
        <p:spPr>
          <a:xfrm>
            <a:off x="5051421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grpSp>
        <p:nvGrpSpPr>
          <p:cNvPr id="217" name="Group 21"/>
          <p:cNvGrpSpPr/>
          <p:nvPr/>
        </p:nvGrpSpPr>
        <p:grpSpPr>
          <a:xfrm>
            <a:off x="5447943" y="3580112"/>
            <a:ext cx="492959" cy="512597"/>
            <a:chOff x="7632352" y="2681286"/>
            <a:chExt cx="405942" cy="422117"/>
          </a:xfrm>
        </p:grpSpPr>
        <p:sp>
          <p:nvSpPr>
            <p:cNvPr id="2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ontent Placeholder 2"/>
            <p:cNvSpPr txBox="1"/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20" name="Group 21"/>
          <p:cNvGrpSpPr/>
          <p:nvPr/>
        </p:nvGrpSpPr>
        <p:grpSpPr>
          <a:xfrm>
            <a:off x="5353561" y="3580984"/>
            <a:ext cx="669073" cy="521997"/>
            <a:chOff x="7554624" y="2681286"/>
            <a:chExt cx="550968" cy="429857"/>
          </a:xfrm>
        </p:grpSpPr>
        <p:sp>
          <p:nvSpPr>
            <p:cNvPr id="2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Content Placeholder 2"/>
            <p:cNvSpPr txBox="1"/>
            <p:nvPr/>
          </p:nvSpPr>
          <p:spPr>
            <a:xfrm>
              <a:off x="7554624" y="2716228"/>
              <a:ext cx="550968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10</a:t>
              </a:r>
              <a:endParaRPr lang="en-GB" sz="2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23" name="Content Placeholder 2"/>
          <p:cNvSpPr txBox="1"/>
          <p:nvPr/>
        </p:nvSpPr>
        <p:spPr>
          <a:xfrm>
            <a:off x="5051421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grpSp>
        <p:nvGrpSpPr>
          <p:cNvPr id="224" name="Group 21"/>
          <p:cNvGrpSpPr/>
          <p:nvPr/>
        </p:nvGrpSpPr>
        <p:grpSpPr>
          <a:xfrm>
            <a:off x="8231992" y="2970511"/>
            <a:ext cx="492959" cy="512597"/>
            <a:chOff x="7632352" y="2681286"/>
            <a:chExt cx="405942" cy="422117"/>
          </a:xfrm>
        </p:grpSpPr>
        <p:sp>
          <p:nvSpPr>
            <p:cNvPr id="22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ontent Placeholder 2"/>
            <p:cNvSpPr txBox="1"/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27" name="Group 21"/>
          <p:cNvGrpSpPr/>
          <p:nvPr/>
        </p:nvGrpSpPr>
        <p:grpSpPr>
          <a:xfrm>
            <a:off x="8231992" y="2971387"/>
            <a:ext cx="492959" cy="510845"/>
            <a:chOff x="7632352" y="2681286"/>
            <a:chExt cx="405942" cy="420673"/>
          </a:xfrm>
        </p:grpSpPr>
        <p:sp>
          <p:nvSpPr>
            <p:cNvPr id="2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ontent Placeholder 2"/>
            <p:cNvSpPr txBox="1"/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8</a:t>
              </a:r>
              <a:endParaRPr lang="en-GB" sz="2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30" name="Content Placeholder 2"/>
          <p:cNvSpPr txBox="1"/>
          <p:nvPr/>
        </p:nvSpPr>
        <p:spPr>
          <a:xfrm>
            <a:off x="7835470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grpSp>
        <p:nvGrpSpPr>
          <p:cNvPr id="231" name="Group 21"/>
          <p:cNvGrpSpPr/>
          <p:nvPr/>
        </p:nvGrpSpPr>
        <p:grpSpPr>
          <a:xfrm>
            <a:off x="8231992" y="3580112"/>
            <a:ext cx="492959" cy="512597"/>
            <a:chOff x="7632352" y="2681286"/>
            <a:chExt cx="405942" cy="422117"/>
          </a:xfrm>
        </p:grpSpPr>
        <p:sp>
          <p:nvSpPr>
            <p:cNvPr id="2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Content Placeholder 2"/>
            <p:cNvSpPr txBox="1"/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34" name="Group 21"/>
          <p:cNvGrpSpPr/>
          <p:nvPr/>
        </p:nvGrpSpPr>
        <p:grpSpPr>
          <a:xfrm>
            <a:off x="8231992" y="3580988"/>
            <a:ext cx="492959" cy="510845"/>
            <a:chOff x="7632352" y="2681286"/>
            <a:chExt cx="405942" cy="420673"/>
          </a:xfrm>
        </p:grpSpPr>
        <p:sp>
          <p:nvSpPr>
            <p:cNvPr id="23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Content Placeholder 2"/>
            <p:cNvSpPr txBox="1"/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8</a:t>
              </a:r>
              <a:endParaRPr lang="en-GB" sz="2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37" name="Content Placeholder 2"/>
          <p:cNvSpPr txBox="1"/>
          <p:nvPr/>
        </p:nvSpPr>
        <p:spPr>
          <a:xfrm>
            <a:off x="7835470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sp>
        <p:nvSpPr>
          <p:cNvPr id="238" name="Content Placeholder 2"/>
          <p:cNvSpPr txBox="1"/>
          <p:nvPr/>
        </p:nvSpPr>
        <p:spPr>
          <a:xfrm>
            <a:off x="185547" y="196184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2000" dirty="0" smtClean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139594" y="1286668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669" y="2699261"/>
            <a:ext cx="8567731" cy="18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2" name="Group 45"/>
          <p:cNvGrpSpPr/>
          <p:nvPr/>
        </p:nvGrpSpPr>
        <p:grpSpPr>
          <a:xfrm>
            <a:off x="2262062" y="2886174"/>
            <a:ext cx="598983" cy="613549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5" name="Group 61"/>
          <p:cNvGrpSpPr/>
          <p:nvPr/>
        </p:nvGrpSpPr>
        <p:grpSpPr>
          <a:xfrm>
            <a:off x="2256419" y="2883900"/>
            <a:ext cx="598983" cy="613549"/>
            <a:chOff x="7632352" y="2681286"/>
            <a:chExt cx="405942" cy="415815"/>
          </a:xfrm>
        </p:grpSpPr>
        <p:sp>
          <p:nvSpPr>
            <p:cNvPr id="5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58" name="Content Placeholder 2"/>
          <p:cNvSpPr txBox="1"/>
          <p:nvPr/>
        </p:nvSpPr>
        <p:spPr>
          <a:xfrm>
            <a:off x="1326734" y="2883561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4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59" name="Content Placeholder 2"/>
          <p:cNvSpPr txBox="1"/>
          <p:nvPr/>
        </p:nvSpPr>
        <p:spPr>
          <a:xfrm>
            <a:off x="1763562" y="290159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60" name="Content Placeholder 2"/>
          <p:cNvSpPr txBox="1"/>
          <p:nvPr/>
        </p:nvSpPr>
        <p:spPr>
          <a:xfrm>
            <a:off x="2958168" y="290159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61" name="Content Placeholder 2"/>
          <p:cNvSpPr txBox="1"/>
          <p:nvPr/>
        </p:nvSpPr>
        <p:spPr>
          <a:xfrm>
            <a:off x="3328378" y="289099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7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62" name="Group 45"/>
          <p:cNvGrpSpPr/>
          <p:nvPr/>
        </p:nvGrpSpPr>
        <p:grpSpPr>
          <a:xfrm>
            <a:off x="5637193" y="2893608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5" name="Group 61"/>
          <p:cNvGrpSpPr/>
          <p:nvPr/>
        </p:nvGrpSpPr>
        <p:grpSpPr>
          <a:xfrm>
            <a:off x="5631550" y="2891334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68" name="Content Placeholder 2"/>
          <p:cNvSpPr txBox="1"/>
          <p:nvPr/>
        </p:nvSpPr>
        <p:spPr>
          <a:xfrm>
            <a:off x="6798253" y="289099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4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69" name="Content Placeholder 2"/>
          <p:cNvSpPr txBox="1"/>
          <p:nvPr/>
        </p:nvSpPr>
        <p:spPr>
          <a:xfrm>
            <a:off x="6387605" y="290902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70" name="Content Placeholder 2"/>
          <p:cNvSpPr txBox="1"/>
          <p:nvPr/>
        </p:nvSpPr>
        <p:spPr>
          <a:xfrm>
            <a:off x="7203077" y="290902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71" name="Content Placeholder 2"/>
          <p:cNvSpPr txBox="1"/>
          <p:nvPr/>
        </p:nvSpPr>
        <p:spPr>
          <a:xfrm>
            <a:off x="7573287" y="2898430"/>
            <a:ext cx="811956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10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82" name="Group 45"/>
          <p:cNvGrpSpPr/>
          <p:nvPr/>
        </p:nvGrpSpPr>
        <p:grpSpPr>
          <a:xfrm>
            <a:off x="6506971" y="3774554"/>
            <a:ext cx="598983" cy="613549"/>
            <a:chOff x="7632352" y="2681286"/>
            <a:chExt cx="405942" cy="415815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5" name="Group 61"/>
          <p:cNvGrpSpPr/>
          <p:nvPr/>
        </p:nvGrpSpPr>
        <p:grpSpPr>
          <a:xfrm>
            <a:off x="6501328" y="3772280"/>
            <a:ext cx="598983" cy="613549"/>
            <a:chOff x="7632352" y="2681286"/>
            <a:chExt cx="405942" cy="415815"/>
          </a:xfrm>
        </p:grpSpPr>
        <p:sp>
          <p:nvSpPr>
            <p:cNvPr id="8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88" name="Content Placeholder 2"/>
          <p:cNvSpPr txBox="1"/>
          <p:nvPr/>
        </p:nvSpPr>
        <p:spPr>
          <a:xfrm>
            <a:off x="5571643" y="3771941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3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89" name="Content Placeholder 2"/>
          <p:cNvSpPr txBox="1"/>
          <p:nvPr/>
        </p:nvSpPr>
        <p:spPr>
          <a:xfrm>
            <a:off x="6008471" y="378997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90" name="Content Placeholder 2"/>
          <p:cNvSpPr txBox="1"/>
          <p:nvPr/>
        </p:nvSpPr>
        <p:spPr>
          <a:xfrm>
            <a:off x="7203077" y="378997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91" name="Content Placeholder 2"/>
          <p:cNvSpPr txBox="1"/>
          <p:nvPr/>
        </p:nvSpPr>
        <p:spPr>
          <a:xfrm>
            <a:off x="7573287" y="377937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3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94" name="Group 45"/>
          <p:cNvGrpSpPr/>
          <p:nvPr/>
        </p:nvGrpSpPr>
        <p:grpSpPr>
          <a:xfrm>
            <a:off x="1384858" y="3770836"/>
            <a:ext cx="598983" cy="613549"/>
            <a:chOff x="7632352" y="2681286"/>
            <a:chExt cx="405942" cy="415815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7" name="Group 61"/>
          <p:cNvGrpSpPr/>
          <p:nvPr/>
        </p:nvGrpSpPr>
        <p:grpSpPr>
          <a:xfrm>
            <a:off x="1379215" y="3768562"/>
            <a:ext cx="598983" cy="613549"/>
            <a:chOff x="7632352" y="2681286"/>
            <a:chExt cx="405942" cy="415815"/>
          </a:xfrm>
        </p:grpSpPr>
        <p:sp>
          <p:nvSpPr>
            <p:cNvPr id="9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ontent Placeholder 2"/>
            <p:cNvSpPr txBox="1"/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00" name="Content Placeholder 2"/>
          <p:cNvSpPr txBox="1"/>
          <p:nvPr/>
        </p:nvSpPr>
        <p:spPr>
          <a:xfrm>
            <a:off x="2545918" y="376822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3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01" name="Content Placeholder 2"/>
          <p:cNvSpPr txBox="1"/>
          <p:nvPr/>
        </p:nvSpPr>
        <p:spPr>
          <a:xfrm>
            <a:off x="2135270" y="378625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02" name="Content Placeholder 2"/>
          <p:cNvSpPr txBox="1"/>
          <p:nvPr/>
        </p:nvSpPr>
        <p:spPr>
          <a:xfrm>
            <a:off x="2950742" y="378625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03" name="Content Placeholder 2"/>
          <p:cNvSpPr txBox="1"/>
          <p:nvPr/>
        </p:nvSpPr>
        <p:spPr>
          <a:xfrm>
            <a:off x="3320952" y="377565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8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185547" y="196184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latin typeface="Lato" panose="020F0502020204030203" pitchFamily="34" charset="0"/>
                <a:cs typeface="Lato" panose="020F0502020204030203" pitchFamily="34" charset="0"/>
              </a:rPr>
              <a:t>b) </a:t>
            </a:r>
            <a:r>
              <a:rPr lang="en-GB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139594" y="1286668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35" y="656410"/>
            <a:ext cx="1673352" cy="743806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244097" y="1400216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r="71292"/>
          <a:stretch>
            <a:fillRect/>
          </a:stretch>
        </p:blipFill>
        <p:spPr>
          <a:xfrm>
            <a:off x="323148" y="2513354"/>
            <a:ext cx="2472303" cy="1058701"/>
          </a:xfrm>
          <a:prstGeom prst="rect">
            <a:avLst/>
          </a:prstGeom>
        </p:spPr>
      </p:pic>
      <p:pic>
        <p:nvPicPr>
          <p:cNvPr id="73" name="Picture 7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35520" t="1243" r="35772" b="-1243"/>
          <a:stretch>
            <a:fillRect/>
          </a:stretch>
        </p:blipFill>
        <p:spPr>
          <a:xfrm>
            <a:off x="3362440" y="2513354"/>
            <a:ext cx="2472303" cy="1058701"/>
          </a:xfrm>
          <a:prstGeom prst="rect">
            <a:avLst/>
          </a:prstGeom>
        </p:spPr>
      </p:pic>
      <p:pic>
        <p:nvPicPr>
          <p:cNvPr id="74" name="Picture 7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71194" r="98"/>
          <a:stretch>
            <a:fillRect/>
          </a:stretch>
        </p:blipFill>
        <p:spPr>
          <a:xfrm>
            <a:off x="6401732" y="2513354"/>
            <a:ext cx="2472303" cy="10587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/>
            <p:cNvSpPr txBox="1"/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/>
            <p:cNvSpPr txBox="1"/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/>
            <p:cNvSpPr txBox="1"/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9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/>
            <p:cNvSpPr txBox="1"/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/>
            <p:cNvSpPr txBox="1"/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4" name="Group 64"/>
          <p:cNvGrpSpPr/>
          <p:nvPr/>
        </p:nvGrpSpPr>
        <p:grpSpPr>
          <a:xfrm>
            <a:off x="3504459" y="3537629"/>
            <a:ext cx="499111" cy="509055"/>
            <a:chOff x="7632352" y="2681286"/>
            <a:chExt cx="405942" cy="414031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/>
            <p:cNvSpPr txBox="1"/>
            <p:nvPr/>
          </p:nvSpPr>
          <p:spPr>
            <a:xfrm>
              <a:off x="7720541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800" b="1" dirty="0" smtClean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5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/>
            <p:cNvSpPr txBox="1"/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0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/>
            <p:cNvSpPr txBox="1"/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/>
            <p:cNvSpPr txBox="1"/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/>
            <p:cNvSpPr txBox="1"/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/>
            <p:cNvSpPr txBox="1"/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 smtClean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47" name="Content Placeholder 2"/>
          <p:cNvSpPr txBox="1"/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0" name="Content Placeholder 2"/>
          <p:cNvSpPr txBox="1"/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765500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371169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Nhẩm</a:t>
            </a:r>
            <a:r>
              <a:rPr lang="en-US" b="1" dirty="0" smtClean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/>
            <p:cNvSpPr txBox="1"/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/>
            <p:cNvSpPr txBox="1"/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64"/>
          <p:cNvGrpSpPr/>
          <p:nvPr/>
        </p:nvGrpSpPr>
        <p:grpSpPr>
          <a:xfrm>
            <a:off x="7429692" y="3883319"/>
            <a:ext cx="417062" cy="417063"/>
            <a:chOff x="7632352" y="2681286"/>
            <a:chExt cx="405942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/>
            <p:cNvSpPr txBox="1"/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/>
            <p:cNvSpPr txBox="1"/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74" name="Content Placeholder 2"/>
          <p:cNvSpPr txBox="1"/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75" name="Content Placeholder 2"/>
          <p:cNvSpPr txBox="1"/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15" name="Group 185"/>
          <p:cNvGrpSpPr/>
          <p:nvPr/>
        </p:nvGrpSpPr>
        <p:grpSpPr>
          <a:xfrm>
            <a:off x="1663004" y="1432778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6" name="Group 186"/>
          <p:cNvGrpSpPr/>
          <p:nvPr/>
        </p:nvGrpSpPr>
        <p:grpSpPr>
          <a:xfrm>
            <a:off x="3566132" y="1432778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7" name="Group 187"/>
          <p:cNvGrpSpPr/>
          <p:nvPr/>
        </p:nvGrpSpPr>
        <p:grpSpPr>
          <a:xfrm>
            <a:off x="4212907" y="1432778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8" name="Group 188"/>
          <p:cNvGrpSpPr/>
          <p:nvPr/>
        </p:nvGrpSpPr>
        <p:grpSpPr>
          <a:xfrm>
            <a:off x="6216414" y="1432778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9" name="Group 189"/>
          <p:cNvGrpSpPr/>
          <p:nvPr/>
        </p:nvGrpSpPr>
        <p:grpSpPr>
          <a:xfrm>
            <a:off x="6863189" y="1432778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/>
          <p:cNvSpPr txBox="1"/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2" name="Content Placeholder 2"/>
          <p:cNvSpPr txBox="1"/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9" name="Content Placeholder 2"/>
          <p:cNvSpPr txBox="1"/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pic>
        <p:nvPicPr>
          <p:cNvPr id="9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100" name="Action Button: Home 99">
            <a:hlinkClick r:id="rId4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WPS Presentation</Application>
  <PresentationFormat>Custom</PresentationFormat>
  <Paragraphs>341</Paragraphs>
  <Slides>13</Slides>
  <Notes>0</Notes>
  <HiddenSlides>3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.VnAvant</vt:lpstr>
      <vt:lpstr>Calibri</vt:lpstr>
      <vt:lpstr>VNI-Avo</vt:lpstr>
      <vt:lpstr>Lato</vt:lpstr>
      <vt:lpstr>UTM Swiss Condensed</vt:lpstr>
      <vt:lpstr>Lato Heavy</vt:lpstr>
      <vt:lpstr>Lato Black</vt:lpstr>
      <vt:lpstr>UTM Scriptina KT</vt:lpstr>
      <vt:lpstr>Lato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Thúy Nguyễn</cp:lastModifiedBy>
  <cp:revision>373</cp:revision>
  <dcterms:created xsi:type="dcterms:W3CDTF">2020-02-21T03:04:00Z</dcterms:created>
  <dcterms:modified xsi:type="dcterms:W3CDTF">2025-10-27T02:41:21Z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EA4C5D95EBF74F6BB6AA8BDF1C053E17_12</vt:lpwstr>
  </property>
  <property fmtid="{D5CDD505-2E9C-101B-9397-08002B2CF9AE}" pid="3" name="KSOProductBuildVer">
    <vt:lpwstr>1033-12.2.0.22222</vt:lpwstr>
  </property>
</Properties>
</file>