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487" r:id="rId3"/>
    <p:sldId id="410" r:id="rId4"/>
    <p:sldId id="475" r:id="rId5"/>
    <p:sldId id="488" r:id="rId6"/>
    <p:sldId id="479" r:id="rId7"/>
    <p:sldId id="411" r:id="rId8"/>
    <p:sldId id="418" r:id="rId9"/>
    <p:sldId id="419" r:id="rId10"/>
    <p:sldId id="469" r:id="rId11"/>
    <p:sldId id="489" r:id="rId12"/>
    <p:sldId id="490" r:id="rId13"/>
    <p:sldId id="491" r:id="rId14"/>
    <p:sldId id="422" r:id="rId15"/>
    <p:sldId id="492" r:id="rId16"/>
    <p:sldId id="468" r:id="rId17"/>
    <p:sldId id="483" r:id="rId18"/>
    <p:sldId id="485" r:id="rId19"/>
    <p:sldId id="351" r:id="rId20"/>
    <p:sldId id="467" r:id="rId21"/>
    <p:sldId id="481" r:id="rId22"/>
    <p:sldId id="384" r:id="rId23"/>
    <p:sldId id="405" r:id="rId24"/>
    <p:sldId id="407" r:id="rId25"/>
    <p:sldId id="497" r:id="rId26"/>
    <p:sldId id="476" r:id="rId27"/>
  </p:sldIdLst>
  <p:sldSz cx="12192000" cy="6858000"/>
  <p:notesSz cx="6858000" cy="9144000"/>
  <p:embeddedFontLst>
    <p:embeddedFont>
      <p:font typeface=".VnAvant" panose="020B7200000000000000"/>
      <p:regular r:id="rId29"/>
      <p:bold r:id="rId30"/>
      <p:italic r:id="rId31"/>
      <p:boldItalic r:id="rId32"/>
    </p:embeddedFont>
    <p:embeddedFont>
      <p:font typeface="VNI-Avo" panose="020B0604020202020204"/>
      <p:regular r:id="rId33"/>
      <p:bold r:id="rId34"/>
      <p:italic r:id="rId35"/>
      <p:boldItalic r:id="rId36"/>
    </p:embeddedFont>
    <p:embeddedFont>
      <p:font typeface="Arial-Rounded" panose="020B0500000000000000" charset="0"/>
      <p:regular r:id="rId37"/>
    </p:embeddedFont>
    <p:embeddedFont>
      <p:font typeface="HP001" panose="020B0604020202020204" charset="0"/>
      <p:regular r:id="rId38"/>
      <p:bold r:id="rId39"/>
    </p:embeddedFont>
    <p:embeddedFont>
      <p:font typeface="HP-087" panose="020B0604020202020204" charset="0"/>
      <p:bold r:id="rId40"/>
    </p:embeddedFont>
    <p:embeddedFont>
      <p:font typeface=".VnCooper" panose="020B720000000000000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#9Slide03 Sofia Pro Soft" panose="020B0604020202020204" charset="0"/>
      <p:regular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66"/>
    <a:srgbClr val="0066FF"/>
    <a:srgbClr val="FF9933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71" d="100"/>
          <a:sy n="71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14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67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4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63286"/>
            <a:ext cx="12192000" cy="2878667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86947" tIns="43473" rIns="86947" bIns="4347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95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6" y="603753"/>
            <a:ext cx="2044700" cy="17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8" y="889002"/>
            <a:ext cx="9654040" cy="1262441"/>
          </a:xfrm>
        </p:spPr>
        <p:txBody>
          <a:bodyPr>
            <a:noAutofit/>
          </a:bodyPr>
          <a:lstStyle/>
          <a:p>
            <a:pPr algn="ctr"/>
            <a:r>
              <a:rPr lang="en-US" sz="10095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64" y="4168344"/>
            <a:ext cx="4523317" cy="20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661392"/>
            <a:ext cx="3448048" cy="40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646442"/>
            <a:ext cx="12192000" cy="16127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6019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Giáo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viên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: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Nguyễn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Thị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Sofia Pro Soft" panose="020B0000000000000000" pitchFamily="34" charset="0"/>
              </a:rPr>
              <a:t>Thúy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Sofia Pro Sof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715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61722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891" y="5410200"/>
            <a:ext cx="3467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70C0"/>
                </a:solidFill>
                <a:latin typeface="VNI-Avo" pitchFamily="2" charset="0"/>
              </a:rPr>
              <a:t>töôi cöôøi</a:t>
            </a:r>
            <a:endParaRPr lang="vi-VN" sz="6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871112" y="5396552"/>
            <a:ext cx="1635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742994" y="5396551"/>
            <a:ext cx="1635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432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922"/>
            <a:ext cx="609600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4953000"/>
            <a:ext cx="3634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70C0"/>
                </a:solidFill>
                <a:latin typeface="VNI-Avo" pitchFamily="2" charset="0"/>
              </a:rPr>
              <a:t>quaû böôûi</a:t>
            </a:r>
            <a:endParaRPr lang="vi-VN" sz="6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95112" y="4931391"/>
            <a:ext cx="2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731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7239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1376" y="5257800"/>
            <a:ext cx="3377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70C0"/>
                </a:solidFill>
                <a:latin typeface="VNI-Avo" pitchFamily="2" charset="0"/>
              </a:rPr>
              <a:t>oác böôu</a:t>
            </a:r>
            <a:endParaRPr lang="vi-VN" sz="6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278540" y="5244151"/>
            <a:ext cx="204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907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8610600" y="5332492"/>
            <a:ext cx="3276600" cy="106830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oác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böôu</a:t>
            </a:r>
            <a:endParaRPr lang="vi-VN" sz="5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0" y="5332492"/>
            <a:ext cx="3657600" cy="106830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böôûi</a:t>
            </a:r>
            <a:endParaRPr lang="vi-VN" sz="5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81000" y="5332492"/>
            <a:ext cx="3733800" cy="106830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töôi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cöôøi</a:t>
            </a:r>
            <a:endParaRPr lang="vi-VN" sz="54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43000"/>
            <a:ext cx="3731525" cy="3581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4114800" cy="3581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2" y="1143000"/>
            <a:ext cx="34335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792791" y="762000"/>
            <a:ext cx="169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8974" y="23429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9600" y="1828801"/>
            <a:ext cx="3250275" cy="220980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69672" y="2998166"/>
            <a:ext cx="2100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6541" y="1876231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86741" y="1905000"/>
            <a:ext cx="125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8000" y="77486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6748" y="293189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5541" y="39624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8974" y="4827089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böôùu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610600" y="5713492"/>
            <a:ext cx="3276600" cy="1068308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oác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böôu</a:t>
            </a:r>
            <a:endParaRPr lang="vi-VN" sz="4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572000" y="5713492"/>
            <a:ext cx="3657600" cy="1068308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böôûi</a:t>
            </a:r>
            <a:endParaRPr lang="vi-VN" sz="48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81000" y="5713492"/>
            <a:ext cx="3733800" cy="1068308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töôi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cöôøi</a:t>
            </a:r>
            <a:endParaRPr lang="vi-VN" sz="4800" b="1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257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841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8388" y="2647121"/>
            <a:ext cx="2751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343400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194" y="4542833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2284269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371600"/>
            <a:ext cx="8991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811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506384" y="320040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509253" y="1751546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504761"/>
            <a:ext cx="2751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4512" y="2502302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0994" y="3929648"/>
            <a:ext cx="3607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4872" y="3930445"/>
            <a:ext cx="3296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</p:spTree>
    <p:extLst>
      <p:ext uri="{BB962C8B-B14F-4D97-AF65-F5344CB8AC3E}">
        <p14:creationId xmlns:p14="http://schemas.microsoft.com/office/powerpoint/2010/main" val="70588972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832"/>
            <a:ext cx="120395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822133" y="-201464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8323" y="33602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0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12191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623720" y="-201463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1349" y="336029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524001" y="441838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509253" y="1751546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48465" y="1795496"/>
            <a:ext cx="3607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8226" y="1792626"/>
            <a:ext cx="3296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85104" y="169608"/>
            <a:ext cx="1782096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122904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37504" y="322008"/>
            <a:ext cx="1782096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0" y="275304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0755" y="3215598"/>
            <a:ext cx="3752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quả</a:t>
            </a:r>
            <a:r>
              <a:rPr lang="en-US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bư</a:t>
            </a:r>
            <a:r>
              <a:rPr lang="en-US" sz="5400" dirty="0" err="1">
                <a:latin typeface="HP001" pitchFamily="34" charset="-93"/>
                <a:ea typeface="HP001" pitchFamily="34" charset="-93"/>
              </a:rPr>
              <a:t>ở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i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1" y="5172762"/>
            <a:ext cx="5440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chim</a:t>
            </a:r>
            <a:r>
              <a:rPr lang="en-US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khư</a:t>
            </a:r>
            <a:r>
              <a:rPr lang="en-US" sz="5400" dirty="0" err="1">
                <a:latin typeface="HP001" pitchFamily="34" charset="-93"/>
                <a:ea typeface="HP001" pitchFamily="34" charset="-93"/>
              </a:rPr>
              <a:t>ớ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u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50652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222" r="8594" b="65555"/>
          <a:stretch/>
        </p:blipFill>
        <p:spPr>
          <a:xfrm>
            <a:off x="1524000" y="0"/>
            <a:ext cx="9144000" cy="36318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3672818"/>
            <a:ext cx="1173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48248" y="4198960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374408" y="4758349"/>
            <a:ext cx="941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296400" y="5882185"/>
            <a:ext cx="1144137" cy="17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7467600" y="3675567"/>
            <a:ext cx="152400" cy="513785"/>
            <a:chOff x="6400800" y="194146"/>
            <a:chExt cx="236483" cy="766958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3071352" y="4321736"/>
            <a:ext cx="152400" cy="403936"/>
            <a:chOff x="6400800" y="194146"/>
            <a:chExt cx="236483" cy="766958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308990" y="4873655"/>
            <a:ext cx="184355" cy="460648"/>
            <a:chOff x="6400800" y="194146"/>
            <a:chExt cx="236483" cy="766958"/>
          </a:xfrm>
        </p:grpSpPr>
        <p:cxnSp>
          <p:nvCxnSpPr>
            <p:cNvPr id="21" name="Straight Connector 2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5029200" y="5459694"/>
            <a:ext cx="152400" cy="422491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8077200" y="5952564"/>
            <a:ext cx="152400" cy="460483"/>
            <a:chOff x="6400800" y="194146"/>
            <a:chExt cx="236483" cy="766958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3" t="79185" r="13021" b="5336"/>
          <a:stretch/>
        </p:blipFill>
        <p:spPr>
          <a:xfrm>
            <a:off x="6324601" y="3886200"/>
            <a:ext cx="2862617" cy="28626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1000" y="1524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7402" y="55245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Lôïi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ích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vaät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nuoâi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9231" r="41099" b="4396"/>
          <a:stretch/>
        </p:blipFill>
        <p:spPr>
          <a:xfrm>
            <a:off x="1752601" y="3543302"/>
            <a:ext cx="4419601" cy="331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87" b="75622" l="48696" r="90087">
                        <a14:foregroundMark x1="57565" y1="67253" x2="71739" y2="66950"/>
                        <a14:foregroundMark x1="52348" y1="62887" x2="53565" y2="71013"/>
                        <a14:foregroundMark x1="52870" y1="61189" x2="62783" y2="59794"/>
                        <a14:foregroundMark x1="81826" y1="61552" x2="86348" y2="64645"/>
                        <a14:foregroundMark x1="82174" y1="66343" x2="83652" y2="73802"/>
                        <a14:foregroundMark x1="76783" y1="70831" x2="79391" y2="69618"/>
                        <a14:foregroundMark x1="49478" y1="69012" x2="55130" y2="72044"/>
                        <a14:foregroundMark x1="58435" y1="72226" x2="68609" y2="73681"/>
                        <a14:foregroundMark x1="72783" y1="74833" x2="82870" y2="74227"/>
                        <a14:foregroundMark x1="84522" y1="72589" x2="85217" y2="74469"/>
                        <a14:foregroundMark x1="83652" y1="72589" x2="86174" y2="73196"/>
                        <a14:foregroundMark x1="64522" y1="60946" x2="78522" y2="59551"/>
                        <a14:foregroundMark x1="82174" y1="60703" x2="85304" y2="62705"/>
                        <a14:foregroundMark x1="51391" y1="61795" x2="50609" y2="65130"/>
                        <a14:foregroundMark x1="50957" y1="61492" x2="55478" y2="60036"/>
                        <a14:foregroundMark x1="49826" y1="62159" x2="50957" y2="65070"/>
                        <a14:foregroundMark x1="51391" y1="66707" x2="50870" y2="70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59276" r="9857" b="24649"/>
          <a:stretch/>
        </p:blipFill>
        <p:spPr>
          <a:xfrm>
            <a:off x="5138738" y="1905000"/>
            <a:ext cx="55292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5578" y="163286"/>
            <a:ext cx="12191999" cy="631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150" y="1805776"/>
            <a:ext cx="10081120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788"/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cố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nhận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xét</a:t>
            </a:r>
            <a:endParaRPr lang="en-US" sz="6857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5117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1" y="2036078"/>
            <a:ext cx="2362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838200" y="942976"/>
            <a:ext cx="9220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Arial-Rounded"/>
                <a:ea typeface="Arial-Rounded"/>
                <a:cs typeface="Arial-Rounded"/>
              </a:rPr>
              <a:t>  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chứa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vần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ươi</a:t>
            </a:r>
            <a:r>
              <a:rPr lang="en-US" sz="5400" dirty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ươu</a:t>
            </a:r>
            <a:endParaRPr lang="vi-VN" sz="54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4" name="Hộp Văn bản 16"/>
          <p:cNvSpPr txBox="1">
            <a:spLocks noChangeArrowheads="1"/>
          </p:cNvSpPr>
          <p:nvPr/>
        </p:nvSpPr>
        <p:spPr bwMode="auto">
          <a:xfrm>
            <a:off x="990600" y="4887323"/>
            <a:ext cx="967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Arial-Rounded"/>
                <a:ea typeface="Arial-Rounded"/>
                <a:cs typeface="Arial-Rounded"/>
              </a:rPr>
              <a:t>Đặt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câu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với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vừa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được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.</a:t>
            </a:r>
            <a:endParaRPr lang="vi-VN" sz="5400" dirty="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10" y="2015257"/>
            <a:ext cx="2438399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7251904" y="2683481"/>
            <a:ext cx="170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494965" y="270054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55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573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13399" y="45663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2051" y="84235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63997" y="1656960"/>
            <a:ext cx="3936075" cy="219746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58960" y="2681684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6872" y="1636130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836895" y="1652482"/>
            <a:ext cx="1923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6631" y="46523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224" y="2651793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51070" y="3957120"/>
            <a:ext cx="1149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muoán  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8599" y="5674341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cuoän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rgbClr val="008000"/>
                </a:solidFill>
                <a:latin typeface="VNI-Avo" pitchFamily="2" charset="0"/>
              </a:rPr>
              <a:t>chæ</a:t>
            </a:r>
            <a:r>
              <a:rPr lang="en-US" sz="4400" b="1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4400" b="1" smtClean="0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buoàng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rgbClr val="008000"/>
                </a:solidFill>
                <a:latin typeface="VNI-Avo" pitchFamily="2" charset="0"/>
              </a:rPr>
              <a:t>chuoái</a:t>
            </a:r>
            <a:r>
              <a:rPr lang="en-US" sz="4400" b="1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4400" b="1" smtClean="0">
                <a:solidFill>
                  <a:srgbClr val="008000"/>
                </a:solidFill>
                <a:latin typeface="VNI-Avo" pitchFamily="2" charset="0"/>
              </a:rPr>
              <a:t>  quaû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chuoâng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7734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0" y="152400"/>
            <a:ext cx="1782096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939421"/>
            <a:ext cx="11582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möa. Chuoàn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3591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8889" r="374" b="68519"/>
          <a:stretch/>
        </p:blipFill>
        <p:spPr>
          <a:xfrm>
            <a:off x="1527469" y="1295399"/>
            <a:ext cx="9137062" cy="4267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867400"/>
            <a:ext cx="1198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Chim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khöôùu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bieát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baét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chöôùc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tieáng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ngöôøi</a:t>
            </a:r>
            <a:r>
              <a:rPr lang="en-US" sz="4400" b="1" dirty="0">
                <a:latin typeface="VNI-Avo" pitchFamily="2" charset="0"/>
              </a:rPr>
              <a:t>.</a:t>
            </a:r>
            <a:endParaRPr lang="vi-VN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546803" y="2033649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24857" y="5867400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öôu</a:t>
            </a:r>
            <a:endParaRPr lang="vi-VN" sz="44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1464" y="5867400"/>
            <a:ext cx="1191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öôi</a:t>
            </a:r>
            <a:r>
              <a:rPr lang="en-US" sz="44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44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72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090029" y="-216819"/>
            <a:ext cx="2524961" cy="19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6997" y="-5524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6219" y="28948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mtClean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876800" y="-26273"/>
            <a:ext cx="602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VNI-Avo" pitchFamily="2" charset="0"/>
              </a:rPr>
              <a:t>öôi    öôu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792791" y="762000"/>
            <a:ext cx="169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9600" y="1828800"/>
            <a:ext cx="3250275" cy="2275253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69672" y="2998166"/>
            <a:ext cx="2100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6541" y="1876231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86741" y="1905000"/>
            <a:ext cx="125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8000" y="77486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6748" y="293189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04800" y="1665678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3654963" y="1669687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457113" y="166155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141051" y="1661612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54040" y="166166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04800" y="3124526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böôùu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9861803" y="3119164"/>
            <a:ext cx="17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41192" y="3123094"/>
            <a:ext cx="17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54963" y="3123094"/>
            <a:ext cx="17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62000" y="3116240"/>
            <a:ext cx="17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4051" r="8982" b="7754"/>
          <a:stretch/>
        </p:blipFill>
        <p:spPr bwMode="auto">
          <a:xfrm>
            <a:off x="1524001" y="1177636"/>
            <a:ext cx="8915400" cy="55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9018" y="3505200"/>
            <a:ext cx="7448383" cy="289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29017" y="3962400"/>
            <a:ext cx="7692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6792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</TotalTime>
  <Words>364</Words>
  <Application>Microsoft Office PowerPoint</Application>
  <PresentationFormat>Widescreen</PresentationFormat>
  <Paragraphs>119</Paragraphs>
  <Slides>25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.VnAvant</vt:lpstr>
      <vt:lpstr>AvantGarde</vt:lpstr>
      <vt:lpstr>VNI-Avo</vt:lpstr>
      <vt:lpstr>Arial-Rounded</vt:lpstr>
      <vt:lpstr>UTM Avo</vt:lpstr>
      <vt:lpstr>HP001</vt:lpstr>
      <vt:lpstr>Times New Roman</vt:lpstr>
      <vt:lpstr>HP-087</vt:lpstr>
      <vt:lpstr>.VnCooper</vt:lpstr>
      <vt:lpstr>Calibri</vt:lpstr>
      <vt:lpstr>#9Slide03 Sofia Pro Soft</vt:lpstr>
      <vt:lpstr>Office Theme</vt:lpstr>
      <vt:lpstr>1_Default Design</vt:lpstr>
      <vt:lpstr>TIẾNG VIỆT 1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Lôïi ích cuûa vaät nuoâi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PKComputer</cp:lastModifiedBy>
  <cp:revision>412</cp:revision>
  <dcterms:created xsi:type="dcterms:W3CDTF">2006-08-16T00:00:00Z</dcterms:created>
  <dcterms:modified xsi:type="dcterms:W3CDTF">2025-12-22T07:41:46Z</dcterms:modified>
</cp:coreProperties>
</file>