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84281" y="674306"/>
            <a:ext cx="8775439" cy="53091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45194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</a:t>
            </a:r>
            <a:r>
              <a:rPr lang="en-US" sz="405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896566" y="1665833"/>
            <a:ext cx="3578159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</a:t>
            </a:r>
            <a:r>
              <a:rPr lang="en-US" sz="4500" b="1" dirty="0" smtClean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122563" y="3254626"/>
            <a:ext cx="6513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 smtClean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 smtClean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3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349517" y="7210"/>
            <a:ext cx="368857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 CẤP TIẾN </a:t>
            </a: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071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3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627534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01453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9982" y="878430"/>
            <a:ext cx="8266513" cy="1945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1098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2200" y="2319461"/>
            <a:ext cx="18002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21098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88224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</a:t>
            </a:r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0939" y="87843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093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26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3267" y="8793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6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0392" y="8793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=10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4780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780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1063" y="191129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06301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72200" y="1671389"/>
            <a:ext cx="185741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142" y="159938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8470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5595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9983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576" y="3147814"/>
            <a:ext cx="8266513" cy="1945087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6692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73818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06692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73818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6533" y="31478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7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653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886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8861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5986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85986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5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0374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70374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91895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9021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1736" y="38687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4064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1189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5577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471" y="843558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93" y="305067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627186" y="1589217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12389" y="223728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81721" y="159008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79514" y="2198394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517435" y="163073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02813" y="224571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612389" y="382011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43304" y="444482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4717" y="3795886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550311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02204" y="382767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502204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532206" y="555526"/>
            <a:ext cx="8504290" cy="45739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900304" y="308822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84399" y="360066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68494" y="408391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52589" y="4587974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316416" y="3126339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316416" y="3622830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316416" y="4119321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316416" y="4615812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-36512" y="1707654"/>
            <a:ext cx="9144000" cy="222373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6328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74340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2352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83760" y="3222693"/>
            <a:ext cx="792088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207896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539552" y="569741"/>
            <a:ext cx="8496944" cy="4129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080324" y="249974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24649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080324" y="393990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932040" y="2427734"/>
            <a:ext cx="576064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139952" y="314781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139952" y="382827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020272" y="244307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956376" y="314221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092280" y="387234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107505" y="748902"/>
            <a:ext cx="8928992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TIẾT 2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242</Words>
  <Application>Microsoft Office PowerPoint</Application>
  <PresentationFormat>On-screen Show (16:9)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AvantGarde</vt:lpstr>
      <vt:lpstr>Calibri</vt:lpstr>
      <vt:lpstr>Times New Roman</vt:lpstr>
      <vt:lpstr>Office Theme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PKComputer</cp:lastModifiedBy>
  <cp:revision>27</cp:revision>
  <dcterms:created xsi:type="dcterms:W3CDTF">2020-08-19T02:50:37Z</dcterms:created>
  <dcterms:modified xsi:type="dcterms:W3CDTF">2025-12-09T08:53:11Z</dcterms:modified>
</cp:coreProperties>
</file>