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</p:sldMasterIdLst>
  <p:sldIdLst>
    <p:sldId id="257" r:id="rId4"/>
    <p:sldId id="256" r:id="rId5"/>
    <p:sldId id="258" r:id="rId6"/>
    <p:sldId id="259" r:id="rId7"/>
    <p:sldId id="263" r:id="rId8"/>
    <p:sldId id="264" r:id="rId9"/>
    <p:sldId id="265" r:id="rId10"/>
    <p:sldId id="266" r:id="rId11"/>
    <p:sldId id="267" r:id="rId12"/>
    <p:sldId id="261" r:id="rId13"/>
    <p:sldId id="262" r:id="rId14"/>
    <p:sldId id="268" r:id="rId15"/>
    <p:sldId id="270" r:id="rId16"/>
    <p:sldId id="272" r:id="rId17"/>
    <p:sldId id="271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CC"/>
    <a:srgbClr val="660066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 smtClean="0"/>
              <a:t>Bấm để chỉnh sửa kiểu phụ đề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807DE-48F8-4833-B5CF-0B0B30D65BB2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FB90-C274-4639-948D-38CABF810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20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807DE-48F8-4833-B5CF-0B0B30D65BB2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FB90-C274-4639-948D-38CABF810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17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807DE-48F8-4833-B5CF-0B0B30D65BB2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FB90-C274-4639-948D-38CABF810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53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4265612" y="1752600"/>
            <a:ext cx="6858003" cy="1828800"/>
          </a:xfrm>
        </p:spPr>
        <p:txBody>
          <a:bodyPr rtlCol="0" anchor="b">
            <a:normAutofit/>
          </a:bodyPr>
          <a:lstStyle>
            <a:lvl1pPr algn="l" rtl="0">
              <a:defRPr sz="4051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4265609" y="3733800"/>
            <a:ext cx="6858003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342891" indent="0" algn="ctr" rtl="0">
              <a:buNone/>
              <a:defRPr sz="1500"/>
            </a:lvl2pPr>
            <a:lvl3pPr marL="685783" indent="0" algn="ctr" rtl="0">
              <a:buNone/>
              <a:defRPr sz="1351"/>
            </a:lvl3pPr>
            <a:lvl4pPr marL="1028674" indent="0" algn="ctr" rtl="0">
              <a:buNone/>
              <a:defRPr sz="1200"/>
            </a:lvl4pPr>
            <a:lvl5pPr marL="1371566" indent="0" algn="ctr" rtl="0">
              <a:buNone/>
              <a:defRPr sz="1200"/>
            </a:lvl5pPr>
            <a:lvl6pPr marL="1714457" indent="0" algn="ctr" rtl="0">
              <a:buNone/>
              <a:defRPr sz="1200"/>
            </a:lvl6pPr>
            <a:lvl7pPr marL="2057349" indent="0" algn="ctr" rtl="0">
              <a:buNone/>
              <a:defRPr sz="1200"/>
            </a:lvl7pPr>
            <a:lvl8pPr marL="2400240" indent="0" algn="ctr" rtl="0">
              <a:buNone/>
              <a:defRPr sz="1200"/>
            </a:lvl8pPr>
            <a:lvl9pPr marL="2743131" indent="0" algn="ctr" rtl="0">
              <a:buNone/>
              <a:defRPr sz="1200"/>
            </a:lvl9pPr>
          </a:lstStyle>
          <a:p>
            <a:r>
              <a:rPr lang="vi-VN" dirty="0"/>
              <a:t>Bấm &amp; sửa kiểu phụ đề của Bản chính</a:t>
            </a:r>
          </a:p>
        </p:txBody>
      </p:sp>
    </p:spTree>
    <p:extLst>
      <p:ext uri="{BB962C8B-B14F-4D97-AF65-F5344CB8AC3E}">
        <p14:creationId xmlns:p14="http://schemas.microsoft.com/office/powerpoint/2010/main" val="417791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1B1E00-A00D-477D-997B-00E3F6554555}" type="datetime1">
              <a:rPr lang="vi-VN" smtClean="0"/>
              <a:pPr/>
              <a:t>09/12/2025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4910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3" cy="1828800"/>
          </a:xfrm>
        </p:spPr>
        <p:txBody>
          <a:bodyPr rtlCol="0" anchor="b">
            <a:normAutofit/>
          </a:bodyPr>
          <a:lstStyle>
            <a:lvl1pPr algn="l" rtl="0">
              <a:defRPr sz="33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4265609" y="3733800"/>
            <a:ext cx="6858003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891" indent="0" algn="l" rtl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l" rtl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</p:spTree>
    <p:extLst>
      <p:ext uri="{BB962C8B-B14F-4D97-AF65-F5344CB8AC3E}">
        <p14:creationId xmlns:p14="http://schemas.microsoft.com/office/powerpoint/2010/main" val="91317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sz="half" idx="1"/>
          </p:nvPr>
        </p:nvSpPr>
        <p:spPr>
          <a:xfrm>
            <a:off x="1065214" y="1825625"/>
            <a:ext cx="4954588" cy="4187952"/>
          </a:xfrm>
        </p:spPr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6172202" y="1825625"/>
            <a:ext cx="4951415" cy="4187952"/>
          </a:xfrm>
        </p:spPr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85AB0D1-2462-483C-8BB5-3975EB8E9484}" type="datetime1">
              <a:rPr lang="vi-VN" smtClean="0"/>
              <a:pPr/>
              <a:t>09/12/2025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89920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1800" b="1"/>
            </a:lvl1pPr>
            <a:lvl2pPr marL="342891" indent="0" algn="l" rtl="0">
              <a:buNone/>
              <a:defRPr sz="1500" b="1"/>
            </a:lvl2pPr>
            <a:lvl3pPr marL="685783" indent="0" algn="l" rtl="0">
              <a:buNone/>
              <a:defRPr sz="1351" b="1"/>
            </a:lvl3pPr>
            <a:lvl4pPr marL="1028674" indent="0" algn="l" rtl="0">
              <a:buNone/>
              <a:defRPr sz="1200" b="1"/>
            </a:lvl4pPr>
            <a:lvl5pPr marL="1371566" indent="0" algn="l" rtl="0">
              <a:buNone/>
              <a:defRPr sz="1200" b="1"/>
            </a:lvl5pPr>
            <a:lvl6pPr marL="1714457" indent="0" algn="l" rtl="0">
              <a:buNone/>
              <a:defRPr sz="1200" b="1"/>
            </a:lvl6pPr>
            <a:lvl7pPr marL="2057349" indent="0" algn="l" rtl="0">
              <a:buNone/>
              <a:defRPr sz="1200" b="1"/>
            </a:lvl7pPr>
            <a:lvl8pPr marL="2400240" indent="0" algn="l" rtl="0">
              <a:buNone/>
              <a:defRPr sz="1200" b="1"/>
            </a:lvl8pPr>
            <a:lvl9pPr marL="2743131" indent="0" algn="l" rtl="0">
              <a:buNone/>
              <a:defRPr sz="1200" b="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1069848" y="2505078"/>
            <a:ext cx="4956048" cy="3476625"/>
          </a:xfrm>
        </p:spPr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1800" b="1"/>
            </a:lvl1pPr>
            <a:lvl2pPr marL="342891" indent="0" algn="l" rtl="0">
              <a:buNone/>
              <a:defRPr sz="1500" b="1"/>
            </a:lvl2pPr>
            <a:lvl3pPr marL="685783" indent="0" algn="l" rtl="0">
              <a:buNone/>
              <a:defRPr sz="1351" b="1"/>
            </a:lvl3pPr>
            <a:lvl4pPr marL="1028674" indent="0" algn="l" rtl="0">
              <a:buNone/>
              <a:defRPr sz="1200" b="1"/>
            </a:lvl4pPr>
            <a:lvl5pPr marL="1371566" indent="0" algn="l" rtl="0">
              <a:buNone/>
              <a:defRPr sz="1200" b="1"/>
            </a:lvl5pPr>
            <a:lvl6pPr marL="1714457" indent="0" algn="l" rtl="0">
              <a:buNone/>
              <a:defRPr sz="1200" b="1"/>
            </a:lvl6pPr>
            <a:lvl7pPr marL="2057349" indent="0" algn="l" rtl="0">
              <a:buNone/>
              <a:defRPr sz="1200" b="1"/>
            </a:lvl7pPr>
            <a:lvl8pPr marL="2400240" indent="0" algn="l" rtl="0">
              <a:buNone/>
              <a:defRPr sz="1200" b="1"/>
            </a:lvl8pPr>
            <a:lvl9pPr marL="2743131" indent="0" algn="l" rtl="0">
              <a:buNone/>
              <a:defRPr sz="1200" b="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ỗ dành sẵn cho Nội dung 5"/>
          <p:cNvSpPr>
            <a:spLocks noGrp="1"/>
          </p:cNvSpPr>
          <p:nvPr>
            <p:ph sz="quarter" idx="4"/>
          </p:nvPr>
        </p:nvSpPr>
        <p:spPr>
          <a:xfrm>
            <a:off x="6172200" y="2505078"/>
            <a:ext cx="4956048" cy="3476625"/>
          </a:xfrm>
        </p:spPr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9" name="Chỗ dành sẵn cho Số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216A3A8-CD18-494E-BA21-4E8A1D2D52BA}" type="datetime1">
              <a:rPr lang="vi-VN" smtClean="0"/>
              <a:pPr/>
              <a:t>09/12/2025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70141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5" name="Chỗ dành sẵn cho Số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C5D5F0-49C4-47A7-8393-C3318058F3BC}" type="datetime1">
              <a:rPr lang="vi-VN" smtClean="0"/>
              <a:pPr/>
              <a:t>09/12/2025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54947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ỗ dành sẵn cho Số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5C8CFF3-1CDF-49E3-8638-3726A6CAAC00}" type="datetime1">
              <a:rPr lang="vi-VN" smtClean="0"/>
              <a:pPr/>
              <a:t>09/12/2025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44768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65213" y="304799"/>
            <a:ext cx="10058403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9" name="Nhóm 8"/>
          <p:cNvGrpSpPr/>
          <p:nvPr/>
        </p:nvGrpSpPr>
        <p:grpSpPr>
          <a:xfrm>
            <a:off x="1052425" y="1733550"/>
            <a:ext cx="4360503" cy="30500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1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2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3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4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5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6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7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8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9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20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21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</p:grpSp>
      <p:sp>
        <p:nvSpPr>
          <p:cNvPr id="36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1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39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52423" y="4935989"/>
            <a:ext cx="4368980" cy="1007611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891" indent="0" algn="l" rtl="0">
              <a:buNone/>
              <a:defRPr sz="1051"/>
            </a:lvl2pPr>
            <a:lvl3pPr marL="685783" indent="0" algn="l" rtl="0">
              <a:buNone/>
              <a:defRPr sz="900"/>
            </a:lvl3pPr>
            <a:lvl4pPr marL="1028674" indent="0" algn="l" rtl="0">
              <a:buNone/>
              <a:defRPr sz="751"/>
            </a:lvl4pPr>
            <a:lvl5pPr marL="1371566" indent="0" algn="l" rtl="0">
              <a:buNone/>
              <a:defRPr sz="751"/>
            </a:lvl5pPr>
            <a:lvl6pPr marL="1714457" indent="0" algn="l" rtl="0">
              <a:buNone/>
              <a:defRPr sz="751"/>
            </a:lvl6pPr>
            <a:lvl7pPr marL="2057349" indent="0" algn="l" rtl="0">
              <a:buNone/>
              <a:defRPr sz="751"/>
            </a:lvl7pPr>
            <a:lvl8pPr marL="2400240" indent="0" algn="l" rtl="0">
              <a:buNone/>
              <a:defRPr sz="751"/>
            </a:lvl8pPr>
            <a:lvl9pPr marL="2743131" indent="0" algn="l" rtl="0">
              <a:buNone/>
              <a:defRPr sz="75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grpSp>
        <p:nvGrpSpPr>
          <p:cNvPr id="22" name="Nhóm 21"/>
          <p:cNvGrpSpPr/>
          <p:nvPr/>
        </p:nvGrpSpPr>
        <p:grpSpPr>
          <a:xfrm>
            <a:off x="6763114" y="1733550"/>
            <a:ext cx="4360503" cy="30500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2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2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2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2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2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2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3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3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3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3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3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</p:grpSp>
      <p:sp>
        <p:nvSpPr>
          <p:cNvPr id="37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1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40" name="Chỗ dành sẵn cho Văn bản 3"/>
          <p:cNvSpPr>
            <a:spLocks noGrp="1"/>
          </p:cNvSpPr>
          <p:nvPr>
            <p:ph type="body" sz="half" idx="19"/>
          </p:nvPr>
        </p:nvSpPr>
        <p:spPr>
          <a:xfrm>
            <a:off x="6742910" y="4935989"/>
            <a:ext cx="4368980" cy="1007611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891" indent="0" algn="l" rtl="0">
              <a:buNone/>
              <a:defRPr sz="1051"/>
            </a:lvl2pPr>
            <a:lvl3pPr marL="685783" indent="0" algn="l" rtl="0">
              <a:buNone/>
              <a:defRPr sz="900"/>
            </a:lvl3pPr>
            <a:lvl4pPr marL="1028674" indent="0" algn="l" rtl="0">
              <a:buNone/>
              <a:defRPr sz="751"/>
            </a:lvl4pPr>
            <a:lvl5pPr marL="1371566" indent="0" algn="l" rtl="0">
              <a:buNone/>
              <a:defRPr sz="751"/>
            </a:lvl5pPr>
            <a:lvl6pPr marL="1714457" indent="0" algn="l" rtl="0">
              <a:buNone/>
              <a:defRPr sz="751"/>
            </a:lvl6pPr>
            <a:lvl7pPr marL="2057349" indent="0" algn="l" rtl="0">
              <a:buNone/>
              <a:defRPr sz="751"/>
            </a:lvl7pPr>
            <a:lvl8pPr marL="2400240" indent="0" algn="l" rtl="0">
              <a:buNone/>
              <a:defRPr sz="751"/>
            </a:lvl8pPr>
            <a:lvl9pPr marL="2743131" indent="0" algn="l" rtl="0">
              <a:buNone/>
              <a:defRPr sz="75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D0CE1C-2702-4A01-872D-16D51A5359DB}" type="datetime1">
              <a:rPr lang="vi-VN" smtClean="0"/>
              <a:pPr/>
              <a:t>09/12/2025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8086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807DE-48F8-4833-B5CF-0B0B30D65BB2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FB90-C274-4639-948D-38CABF810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4126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52" name="Nhóm 51"/>
          <p:cNvGrpSpPr>
            <a:grpSpLocks noChangeAspect="1"/>
          </p:cNvGrpSpPr>
          <p:nvPr/>
        </p:nvGrpSpPr>
        <p:grpSpPr>
          <a:xfrm rot="5400000">
            <a:off x="1045141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5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5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5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5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5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5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6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6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6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6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6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</p:grpSp>
      <p:sp>
        <p:nvSpPr>
          <p:cNvPr id="79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9"/>
          </p:nvPr>
        </p:nvSpPr>
        <p:spPr>
          <a:xfrm>
            <a:off x="1249170" y="1824286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81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891" indent="0" algn="l" rtl="0">
              <a:buNone/>
              <a:defRPr sz="1051"/>
            </a:lvl2pPr>
            <a:lvl3pPr marL="685783" indent="0" algn="l" rtl="0">
              <a:buNone/>
              <a:defRPr sz="900"/>
            </a:lvl3pPr>
            <a:lvl4pPr marL="1028674" indent="0" algn="l" rtl="0">
              <a:buNone/>
              <a:defRPr sz="751"/>
            </a:lvl4pPr>
            <a:lvl5pPr marL="1371566" indent="0" algn="l" rtl="0">
              <a:buNone/>
              <a:defRPr sz="751"/>
            </a:lvl5pPr>
            <a:lvl6pPr marL="1714457" indent="0" algn="l" rtl="0">
              <a:buNone/>
              <a:defRPr sz="751"/>
            </a:lvl6pPr>
            <a:lvl7pPr marL="2057349" indent="0" algn="l" rtl="0">
              <a:buNone/>
              <a:defRPr sz="751"/>
            </a:lvl7pPr>
            <a:lvl8pPr marL="2400240" indent="0" algn="l" rtl="0">
              <a:buNone/>
              <a:defRPr sz="751"/>
            </a:lvl8pPr>
            <a:lvl9pPr marL="2743131" indent="0" algn="l" rtl="0">
              <a:buNone/>
              <a:defRPr sz="75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grpSp>
        <p:nvGrpSpPr>
          <p:cNvPr id="84" name="Nhóm 83"/>
          <p:cNvGrpSpPr>
            <a:grpSpLocks noChangeAspect="1"/>
          </p:cNvGrpSpPr>
          <p:nvPr userDrawn="1"/>
        </p:nvGrpSpPr>
        <p:grpSpPr>
          <a:xfrm rot="5400000">
            <a:off x="4517137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</p:grpSp>
      <p:sp>
        <p:nvSpPr>
          <p:cNvPr id="78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8"/>
          </p:nvPr>
        </p:nvSpPr>
        <p:spPr>
          <a:xfrm>
            <a:off x="4720924" y="1824286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82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891" indent="0" algn="l" rtl="0">
              <a:buNone/>
              <a:defRPr sz="1051"/>
            </a:lvl2pPr>
            <a:lvl3pPr marL="685783" indent="0" algn="l" rtl="0">
              <a:buNone/>
              <a:defRPr sz="900"/>
            </a:lvl3pPr>
            <a:lvl4pPr marL="1028674" indent="0" algn="l" rtl="0">
              <a:buNone/>
              <a:defRPr sz="751"/>
            </a:lvl4pPr>
            <a:lvl5pPr marL="1371566" indent="0" algn="l" rtl="0">
              <a:buNone/>
              <a:defRPr sz="751"/>
            </a:lvl5pPr>
            <a:lvl6pPr marL="1714457" indent="0" algn="l" rtl="0">
              <a:buNone/>
              <a:defRPr sz="751"/>
            </a:lvl6pPr>
            <a:lvl7pPr marL="2057349" indent="0" algn="l" rtl="0">
              <a:buNone/>
              <a:defRPr sz="751"/>
            </a:lvl7pPr>
            <a:lvl8pPr marL="2400240" indent="0" algn="l" rtl="0">
              <a:buNone/>
              <a:defRPr sz="751"/>
            </a:lvl8pPr>
            <a:lvl9pPr marL="2743131" indent="0" algn="l" rtl="0">
              <a:buNone/>
              <a:defRPr sz="75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grpSp>
        <p:nvGrpSpPr>
          <p:cNvPr id="97" name="Nhóm 96"/>
          <p:cNvGrpSpPr>
            <a:grpSpLocks noChangeAspect="1"/>
          </p:cNvGrpSpPr>
          <p:nvPr userDrawn="1"/>
        </p:nvGrpSpPr>
        <p:grpSpPr>
          <a:xfrm rot="5400000">
            <a:off x="8019012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99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0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1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</p:grpSp>
      <p:sp>
        <p:nvSpPr>
          <p:cNvPr id="80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20"/>
          </p:nvPr>
        </p:nvSpPr>
        <p:spPr>
          <a:xfrm>
            <a:off x="8222799" y="1824286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83" name="Chỗ dành sẵn cho Văn bản 3"/>
          <p:cNvSpPr>
            <a:spLocks noGrp="1"/>
          </p:cNvSpPr>
          <p:nvPr>
            <p:ph type="body" sz="half" idx="22"/>
          </p:nvPr>
        </p:nvSpPr>
        <p:spPr>
          <a:xfrm>
            <a:off x="8209083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891" indent="0" algn="l" rtl="0">
              <a:buNone/>
              <a:defRPr sz="1051"/>
            </a:lvl2pPr>
            <a:lvl3pPr marL="685783" indent="0" algn="l" rtl="0">
              <a:buNone/>
              <a:defRPr sz="900"/>
            </a:lvl3pPr>
            <a:lvl4pPr marL="1028674" indent="0" algn="l" rtl="0">
              <a:buNone/>
              <a:defRPr sz="751"/>
            </a:lvl4pPr>
            <a:lvl5pPr marL="1371566" indent="0" algn="l" rtl="0">
              <a:buNone/>
              <a:defRPr sz="751"/>
            </a:lvl5pPr>
            <a:lvl6pPr marL="1714457" indent="0" algn="l" rtl="0">
              <a:buNone/>
              <a:defRPr sz="751"/>
            </a:lvl6pPr>
            <a:lvl7pPr marL="2057349" indent="0" algn="l" rtl="0">
              <a:buNone/>
              <a:defRPr sz="751"/>
            </a:lvl7pPr>
            <a:lvl8pPr marL="2400240" indent="0" algn="l" rtl="0">
              <a:buNone/>
              <a:defRPr sz="751"/>
            </a:lvl8pPr>
            <a:lvl9pPr marL="2743131" indent="0" algn="l" rtl="0">
              <a:buNone/>
              <a:defRPr sz="75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03B2062-D8F8-46C3-A13F-A2368F91A522}" type="datetime1">
              <a:rPr lang="vi-VN" smtClean="0"/>
              <a:pPr/>
              <a:t>09/12/2025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4026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9066215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18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84" name="Nhóm 83"/>
          <p:cNvGrpSpPr>
            <a:grpSpLocks noChangeAspect="1"/>
          </p:cNvGrpSpPr>
          <p:nvPr/>
        </p:nvGrpSpPr>
        <p:grpSpPr>
          <a:xfrm rot="16200000" flipV="1">
            <a:off x="274315" y="1102306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</p:grpSp>
      <p:sp>
        <p:nvSpPr>
          <p:cNvPr id="97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grpSp>
        <p:nvGrpSpPr>
          <p:cNvPr id="98" name="Nhóm 97"/>
          <p:cNvGrpSpPr/>
          <p:nvPr/>
        </p:nvGrpSpPr>
        <p:grpSpPr>
          <a:xfrm>
            <a:off x="5322491" y="319178"/>
            <a:ext cx="3389607" cy="27108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0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1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2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3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4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5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6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7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8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9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10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</p:grpSp>
      <p:sp>
        <p:nvSpPr>
          <p:cNvPr id="111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2" y="529603"/>
            <a:ext cx="2993367" cy="2305339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grpSp>
        <p:nvGrpSpPr>
          <p:cNvPr id="112" name="Nhóm 111"/>
          <p:cNvGrpSpPr/>
          <p:nvPr/>
        </p:nvGrpSpPr>
        <p:grpSpPr>
          <a:xfrm>
            <a:off x="5322491" y="3245641"/>
            <a:ext cx="3389607" cy="27108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1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1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1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1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1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1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2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2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2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2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2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</p:grpSp>
      <p:sp>
        <p:nvSpPr>
          <p:cNvPr id="125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2" y="3456065"/>
            <a:ext cx="2993367" cy="2305339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126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9066215" y="2484995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891" indent="0" algn="l" rtl="0">
              <a:buNone/>
              <a:defRPr sz="1051"/>
            </a:lvl2pPr>
            <a:lvl3pPr marL="685783" indent="0" algn="l" rtl="0">
              <a:buNone/>
              <a:defRPr sz="900"/>
            </a:lvl3pPr>
            <a:lvl4pPr marL="1028674" indent="0" algn="l" rtl="0">
              <a:buNone/>
              <a:defRPr sz="751"/>
            </a:lvl4pPr>
            <a:lvl5pPr marL="1371566" indent="0" algn="l" rtl="0">
              <a:buNone/>
              <a:defRPr sz="751"/>
            </a:lvl5pPr>
            <a:lvl6pPr marL="1714457" indent="0" algn="l" rtl="0">
              <a:buNone/>
              <a:defRPr sz="751"/>
            </a:lvl6pPr>
            <a:lvl7pPr marL="2057349" indent="0" algn="l" rtl="0">
              <a:buNone/>
              <a:defRPr sz="751"/>
            </a:lvl7pPr>
            <a:lvl8pPr marL="2400240" indent="0" algn="l" rtl="0">
              <a:buNone/>
              <a:defRPr sz="751"/>
            </a:lvl8pPr>
            <a:lvl9pPr marL="2743131" indent="0" algn="l" rtl="0">
              <a:buNone/>
              <a:defRPr sz="75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FA4A2AB-6C7F-472B-AF69-6C017576AABF}" type="datetime1">
              <a:rPr lang="vi-VN" smtClean="0"/>
              <a:pPr/>
              <a:t>09/12/2025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83618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27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>
          <a:xfrm>
            <a:off x="836615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1800"/>
            </a:lvl1pPr>
            <a:lvl2pPr algn="l" rtl="0">
              <a:defRPr sz="1500"/>
            </a:lvl2pPr>
            <a:lvl3pPr algn="l" rtl="0">
              <a:defRPr sz="1351"/>
            </a:lvl3pPr>
            <a:lvl4pPr algn="l" rtl="0">
              <a:defRPr sz="1200"/>
            </a:lvl4pPr>
            <a:lvl5pPr algn="l" rtl="0">
              <a:defRPr sz="1200"/>
            </a:lvl5pPr>
            <a:lvl6pPr algn="l" rtl="0">
              <a:defRPr sz="1500"/>
            </a:lvl6pPr>
            <a:lvl7pPr algn="l" rtl="0">
              <a:defRPr sz="1500"/>
            </a:lvl7pPr>
            <a:lvl8pPr algn="l" rtl="0">
              <a:defRPr sz="1500"/>
            </a:lvl8pPr>
            <a:lvl9pPr algn="l" rtl="0">
              <a:defRPr sz="150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511732" y="3555526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351"/>
            </a:lvl1pPr>
            <a:lvl2pPr marL="342891" indent="0" algn="l" rtl="0">
              <a:buNone/>
              <a:defRPr sz="1051"/>
            </a:lvl2pPr>
            <a:lvl3pPr marL="685783" indent="0" algn="l" rtl="0">
              <a:buNone/>
              <a:defRPr sz="900"/>
            </a:lvl3pPr>
            <a:lvl4pPr marL="1028674" indent="0" algn="l" rtl="0">
              <a:buNone/>
              <a:defRPr sz="751"/>
            </a:lvl4pPr>
            <a:lvl5pPr marL="1371566" indent="0" algn="l" rtl="0">
              <a:buNone/>
              <a:defRPr sz="751"/>
            </a:lvl5pPr>
            <a:lvl6pPr marL="1714457" indent="0" algn="l" rtl="0">
              <a:buNone/>
              <a:defRPr sz="751"/>
            </a:lvl6pPr>
            <a:lvl7pPr marL="2057349" indent="0" algn="l" rtl="0">
              <a:buNone/>
              <a:defRPr sz="751"/>
            </a:lvl7pPr>
            <a:lvl8pPr marL="2400240" indent="0" algn="l" rtl="0">
              <a:buNone/>
              <a:defRPr sz="751"/>
            </a:lvl8pPr>
            <a:lvl9pPr marL="2743131" indent="0" algn="l" rtl="0">
              <a:buNone/>
              <a:defRPr sz="75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8A2E48D0-087A-4BF8-AAAB-C1C90194064A}" type="datetime1">
              <a:rPr lang="vi-VN" smtClean="0"/>
              <a:pPr/>
              <a:t>09/12/2025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12647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27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8" name="Nhóm 7"/>
          <p:cNvGrpSpPr/>
          <p:nvPr/>
        </p:nvGrpSpPr>
        <p:grpSpPr>
          <a:xfrm>
            <a:off x="595547" y="781401"/>
            <a:ext cx="6433399" cy="5053665"/>
            <a:chOff x="5162444" y="781398"/>
            <a:chExt cx="6433398" cy="5053665"/>
          </a:xfrm>
        </p:grpSpPr>
        <p:sp>
          <p:nvSpPr>
            <p:cNvPr id="9" name="Hình tự do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" name="Hình tự do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grpSp>
          <p:nvGrpSpPr>
            <p:cNvPr id="11" name="Nhóm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Hình tự do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1" dirty="0"/>
              </a:p>
            </p:txBody>
          </p:sp>
          <p:sp>
            <p:nvSpPr>
              <p:cNvPr id="21" name="Hình tự do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1" dirty="0"/>
              </a:p>
            </p:txBody>
          </p:sp>
        </p:grp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</p:grpSp>
      <p:sp>
        <p:nvSpPr>
          <p:cNvPr id="3" name="Chỗ dành sẵn cho Ảnh 2" descr="Chỗ dành sẵn trống để thêm một hình ảnh. Bấm vào chỗ dành sẵn, rồi chọn hình ảnh mà bạn muốn thêm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2400"/>
            </a:lvl1pPr>
            <a:lvl2pPr marL="342891" indent="0" algn="l" rtl="0">
              <a:buNone/>
              <a:defRPr sz="2100"/>
            </a:lvl2pPr>
            <a:lvl3pPr marL="685783" indent="0" algn="l" rtl="0">
              <a:buNone/>
              <a:defRPr sz="1800"/>
            </a:lvl3pPr>
            <a:lvl4pPr marL="1028674" indent="0" algn="l" rtl="0">
              <a:buNone/>
              <a:defRPr sz="1500"/>
            </a:lvl4pPr>
            <a:lvl5pPr marL="1371566" indent="0" algn="l" rtl="0">
              <a:buNone/>
              <a:defRPr sz="1500"/>
            </a:lvl5pPr>
            <a:lvl6pPr marL="1714457" indent="0" algn="l" rtl="0">
              <a:buNone/>
              <a:defRPr sz="1500"/>
            </a:lvl6pPr>
            <a:lvl7pPr marL="2057349" indent="0" algn="l" rtl="0">
              <a:buNone/>
              <a:defRPr sz="1500"/>
            </a:lvl7pPr>
            <a:lvl8pPr marL="2400240" indent="0" algn="l" rtl="0">
              <a:buNone/>
              <a:defRPr sz="1500"/>
            </a:lvl8pPr>
            <a:lvl9pPr marL="2743131" indent="0" algn="l" rtl="0">
              <a:buNone/>
              <a:defRPr sz="1500"/>
            </a:lvl9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492891" y="3555524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351"/>
            </a:lvl1pPr>
            <a:lvl2pPr marL="342891" indent="0" algn="l" rtl="0">
              <a:buNone/>
              <a:defRPr sz="1051"/>
            </a:lvl2pPr>
            <a:lvl3pPr marL="685783" indent="0" algn="l" rtl="0">
              <a:buNone/>
              <a:defRPr sz="900"/>
            </a:lvl3pPr>
            <a:lvl4pPr marL="1028674" indent="0" algn="l" rtl="0">
              <a:buNone/>
              <a:defRPr sz="751"/>
            </a:lvl4pPr>
            <a:lvl5pPr marL="1371566" indent="0" algn="l" rtl="0">
              <a:buNone/>
              <a:defRPr sz="751"/>
            </a:lvl5pPr>
            <a:lvl6pPr marL="1714457" indent="0" algn="l" rtl="0">
              <a:buNone/>
              <a:defRPr sz="751"/>
            </a:lvl6pPr>
            <a:lvl7pPr marL="2057349" indent="0" algn="l" rtl="0">
              <a:buNone/>
              <a:defRPr sz="751"/>
            </a:lvl7pPr>
            <a:lvl8pPr marL="2400240" indent="0" algn="l" rtl="0">
              <a:buNone/>
              <a:defRPr sz="751"/>
            </a:lvl8pPr>
            <a:lvl9pPr marL="2743131" indent="0" algn="l" rtl="0">
              <a:buNone/>
              <a:defRPr sz="75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BFE7C45-16DF-4049-8DC4-8120F138473E}" type="datetime1">
              <a:rPr lang="vi-VN" smtClean="0"/>
              <a:pPr/>
              <a:t>09/12/2025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51974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66CBC2F-6647-4016-BEA2-2137B0076152}" type="datetime1">
              <a:rPr lang="vi-VN" smtClean="0"/>
              <a:pPr/>
              <a:t>09/12/2025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03903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9624269" y="304801"/>
            <a:ext cx="1729531" cy="56769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>
          <a:xfrm>
            <a:off x="838202" y="304801"/>
            <a:ext cx="8633671" cy="5676900"/>
          </a:xfrm>
        </p:spPr>
        <p:txBody>
          <a:bodyPr vert="eaVert"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422DF57-9F71-4148-A138-924C835A57AF}" type="datetime1">
              <a:rPr lang="vi-VN" smtClean="0"/>
              <a:pPr/>
              <a:t>09/12/2025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0720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 smtClean="0"/>
              <a:t>Bấm để chỉnh sửa kiểu phụ đề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4DF2-4D7B-423A-BD3A-09C490CD65C3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6338-9F43-46D3-BDAD-B773E2545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8759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4DF2-4D7B-423A-BD3A-09C490CD65C3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6338-9F43-46D3-BDAD-B773E2545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925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4DF2-4D7B-423A-BD3A-09C490CD65C3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6338-9F43-46D3-BDAD-B773E2545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4932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4DF2-4D7B-423A-BD3A-09C490CD65C3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6338-9F43-46D3-BDAD-B773E2545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598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807DE-48F8-4833-B5CF-0B0B30D65BB2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FB90-C274-4639-948D-38CABF810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88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4DF2-4D7B-423A-BD3A-09C490CD65C3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6338-9F43-46D3-BDAD-B773E2545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9932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4DF2-4D7B-423A-BD3A-09C490CD65C3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6338-9F43-46D3-BDAD-B773E2545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2099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4DF2-4D7B-423A-BD3A-09C490CD65C3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6338-9F43-46D3-BDAD-B773E2545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3086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4DF2-4D7B-423A-BD3A-09C490CD65C3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6338-9F43-46D3-BDAD-B773E2545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084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 smtClean="0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4DF2-4D7B-423A-BD3A-09C490CD65C3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6338-9F43-46D3-BDAD-B773E2545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9091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4DF2-4D7B-423A-BD3A-09C490CD65C3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6338-9F43-46D3-BDAD-B773E2545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0753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4DF2-4D7B-423A-BD3A-09C490CD65C3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6338-9F43-46D3-BDAD-B773E2545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697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807DE-48F8-4833-B5CF-0B0B30D65BB2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FB90-C274-4639-948D-38CABF810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57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807DE-48F8-4833-B5CF-0B0B30D65BB2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FB90-C274-4639-948D-38CABF810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69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807DE-48F8-4833-B5CF-0B0B30D65BB2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FB90-C274-4639-948D-38CABF810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23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807DE-48F8-4833-B5CF-0B0B30D65BB2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FB90-C274-4639-948D-38CABF810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90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807DE-48F8-4833-B5CF-0B0B30D65BB2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FB90-C274-4639-948D-38CABF810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48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807DE-48F8-4833-B5CF-0B0B30D65BB2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FB90-C274-4639-948D-38CABF810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4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807DE-48F8-4833-B5CF-0B0B30D65BB2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9FB90-C274-4639-948D-38CABF810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29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1065213" y="304800"/>
            <a:ext cx="10058403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5215" y="1752601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sửa </a:t>
            </a:r>
            <a:r>
              <a:rPr lang="vi-VN" dirty="0" err="1"/>
              <a:t>kiểu</a:t>
            </a:r>
            <a:r>
              <a:rPr lang="vi-VN" dirty="0"/>
              <a:t> văn bản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bốn</a:t>
            </a:r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022B156B-59AE-415F-B24B-8756D48BB977}" type="slidenum">
              <a:rPr lang="vi-VN" smtClean="0"/>
              <a:pPr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27D914FD-5CA8-45C1-915F-680DA1912D0A}" type="datetime1">
              <a:rPr lang="vi-VN" smtClean="0"/>
              <a:pPr/>
              <a:t>09/12/2025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05522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>
              <a:lumMod val="50000"/>
            </a:schemeClr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</p:titleStyle>
    <p:bodyStyle>
      <a:lvl1pPr marL="260597" indent="-260597" algn="l" defTabSz="685783" rtl="0" eaLnBrk="1" latinLnBrk="0" hangingPunct="1">
        <a:lnSpc>
          <a:spcPct val="100000"/>
        </a:lnSpc>
        <a:spcBef>
          <a:spcPts val="13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555485" indent="-212593" algn="l" defTabSz="685783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857229" indent="-171446" algn="l" defTabSz="685783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200121" indent="-171446" algn="l" defTabSz="685783" rtl="0" eaLnBrk="1" latinLnBrk="0" hangingPunct="1">
        <a:lnSpc>
          <a:spcPct val="100000"/>
        </a:lnSpc>
        <a:spcBef>
          <a:spcPts val="451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1543012" indent="-171446" algn="l" defTabSz="685783" rtl="0" eaLnBrk="1" latinLnBrk="0" hangingPunct="1">
        <a:lnSpc>
          <a:spcPct val="100000"/>
        </a:lnSpc>
        <a:spcBef>
          <a:spcPts val="451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451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451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451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451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64DF2-4D7B-423A-BD3A-09C490CD65C3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C6338-9F43-46D3-BDAD-B773E2545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26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slide" Target="slide9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+ Hình nền, ảnh hoa sen đẹp cho Powerpoint, máy tính, điện thoạ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/>
          <p:cNvSpPr txBox="1"/>
          <p:nvPr/>
        </p:nvSpPr>
        <p:spPr>
          <a:xfrm>
            <a:off x="245709" y="899074"/>
            <a:ext cx="11700585" cy="4541607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 defTabSz="914377">
              <a:defRPr/>
            </a:pPr>
            <a:r>
              <a:rPr lang="en-US" sz="6000" dirty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CHÀO ĐÓN CÁC EM </a:t>
            </a:r>
            <a:r>
              <a:rPr lang="en-US" sz="6000" dirty="0" smtClean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LỚP 1A </a:t>
            </a:r>
            <a:r>
              <a:rPr lang="en-US" sz="6000" dirty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ĐẾN VỚI TIẾT HỌC</a:t>
            </a:r>
          </a:p>
        </p:txBody>
      </p:sp>
      <p:sp>
        <p:nvSpPr>
          <p:cNvPr id="5" name="Hộp Văn bản 4"/>
          <p:cNvSpPr txBox="1"/>
          <p:nvPr/>
        </p:nvSpPr>
        <p:spPr>
          <a:xfrm>
            <a:off x="2747120" y="2443782"/>
            <a:ext cx="7029488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6000" b="1" dirty="0">
                <a:ln w="28575">
                  <a:noFill/>
                </a:ln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MÔN: TIẾNG VIỆT 1</a:t>
            </a:r>
          </a:p>
        </p:txBody>
      </p:sp>
      <p:sp>
        <p:nvSpPr>
          <p:cNvPr id="6" name="Hộp Văn bản 5"/>
          <p:cNvSpPr txBox="1"/>
          <p:nvPr/>
        </p:nvSpPr>
        <p:spPr>
          <a:xfrm>
            <a:off x="1619582" y="4296265"/>
            <a:ext cx="82605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4000" b="1" dirty="0" err="1">
                <a:solidFill>
                  <a:srgbClr val="DA6FDF">
                    <a:lumMod val="50000"/>
                  </a:srgbClr>
                </a:solidFill>
                <a:latin typeface="HP001 5 hàng" panose="020B0603050302020204" pitchFamily="34" charset="0"/>
                <a:cs typeface="Arial"/>
                <a:sym typeface="Arial"/>
              </a:rPr>
              <a:t>Giáo</a:t>
            </a:r>
            <a:r>
              <a:rPr lang="en-US" sz="4000" b="1" dirty="0">
                <a:solidFill>
                  <a:srgbClr val="DA6FDF">
                    <a:lumMod val="50000"/>
                  </a:srgbClr>
                </a:solidFill>
                <a:latin typeface="HP001 5 hàng" panose="020B0603050302020204" pitchFamily="34" charset="0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DA6FDF">
                    <a:lumMod val="50000"/>
                  </a:srgbClr>
                </a:solidFill>
                <a:latin typeface="HP001 5 hàng" panose="020B0603050302020204" pitchFamily="34" charset="0"/>
                <a:cs typeface="Arial"/>
                <a:sym typeface="Arial"/>
              </a:rPr>
              <a:t>viên</a:t>
            </a:r>
            <a:r>
              <a:rPr lang="en-US" sz="4000" b="1" dirty="0">
                <a:solidFill>
                  <a:srgbClr val="DA6FDF">
                    <a:lumMod val="50000"/>
                  </a:srgbClr>
                </a:solidFill>
                <a:latin typeface="HP001 5 hàng" panose="020B0603050302020204" pitchFamily="34" charset="0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DA6FDF">
                    <a:lumMod val="50000"/>
                  </a:srgbClr>
                </a:solidFill>
                <a:latin typeface="HP001 5 hàng" panose="020B0603050302020204" pitchFamily="34" charset="0"/>
                <a:cs typeface="Arial"/>
                <a:sym typeface="Arial"/>
              </a:rPr>
              <a:t>thực</a:t>
            </a:r>
            <a:r>
              <a:rPr lang="en-US" sz="4000" b="1" dirty="0">
                <a:solidFill>
                  <a:srgbClr val="DA6FDF">
                    <a:lumMod val="50000"/>
                  </a:srgbClr>
                </a:solidFill>
                <a:latin typeface="HP001 5 hàng" panose="020B0603050302020204" pitchFamily="34" charset="0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DA6FDF">
                    <a:lumMod val="50000"/>
                  </a:srgbClr>
                </a:solidFill>
                <a:latin typeface="HP001 5 hàng" panose="020B0603050302020204" pitchFamily="34" charset="0"/>
                <a:cs typeface="Arial"/>
                <a:sym typeface="Arial"/>
              </a:rPr>
              <a:t>hiện</a:t>
            </a:r>
            <a:r>
              <a:rPr lang="en-US" sz="4000" b="1" dirty="0">
                <a:solidFill>
                  <a:srgbClr val="DA6FDF">
                    <a:lumMod val="50000"/>
                  </a:srgbClr>
                </a:solidFill>
                <a:latin typeface="HP001 5 hàng" panose="020B0603050302020204" pitchFamily="34" charset="0"/>
                <a:cs typeface="Arial"/>
                <a:sym typeface="Arial"/>
              </a:rPr>
              <a:t>: </a:t>
            </a:r>
            <a:r>
              <a:rPr lang="en-US" sz="4000" b="1" dirty="0" err="1" smtClean="0">
                <a:solidFill>
                  <a:srgbClr val="DA6FDF">
                    <a:lumMod val="50000"/>
                  </a:srgbClr>
                </a:solidFill>
                <a:latin typeface="HP001 5 hàng" panose="020B0603050302020204" pitchFamily="34" charset="0"/>
                <a:cs typeface="Arial"/>
                <a:sym typeface="Arial"/>
              </a:rPr>
              <a:t>Nguyễn</a:t>
            </a:r>
            <a:r>
              <a:rPr lang="en-US" sz="4000" b="1" dirty="0" smtClean="0">
                <a:solidFill>
                  <a:srgbClr val="DA6FDF">
                    <a:lumMod val="50000"/>
                  </a:srgbClr>
                </a:solidFill>
                <a:latin typeface="HP001 5 hàng" panose="020B0603050302020204" pitchFamily="34" charset="0"/>
                <a:cs typeface="Arial"/>
                <a:sym typeface="Arial"/>
              </a:rPr>
              <a:t> </a:t>
            </a:r>
            <a:r>
              <a:rPr lang="en-US" sz="4000" b="1" dirty="0" err="1" smtClean="0">
                <a:solidFill>
                  <a:srgbClr val="DA6FDF">
                    <a:lumMod val="50000"/>
                  </a:srgbClr>
                </a:solidFill>
                <a:latin typeface="HP001 5 hàng" panose="020B0603050302020204" pitchFamily="34" charset="0"/>
                <a:cs typeface="Arial"/>
                <a:sym typeface="Arial"/>
              </a:rPr>
              <a:t>Thị</a:t>
            </a:r>
            <a:r>
              <a:rPr lang="en-US" sz="4000" b="1" dirty="0" smtClean="0">
                <a:solidFill>
                  <a:srgbClr val="DA6FDF">
                    <a:lumMod val="50000"/>
                  </a:srgbClr>
                </a:solidFill>
                <a:latin typeface="HP001 5 hàng" panose="020B0603050302020204" pitchFamily="34" charset="0"/>
                <a:cs typeface="Arial"/>
                <a:sym typeface="Arial"/>
              </a:rPr>
              <a:t> </a:t>
            </a:r>
            <a:r>
              <a:rPr lang="en-US" sz="4000" b="1" dirty="0" err="1" smtClean="0">
                <a:solidFill>
                  <a:srgbClr val="DA6FDF">
                    <a:lumMod val="50000"/>
                  </a:srgbClr>
                </a:solidFill>
                <a:latin typeface="HP001 5 hàng" panose="020B0603050302020204" pitchFamily="34" charset="0"/>
                <a:cs typeface="Arial"/>
                <a:sym typeface="Arial"/>
              </a:rPr>
              <a:t>Thúy</a:t>
            </a:r>
            <a:endParaRPr lang="en-US" sz="4000" b="1" dirty="0">
              <a:solidFill>
                <a:srgbClr val="DA6FDF">
                  <a:lumMod val="50000"/>
                </a:srgbClr>
              </a:solidFill>
              <a:latin typeface="HP001 5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3132689" y="9614"/>
            <a:ext cx="4608954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2400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TRƯỜNG TIỂU </a:t>
            </a:r>
            <a:r>
              <a:rPr lang="en-US" sz="2400" b="1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HỌC CẤP TIẾN</a:t>
            </a:r>
            <a:endParaRPr lang="en-US" sz="2400" b="1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896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42E7573C-F15F-48A9-93A6-CED14CB75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14307" cy="78105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4D85040-9D86-4557-A7F1-9BFE6E48A236}"/>
              </a:ext>
            </a:extLst>
          </p:cNvPr>
          <p:cNvSpPr txBox="1"/>
          <p:nvPr/>
        </p:nvSpPr>
        <p:spPr>
          <a:xfrm>
            <a:off x="3334996" y="10685"/>
            <a:ext cx="17155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ong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E73AE95-3317-4989-89D1-3EA18194772E}"/>
              </a:ext>
            </a:extLst>
          </p:cNvPr>
          <p:cNvSpPr txBox="1"/>
          <p:nvPr/>
        </p:nvSpPr>
        <p:spPr>
          <a:xfrm>
            <a:off x="5144470" y="0"/>
            <a:ext cx="17155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ông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17EE5DB-DBF3-4918-8386-120130ACE12E}"/>
              </a:ext>
            </a:extLst>
          </p:cNvPr>
          <p:cNvSpPr txBox="1"/>
          <p:nvPr/>
        </p:nvSpPr>
        <p:spPr>
          <a:xfrm>
            <a:off x="6981273" y="16120"/>
            <a:ext cx="16914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ung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AA95C6C-A4F8-4593-997C-24A53EDFCA03}"/>
              </a:ext>
            </a:extLst>
          </p:cNvPr>
          <p:cNvSpPr txBox="1"/>
          <p:nvPr/>
        </p:nvSpPr>
        <p:spPr>
          <a:xfrm>
            <a:off x="8702714" y="62657"/>
            <a:ext cx="16914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ưng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BD5B49D3-D9D0-44AA-AEE1-0715A4EB2777}"/>
              </a:ext>
            </a:extLst>
          </p:cNvPr>
          <p:cNvSpPr/>
          <p:nvPr/>
        </p:nvSpPr>
        <p:spPr>
          <a:xfrm>
            <a:off x="4905219" y="1109221"/>
            <a:ext cx="1471403" cy="692858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E8DEBDB4-27D5-4998-B38F-EF09AC8C6994}"/>
              </a:ext>
            </a:extLst>
          </p:cNvPr>
          <p:cNvSpPr/>
          <p:nvPr/>
        </p:nvSpPr>
        <p:spPr>
          <a:xfrm>
            <a:off x="6373435" y="1106074"/>
            <a:ext cx="1505338" cy="707886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0" name="Hình chữ nhật 19">
            <a:extLst>
              <a:ext uri="{FF2B5EF4-FFF2-40B4-BE49-F238E27FC236}">
                <a16:creationId xmlns:a16="http://schemas.microsoft.com/office/drawing/2014/main" id="{D9F51C3E-D474-4ABD-9B3A-AC32833E01F3}"/>
              </a:ext>
            </a:extLst>
          </p:cNvPr>
          <p:cNvSpPr/>
          <p:nvPr/>
        </p:nvSpPr>
        <p:spPr>
          <a:xfrm>
            <a:off x="4905219" y="1804303"/>
            <a:ext cx="2973554" cy="707886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D5118CD5-D30D-4699-8405-59D27B664752}"/>
              </a:ext>
            </a:extLst>
          </p:cNvPr>
          <p:cNvSpPr txBox="1"/>
          <p:nvPr/>
        </p:nvSpPr>
        <p:spPr>
          <a:xfrm>
            <a:off x="5571057" y="1106074"/>
            <a:ext cx="578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000" b="1" dirty="0">
                <a:solidFill>
                  <a:prstClr val="black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tr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3591CBC2-15EC-45D4-B4C6-D38653F3C3AA}"/>
              </a:ext>
            </a:extLst>
          </p:cNvPr>
          <p:cNvSpPr txBox="1"/>
          <p:nvPr/>
        </p:nvSpPr>
        <p:spPr>
          <a:xfrm>
            <a:off x="5644934" y="1832072"/>
            <a:ext cx="1851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000" b="1" dirty="0" err="1">
                <a:solidFill>
                  <a:prstClr val="black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tr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ong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3591CBC2-15EC-45D4-B4C6-D38653F3C3AA}"/>
              </a:ext>
            </a:extLst>
          </p:cNvPr>
          <p:cNvSpPr txBox="1"/>
          <p:nvPr/>
        </p:nvSpPr>
        <p:spPr>
          <a:xfrm>
            <a:off x="6378516" y="1114656"/>
            <a:ext cx="1236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ong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9" name="Hộp Văn bản 28"/>
          <p:cNvSpPr txBox="1"/>
          <p:nvPr/>
        </p:nvSpPr>
        <p:spPr>
          <a:xfrm>
            <a:off x="1464154" y="2567727"/>
            <a:ext cx="93705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UTM Avo" panose="02040603050506020204" pitchFamily="18" charset="0"/>
              </a:rPr>
              <a:t>d</a:t>
            </a:r>
            <a:r>
              <a:rPr lang="en-US" sz="4400" b="1" dirty="0" err="1" smtClean="0">
                <a:latin typeface="UTM Avo" panose="02040603050506020204" pitchFamily="18" charset="0"/>
              </a:rPr>
              <a:t>òng</a:t>
            </a:r>
            <a:r>
              <a:rPr lang="en-US" sz="4400" b="1" dirty="0" smtClean="0">
                <a:latin typeface="UTM Avo" panose="02040603050506020204" pitchFamily="18" charset="0"/>
              </a:rPr>
              <a:t>     </a:t>
            </a:r>
            <a:r>
              <a:rPr lang="en-US" sz="4400" b="1" dirty="0" err="1" smtClean="0">
                <a:latin typeface="UTM Avo" panose="02040603050506020204" pitchFamily="18" charset="0"/>
              </a:rPr>
              <a:t>võng</a:t>
            </a:r>
            <a:r>
              <a:rPr lang="en-US" sz="4400" b="1" dirty="0" smtClean="0">
                <a:latin typeface="UTM Avo" panose="02040603050506020204" pitchFamily="18" charset="0"/>
              </a:rPr>
              <a:t>      </a:t>
            </a:r>
            <a:r>
              <a:rPr lang="en-US" sz="4400" b="1" dirty="0" err="1" smtClean="0">
                <a:latin typeface="UTM Avo" panose="02040603050506020204" pitchFamily="18" charset="0"/>
              </a:rPr>
              <a:t>bổng</a:t>
            </a:r>
            <a:r>
              <a:rPr lang="en-US" sz="4400" b="1" dirty="0" smtClean="0">
                <a:latin typeface="UTM Avo" panose="02040603050506020204" pitchFamily="18" charset="0"/>
              </a:rPr>
              <a:t>      </a:t>
            </a:r>
            <a:r>
              <a:rPr lang="en-US" sz="4400" b="1" dirty="0" err="1" smtClean="0">
                <a:latin typeface="UTM Avo" panose="02040603050506020204" pitchFamily="18" charset="0"/>
              </a:rPr>
              <a:t>cộng</a:t>
            </a:r>
            <a:endParaRPr lang="en-US" sz="4400" b="1" dirty="0" smtClean="0">
              <a:latin typeface="UTM Avo" panose="02040603050506020204" pitchFamily="18" charset="0"/>
            </a:endParaRPr>
          </a:p>
          <a:p>
            <a:endParaRPr lang="en-US" sz="4400" b="1" dirty="0" smtClean="0">
              <a:latin typeface="UTM Avo" panose="02040603050506020204" pitchFamily="18" charset="0"/>
            </a:endParaRPr>
          </a:p>
          <a:p>
            <a:r>
              <a:rPr lang="en-US" sz="4400" b="1" dirty="0" err="1">
                <a:latin typeface="UTM Avo" panose="02040603050506020204" pitchFamily="18" charset="0"/>
              </a:rPr>
              <a:t>t</a:t>
            </a:r>
            <a:r>
              <a:rPr lang="en-US" sz="4400" b="1" dirty="0" err="1" smtClean="0">
                <a:latin typeface="UTM Avo" panose="02040603050506020204" pitchFamily="18" charset="0"/>
              </a:rPr>
              <a:t>húng</a:t>
            </a:r>
            <a:r>
              <a:rPr lang="en-US" sz="4400" b="1" dirty="0" smtClean="0">
                <a:latin typeface="UTM Avo" panose="02040603050506020204" pitchFamily="18" charset="0"/>
              </a:rPr>
              <a:t>    </a:t>
            </a:r>
            <a:r>
              <a:rPr lang="en-US" sz="4400" b="1" dirty="0" err="1" smtClean="0">
                <a:latin typeface="UTM Avo" panose="02040603050506020204" pitchFamily="18" charset="0"/>
              </a:rPr>
              <a:t>vũng</a:t>
            </a:r>
            <a:r>
              <a:rPr lang="en-US" sz="4400" b="1" dirty="0" smtClean="0">
                <a:latin typeface="UTM Avo" panose="02040603050506020204" pitchFamily="18" charset="0"/>
              </a:rPr>
              <a:t>      </a:t>
            </a:r>
            <a:r>
              <a:rPr lang="en-US" sz="4400" b="1" dirty="0" err="1" smtClean="0">
                <a:latin typeface="UTM Avo" panose="02040603050506020204" pitchFamily="18" charset="0"/>
              </a:rPr>
              <a:t>đựng</a:t>
            </a:r>
            <a:r>
              <a:rPr lang="en-US" sz="4400" b="1" dirty="0" smtClean="0">
                <a:latin typeface="UTM Avo" panose="02040603050506020204" pitchFamily="18" charset="0"/>
              </a:rPr>
              <a:t>       </a:t>
            </a:r>
            <a:r>
              <a:rPr lang="en-US" sz="4400" b="1" dirty="0" err="1" smtClean="0">
                <a:latin typeface="UTM Avo" panose="02040603050506020204" pitchFamily="18" charset="0"/>
              </a:rPr>
              <a:t>hửng</a:t>
            </a:r>
            <a:endParaRPr lang="en-US" sz="4400" b="1" dirty="0">
              <a:latin typeface="UTM Avo" panose="02040603050506020204" pitchFamily="18" charset="0"/>
            </a:endParaRPr>
          </a:p>
        </p:txBody>
      </p:sp>
      <p:pic>
        <p:nvPicPr>
          <p:cNvPr id="30" name="Hình ảnh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22" y="4691385"/>
            <a:ext cx="2623831" cy="1343655"/>
          </a:xfrm>
          <a:prstGeom prst="rect">
            <a:avLst/>
          </a:prstGeom>
        </p:spPr>
      </p:pic>
      <p:pic>
        <p:nvPicPr>
          <p:cNvPr id="31" name="Hình ảnh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328" y="4691384"/>
            <a:ext cx="2600212" cy="1343655"/>
          </a:xfrm>
          <a:prstGeom prst="rect">
            <a:avLst/>
          </a:prstGeom>
        </p:spPr>
      </p:pic>
      <p:pic>
        <p:nvPicPr>
          <p:cNvPr id="32" name="Hình ảnh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54" y="4691383"/>
            <a:ext cx="2558816" cy="1343656"/>
          </a:xfrm>
          <a:prstGeom prst="rect">
            <a:avLst/>
          </a:prstGeom>
        </p:spPr>
      </p:pic>
      <p:sp>
        <p:nvSpPr>
          <p:cNvPr id="33" name="Hộp Văn bản 32"/>
          <p:cNvSpPr txBox="1"/>
          <p:nvPr/>
        </p:nvSpPr>
        <p:spPr>
          <a:xfrm>
            <a:off x="0" y="6035039"/>
            <a:ext cx="37032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UTM Avo" panose="02040603050506020204" pitchFamily="18" charset="0"/>
              </a:rPr>
              <a:t>c</a:t>
            </a:r>
            <a:r>
              <a:rPr lang="en-US" sz="4000" b="1" dirty="0" err="1" smtClean="0">
                <a:latin typeface="UTM Avo" panose="02040603050506020204" pitchFamily="18" charset="0"/>
              </a:rPr>
              <a:t>hong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chóng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34" name="Hộp Văn bản 33"/>
          <p:cNvSpPr txBox="1"/>
          <p:nvPr/>
        </p:nvSpPr>
        <p:spPr>
          <a:xfrm>
            <a:off x="4487480" y="6037530"/>
            <a:ext cx="29819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UTM Avo" panose="02040603050506020204" pitchFamily="18" charset="0"/>
              </a:rPr>
              <a:t>b</a:t>
            </a:r>
            <a:r>
              <a:rPr lang="en-US" sz="4000" b="1" dirty="0" err="1" smtClean="0">
                <a:latin typeface="UTM Avo" panose="02040603050506020204" pitchFamily="18" charset="0"/>
              </a:rPr>
              <a:t>ông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súng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35" name="Hộp Văn bản 34"/>
          <p:cNvSpPr txBox="1"/>
          <p:nvPr/>
        </p:nvSpPr>
        <p:spPr>
          <a:xfrm>
            <a:off x="8589644" y="6085967"/>
            <a:ext cx="33714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UTM Avo" panose="02040603050506020204" pitchFamily="18" charset="0"/>
              </a:rPr>
              <a:t>b</a:t>
            </a:r>
            <a:r>
              <a:rPr lang="en-US" sz="4000" b="1" dirty="0" err="1" smtClean="0">
                <a:latin typeface="UTM Avo" panose="02040603050506020204" pitchFamily="18" charset="0"/>
              </a:rPr>
              <a:t>ánh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chưng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cxnSp>
        <p:nvCxnSpPr>
          <p:cNvPr id="37" name="Đường nối Thẳng 36"/>
          <p:cNvCxnSpPr/>
          <p:nvPr/>
        </p:nvCxnSpPr>
        <p:spPr>
          <a:xfrm>
            <a:off x="148046" y="6730046"/>
            <a:ext cx="1532708" cy="10188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Đường nối Thẳng 41"/>
          <p:cNvCxnSpPr/>
          <p:nvPr/>
        </p:nvCxnSpPr>
        <p:spPr>
          <a:xfrm>
            <a:off x="1998617" y="6761894"/>
            <a:ext cx="1532708" cy="10188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3591CBC2-15EC-45D4-B4C6-D38653F3C3AA}"/>
              </a:ext>
            </a:extLst>
          </p:cNvPr>
          <p:cNvSpPr txBox="1"/>
          <p:nvPr/>
        </p:nvSpPr>
        <p:spPr>
          <a:xfrm>
            <a:off x="669310" y="6019469"/>
            <a:ext cx="1236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ong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4" name="Hộp Văn bản 43">
            <a:extLst>
              <a:ext uri="{FF2B5EF4-FFF2-40B4-BE49-F238E27FC236}">
                <a16:creationId xmlns:a16="http://schemas.microsoft.com/office/drawing/2014/main" id="{3591CBC2-15EC-45D4-B4C6-D38653F3C3AA}"/>
              </a:ext>
            </a:extLst>
          </p:cNvPr>
          <p:cNvSpPr txBox="1"/>
          <p:nvPr/>
        </p:nvSpPr>
        <p:spPr>
          <a:xfrm>
            <a:off x="2487233" y="6016070"/>
            <a:ext cx="1236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ong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cxnSp>
        <p:nvCxnSpPr>
          <p:cNvPr id="45" name="Đường nối Thẳng 44"/>
          <p:cNvCxnSpPr/>
          <p:nvPr/>
        </p:nvCxnSpPr>
        <p:spPr>
          <a:xfrm>
            <a:off x="4434588" y="6713768"/>
            <a:ext cx="1532708" cy="10188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Đường nối Thẳng 45"/>
          <p:cNvCxnSpPr/>
          <p:nvPr/>
        </p:nvCxnSpPr>
        <p:spPr>
          <a:xfrm>
            <a:off x="6093650" y="6713768"/>
            <a:ext cx="1428629" cy="21372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3591CBC2-15EC-45D4-B4C6-D38653F3C3AA}"/>
              </a:ext>
            </a:extLst>
          </p:cNvPr>
          <p:cNvSpPr txBox="1"/>
          <p:nvPr/>
        </p:nvSpPr>
        <p:spPr>
          <a:xfrm>
            <a:off x="4812996" y="6035039"/>
            <a:ext cx="1236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ông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3591CBC2-15EC-45D4-B4C6-D38653F3C3AA}"/>
              </a:ext>
            </a:extLst>
          </p:cNvPr>
          <p:cNvSpPr txBox="1"/>
          <p:nvPr/>
        </p:nvSpPr>
        <p:spPr>
          <a:xfrm>
            <a:off x="6236627" y="6035039"/>
            <a:ext cx="1236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u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ng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cxnSp>
        <p:nvCxnSpPr>
          <p:cNvPr id="50" name="Đường nối Thẳng 49"/>
          <p:cNvCxnSpPr/>
          <p:nvPr/>
        </p:nvCxnSpPr>
        <p:spPr>
          <a:xfrm>
            <a:off x="10275362" y="6751706"/>
            <a:ext cx="1532708" cy="10188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Hộp Văn bản 50">
            <a:extLst>
              <a:ext uri="{FF2B5EF4-FFF2-40B4-BE49-F238E27FC236}">
                <a16:creationId xmlns:a16="http://schemas.microsoft.com/office/drawing/2014/main" id="{3591CBC2-15EC-45D4-B4C6-D38653F3C3AA}"/>
              </a:ext>
            </a:extLst>
          </p:cNvPr>
          <p:cNvSpPr txBox="1"/>
          <p:nvPr/>
        </p:nvSpPr>
        <p:spPr>
          <a:xfrm>
            <a:off x="10725589" y="6081534"/>
            <a:ext cx="1274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ng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3" name="Hộp Văn bản 52"/>
          <p:cNvSpPr txBox="1"/>
          <p:nvPr/>
        </p:nvSpPr>
        <p:spPr>
          <a:xfrm>
            <a:off x="-43044" y="6085415"/>
            <a:ext cx="408332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chong</a:t>
            </a:r>
            <a:r>
              <a:rPr lang="en-US" sz="44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chóng</a:t>
            </a:r>
            <a:endParaRPr lang="en-US" sz="4400" b="1" dirty="0" smtClean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54" name="Hình chữ nhật 53"/>
          <p:cNvSpPr/>
          <p:nvPr/>
        </p:nvSpPr>
        <p:spPr>
          <a:xfrm>
            <a:off x="580921" y="4684001"/>
            <a:ext cx="2623831" cy="1397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Hình chữ nhật 54"/>
          <p:cNvSpPr/>
          <p:nvPr/>
        </p:nvSpPr>
        <p:spPr>
          <a:xfrm>
            <a:off x="4673860" y="4691383"/>
            <a:ext cx="2623831" cy="1397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Hình chữ nhật 55"/>
          <p:cNvSpPr/>
          <p:nvPr/>
        </p:nvSpPr>
        <p:spPr>
          <a:xfrm>
            <a:off x="8942962" y="4678501"/>
            <a:ext cx="2623831" cy="1397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Hộp Văn bản 56"/>
          <p:cNvSpPr txBox="1"/>
          <p:nvPr/>
        </p:nvSpPr>
        <p:spPr>
          <a:xfrm>
            <a:off x="4420439" y="6093341"/>
            <a:ext cx="358059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CC00CC"/>
                </a:solidFill>
                <a:latin typeface="UTM Avo" panose="02040603050506020204" pitchFamily="18" charset="0"/>
              </a:rPr>
              <a:t>b</a:t>
            </a:r>
            <a:r>
              <a:rPr lang="en-US" sz="4400" b="1" dirty="0" err="1" smtClean="0">
                <a:solidFill>
                  <a:srgbClr val="CC00CC"/>
                </a:solidFill>
                <a:latin typeface="UTM Avo" panose="02040603050506020204" pitchFamily="18" charset="0"/>
              </a:rPr>
              <a:t>ông</a:t>
            </a:r>
            <a:r>
              <a:rPr lang="en-US" sz="4400" b="1" dirty="0" smtClean="0">
                <a:solidFill>
                  <a:srgbClr val="CC00CC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CC00CC"/>
                </a:solidFill>
                <a:latin typeface="UTM Avo" panose="02040603050506020204" pitchFamily="18" charset="0"/>
              </a:rPr>
              <a:t>súng</a:t>
            </a:r>
            <a:endParaRPr lang="en-US" sz="4400" b="1" dirty="0">
              <a:solidFill>
                <a:srgbClr val="CC00CC"/>
              </a:solidFill>
              <a:latin typeface="UTM Avo" panose="02040603050506020204" pitchFamily="18" charset="0"/>
            </a:endParaRPr>
          </a:p>
        </p:txBody>
      </p:sp>
      <p:sp>
        <p:nvSpPr>
          <p:cNvPr id="58" name="Hộp Văn bản 57"/>
          <p:cNvSpPr txBox="1"/>
          <p:nvPr/>
        </p:nvSpPr>
        <p:spPr>
          <a:xfrm>
            <a:off x="8448238" y="6085414"/>
            <a:ext cx="3686249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</a:t>
            </a:r>
            <a:r>
              <a:rPr lang="en-US" sz="4400" b="1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ánh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chưng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29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8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8" grpId="0" animBg="1"/>
      <p:bldP spid="19" grpId="0" animBg="1"/>
      <p:bldP spid="20" grpId="0" animBg="1"/>
      <p:bldP spid="21" grpId="0"/>
      <p:bldP spid="22" grpId="0"/>
      <p:bldP spid="28" grpId="0"/>
      <p:bldP spid="29" grpId="0"/>
      <p:bldP spid="33" grpId="0"/>
      <p:bldP spid="34" grpId="0"/>
      <p:bldP spid="35" grpId="0"/>
      <p:bldP spid="43" grpId="0"/>
      <p:bldP spid="44" grpId="0"/>
      <p:bldP spid="48" grpId="0"/>
      <p:bldP spid="49" grpId="0"/>
      <p:bldP spid="51" grpId="0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89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A0B8022B-69B7-4B72-9B74-F2F5C7E2F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"/>
            <a:ext cx="1862138" cy="781050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2" y="130628"/>
            <a:ext cx="4371702" cy="3248298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533" y="130628"/>
            <a:ext cx="4371702" cy="3139525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154" y="3857899"/>
            <a:ext cx="4824549" cy="2786741"/>
          </a:xfrm>
          <a:prstGeom prst="rect">
            <a:avLst/>
          </a:prstGeom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533" y="3762105"/>
            <a:ext cx="4554581" cy="278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00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59" y="470264"/>
            <a:ext cx="4450466" cy="5704114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A0B8022B-69B7-4B72-9B74-F2F5C7E2F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62138" cy="781050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622" y="95795"/>
            <a:ext cx="7027817" cy="4737462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621" y="4833257"/>
            <a:ext cx="7027818" cy="160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5DDF4408-DA49-44B9-84B4-C272AB586A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080912" cy="3429000"/>
          </a:xfrm>
          <a:prstGeom prst="rect">
            <a:avLst/>
          </a:prstGeom>
        </p:spPr>
      </p:pic>
      <p:pic>
        <p:nvPicPr>
          <p:cNvPr id="2" name="bài 61 NAm theo mẹ đi chợ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487363" cy="487363"/>
          </a:xfrm>
          <a:prstGeom prst="rect">
            <a:avLst/>
          </a:prstGeom>
        </p:spPr>
      </p:pic>
      <p:sp>
        <p:nvSpPr>
          <p:cNvPr id="3" name="Hộp Văn bản 2"/>
          <p:cNvSpPr txBox="1"/>
          <p:nvPr/>
        </p:nvSpPr>
        <p:spPr>
          <a:xfrm>
            <a:off x="0" y="3527425"/>
            <a:ext cx="1220223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UTM Avo" panose="02040603050506020204" pitchFamily="18" charset="0"/>
              </a:rPr>
              <a:t>	</a:t>
            </a:r>
            <a:r>
              <a:rPr lang="en-US" sz="4000" b="1" dirty="0" smtClean="0">
                <a:latin typeface="UTM Avo" panose="02040603050506020204" pitchFamily="18" charset="0"/>
              </a:rPr>
              <a:t>Nam </a:t>
            </a:r>
            <a:r>
              <a:rPr lang="en-US" sz="4000" b="1" dirty="0" err="1" smtClean="0">
                <a:latin typeface="UTM Avo" panose="02040603050506020204" pitchFamily="18" charset="0"/>
              </a:rPr>
              <a:t>theo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mẹ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đi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chợ</a:t>
            </a:r>
            <a:r>
              <a:rPr lang="en-US" sz="4000" b="1" dirty="0" smtClean="0">
                <a:latin typeface="UTM Avo" panose="02040603050506020204" pitchFamily="18" charset="0"/>
              </a:rPr>
              <a:t>. </a:t>
            </a:r>
            <a:r>
              <a:rPr lang="en-US" sz="4000" b="1" dirty="0" err="1" smtClean="0">
                <a:latin typeface="UTM Avo" panose="02040603050506020204" pitchFamily="18" charset="0"/>
              </a:rPr>
              <a:t>Chợ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đông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vui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và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có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bán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đủ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thứ</a:t>
            </a:r>
            <a:r>
              <a:rPr lang="en-US" sz="4000" b="1" dirty="0" smtClean="0">
                <a:latin typeface="UTM Avo" panose="02040603050506020204" pitchFamily="18" charset="0"/>
              </a:rPr>
              <a:t>. </a:t>
            </a:r>
            <a:r>
              <a:rPr lang="en-US" sz="4000" b="1" dirty="0" err="1" smtClean="0">
                <a:latin typeface="UTM Avo" panose="02040603050506020204" pitchFamily="18" charset="0"/>
              </a:rPr>
              <a:t>Ngay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từ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cổng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là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những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dãy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hàng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đồ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dùng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gia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đình</a:t>
            </a:r>
            <a:r>
              <a:rPr lang="en-US" sz="4000" b="1" dirty="0" smtClean="0">
                <a:latin typeface="UTM Avo" panose="02040603050506020204" pitchFamily="18" charset="0"/>
              </a:rPr>
              <a:t>. </a:t>
            </a:r>
            <a:r>
              <a:rPr lang="en-US" sz="4000" b="1" dirty="0" err="1" smtClean="0">
                <a:latin typeface="UTM Avo" panose="02040603050506020204" pitchFamily="18" charset="0"/>
              </a:rPr>
              <a:t>Bên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trong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là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hàng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rau</a:t>
            </a:r>
            <a:r>
              <a:rPr lang="en-US" sz="4000" b="1" dirty="0" smtClean="0">
                <a:latin typeface="UTM Avo" panose="02040603050506020204" pitchFamily="18" charset="0"/>
              </a:rPr>
              <a:t>, </a:t>
            </a:r>
            <a:r>
              <a:rPr lang="en-US" sz="4000" b="1" dirty="0" err="1" smtClean="0">
                <a:latin typeface="UTM Avo" panose="02040603050506020204" pitchFamily="18" charset="0"/>
              </a:rPr>
              <a:t>thịt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và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cá</a:t>
            </a:r>
            <a:r>
              <a:rPr lang="en-US" sz="4000" b="1" dirty="0" smtClean="0">
                <a:latin typeface="UTM Avo" panose="02040603050506020204" pitchFamily="18" charset="0"/>
              </a:rPr>
              <a:t>. Nam </a:t>
            </a:r>
            <a:r>
              <a:rPr lang="en-US" sz="4000" b="1" dirty="0" err="1" smtClean="0">
                <a:latin typeface="UTM Avo" panose="02040603050506020204" pitchFamily="18" charset="0"/>
              </a:rPr>
              <a:t>thích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lắm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vì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lần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đầu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cùng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mẹ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đi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chợ</a:t>
            </a:r>
            <a:r>
              <a:rPr lang="en-US" sz="4000" b="1" dirty="0" smtClean="0">
                <a:latin typeface="UTM Avo" panose="02040603050506020204" pitchFamily="18" charset="0"/>
              </a:rPr>
              <a:t>.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C1AF837-425F-464C-8A47-0F3D96551699}"/>
              </a:ext>
            </a:extLst>
          </p:cNvPr>
          <p:cNvSpPr txBox="1"/>
          <p:nvPr/>
        </p:nvSpPr>
        <p:spPr>
          <a:xfrm>
            <a:off x="585788" y="3527425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6B742DE-0557-4733-9FF6-BBC6F52A9C05}"/>
              </a:ext>
            </a:extLst>
          </p:cNvPr>
          <p:cNvSpPr txBox="1"/>
          <p:nvPr/>
        </p:nvSpPr>
        <p:spPr>
          <a:xfrm>
            <a:off x="5124530" y="3429000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3CC5006-68E1-4E71-AC64-9BA51AD850E9}"/>
              </a:ext>
            </a:extLst>
          </p:cNvPr>
          <p:cNvSpPr txBox="1"/>
          <p:nvPr/>
        </p:nvSpPr>
        <p:spPr>
          <a:xfrm>
            <a:off x="-66561" y="4009886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E3F5038-7398-4EE7-849F-0E6E94432C1A}"/>
              </a:ext>
            </a:extLst>
          </p:cNvPr>
          <p:cNvSpPr txBox="1"/>
          <p:nvPr/>
        </p:nvSpPr>
        <p:spPr>
          <a:xfrm>
            <a:off x="10508257" y="411147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F0EF95C8-D460-4720-8B07-D0AE2A774D94}"/>
              </a:ext>
            </a:extLst>
          </p:cNvPr>
          <p:cNvSpPr txBox="1"/>
          <p:nvPr/>
        </p:nvSpPr>
        <p:spPr>
          <a:xfrm>
            <a:off x="5799219" y="4635646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21" name="Hộp Văn bản 20"/>
          <p:cNvSpPr txBox="1"/>
          <p:nvPr/>
        </p:nvSpPr>
        <p:spPr>
          <a:xfrm>
            <a:off x="6606431" y="3521088"/>
            <a:ext cx="12057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ông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3" name="Hộp Văn bản 22"/>
          <p:cNvSpPr txBox="1"/>
          <p:nvPr/>
        </p:nvSpPr>
        <p:spPr>
          <a:xfrm>
            <a:off x="1966037" y="4143225"/>
            <a:ext cx="12057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ông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6" name="Hộp Văn bản 25"/>
          <p:cNvSpPr txBox="1"/>
          <p:nvPr/>
        </p:nvSpPr>
        <p:spPr>
          <a:xfrm>
            <a:off x="3885926" y="4136886"/>
            <a:ext cx="1185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ưng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8" name="Hộp Văn bản 27"/>
          <p:cNvSpPr txBox="1"/>
          <p:nvPr/>
        </p:nvSpPr>
        <p:spPr>
          <a:xfrm>
            <a:off x="7791998" y="4135215"/>
            <a:ext cx="1185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u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ng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Hộp Văn bản 29"/>
          <p:cNvSpPr txBox="1"/>
          <p:nvPr/>
        </p:nvSpPr>
        <p:spPr>
          <a:xfrm>
            <a:off x="343920" y="4752686"/>
            <a:ext cx="1261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ong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Hộp Văn bản 31"/>
          <p:cNvSpPr txBox="1"/>
          <p:nvPr/>
        </p:nvSpPr>
        <p:spPr>
          <a:xfrm>
            <a:off x="191389" y="5352752"/>
            <a:ext cx="1185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u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ng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16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11" grpId="0"/>
      <p:bldP spid="12" grpId="0"/>
      <p:bldP spid="13" grpId="0"/>
      <p:bldP spid="14" grpId="0"/>
      <p:bldP spid="15" grpId="0"/>
      <p:bldP spid="21" grpId="0"/>
      <p:bldP spid="23" grpId="0"/>
      <p:bldP spid="26" grpId="0"/>
      <p:bldP spid="28" grpId="0"/>
      <p:bldP spid="30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074"/>
            <a:ext cx="2139696" cy="838046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0" y="2370568"/>
            <a:ext cx="1220223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UTM Avo" panose="02040603050506020204" pitchFamily="18" charset="0"/>
              </a:rPr>
              <a:t>	</a:t>
            </a:r>
            <a:r>
              <a:rPr lang="en-US" sz="4000" b="1" dirty="0" smtClean="0">
                <a:latin typeface="UTM Avo" panose="02040603050506020204" pitchFamily="18" charset="0"/>
              </a:rPr>
              <a:t>Nam </a:t>
            </a:r>
            <a:r>
              <a:rPr lang="en-US" sz="4000" b="1" dirty="0" err="1" smtClean="0">
                <a:latin typeface="UTM Avo" panose="02040603050506020204" pitchFamily="18" charset="0"/>
              </a:rPr>
              <a:t>theo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mẹ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đi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chợ</a:t>
            </a:r>
            <a:r>
              <a:rPr lang="en-US" sz="4000" b="1" dirty="0" smtClean="0">
                <a:latin typeface="UTM Avo" panose="02040603050506020204" pitchFamily="18" charset="0"/>
              </a:rPr>
              <a:t>.  </a:t>
            </a:r>
            <a:r>
              <a:rPr lang="en-US" sz="4000" b="1" dirty="0" err="1" smtClean="0">
                <a:latin typeface="UTM Avo" panose="02040603050506020204" pitchFamily="18" charset="0"/>
              </a:rPr>
              <a:t>Chợ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đông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vui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và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có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bán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đủ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thứ</a:t>
            </a:r>
            <a:r>
              <a:rPr lang="en-US" sz="4000" b="1" dirty="0" smtClean="0">
                <a:latin typeface="UTM Avo" panose="02040603050506020204" pitchFamily="18" charset="0"/>
              </a:rPr>
              <a:t>.  </a:t>
            </a:r>
            <a:r>
              <a:rPr lang="en-US" sz="4000" b="1" dirty="0" err="1" smtClean="0">
                <a:latin typeface="UTM Avo" panose="02040603050506020204" pitchFamily="18" charset="0"/>
              </a:rPr>
              <a:t>Ngay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từ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cổng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là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những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dãy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hàng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đồ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dùng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gia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đình</a:t>
            </a:r>
            <a:r>
              <a:rPr lang="en-US" sz="4000" b="1" dirty="0" smtClean="0">
                <a:latin typeface="UTM Avo" panose="02040603050506020204" pitchFamily="18" charset="0"/>
              </a:rPr>
              <a:t>.  </a:t>
            </a:r>
            <a:r>
              <a:rPr lang="en-US" sz="4000" b="1" dirty="0" err="1" smtClean="0">
                <a:latin typeface="UTM Avo" panose="02040603050506020204" pitchFamily="18" charset="0"/>
              </a:rPr>
              <a:t>Bên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trong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là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hàng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rau</a:t>
            </a:r>
            <a:r>
              <a:rPr lang="en-US" sz="4000" b="1" dirty="0" smtClean="0">
                <a:latin typeface="UTM Avo" panose="02040603050506020204" pitchFamily="18" charset="0"/>
              </a:rPr>
              <a:t>, </a:t>
            </a:r>
            <a:r>
              <a:rPr lang="en-US" sz="4000" b="1" dirty="0" err="1" smtClean="0">
                <a:latin typeface="UTM Avo" panose="02040603050506020204" pitchFamily="18" charset="0"/>
              </a:rPr>
              <a:t>thịt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và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cá</a:t>
            </a:r>
            <a:r>
              <a:rPr lang="en-US" sz="4000" b="1" dirty="0" smtClean="0">
                <a:latin typeface="UTM Avo" panose="02040603050506020204" pitchFamily="18" charset="0"/>
              </a:rPr>
              <a:t>.  Nam </a:t>
            </a:r>
            <a:r>
              <a:rPr lang="en-US" sz="4000" b="1" dirty="0" err="1" smtClean="0">
                <a:latin typeface="UTM Avo" panose="02040603050506020204" pitchFamily="18" charset="0"/>
              </a:rPr>
              <a:t>thích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lắm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vì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lần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đầu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cùng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mẹ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đi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chợ</a:t>
            </a:r>
            <a:r>
              <a:rPr lang="en-US" sz="4000" b="1" dirty="0" smtClean="0">
                <a:latin typeface="UTM Avo" panose="02040603050506020204" pitchFamily="18" charset="0"/>
              </a:rPr>
              <a:t>.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330599" y="1047129"/>
            <a:ext cx="108286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	</a:t>
            </a:r>
            <a:r>
              <a:rPr lang="en-US" sz="40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đông</a:t>
            </a:r>
            <a:r>
              <a:rPr lang="en-US" sz="40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vui</a:t>
            </a:r>
            <a:r>
              <a:rPr lang="en-US" sz="40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cổng</a:t>
            </a:r>
            <a:r>
              <a:rPr lang="en-US" sz="40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đồ</a:t>
            </a:r>
            <a:r>
              <a:rPr lang="en-US" sz="40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dung, </a:t>
            </a:r>
            <a:r>
              <a:rPr lang="en-US" sz="40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bên</a:t>
            </a:r>
            <a:r>
              <a:rPr lang="en-US" sz="40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trong</a:t>
            </a:r>
            <a:r>
              <a:rPr lang="en-US" sz="40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, </a:t>
            </a:r>
          </a:p>
          <a:p>
            <a:r>
              <a:rPr lang="en-US" sz="40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cùng</a:t>
            </a:r>
            <a:r>
              <a:rPr lang="en-US" sz="40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mẹ</a:t>
            </a:r>
            <a:r>
              <a:rPr lang="en-US" sz="40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đi</a:t>
            </a:r>
            <a:r>
              <a:rPr lang="en-US" sz="40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chợ</a:t>
            </a:r>
            <a:r>
              <a:rPr lang="en-US" sz="40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.</a:t>
            </a:r>
            <a:endParaRPr lang="en-US" sz="40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cxnSp>
        <p:nvCxnSpPr>
          <p:cNvPr id="7" name="Đường nối Thẳng 6"/>
          <p:cNvCxnSpPr/>
          <p:nvPr/>
        </p:nvCxnSpPr>
        <p:spPr>
          <a:xfrm flipV="1">
            <a:off x="6446520" y="2523744"/>
            <a:ext cx="201168" cy="649225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9"/>
          <p:cNvCxnSpPr/>
          <p:nvPr/>
        </p:nvCxnSpPr>
        <p:spPr>
          <a:xfrm flipV="1">
            <a:off x="6547104" y="2523745"/>
            <a:ext cx="219456" cy="649224"/>
          </a:xfrm>
          <a:prstGeom prst="line">
            <a:avLst/>
          </a:prstGeom>
          <a:noFill/>
          <a:ln w="57150" cap="flat" cmpd="sng" algn="ctr">
            <a:solidFill>
              <a:srgbClr val="0000FF"/>
            </a:solidFill>
            <a:prstDash val="solid"/>
            <a:miter lim="800000"/>
          </a:ln>
          <a:effectLst/>
        </p:spPr>
      </p:cxnSp>
      <p:cxnSp>
        <p:nvCxnSpPr>
          <p:cNvPr id="14" name="Đường nối Thẳng 13"/>
          <p:cNvCxnSpPr/>
          <p:nvPr/>
        </p:nvCxnSpPr>
        <p:spPr>
          <a:xfrm flipV="1">
            <a:off x="3058121" y="3150109"/>
            <a:ext cx="201168" cy="649225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14"/>
          <p:cNvCxnSpPr/>
          <p:nvPr/>
        </p:nvCxnSpPr>
        <p:spPr>
          <a:xfrm flipV="1">
            <a:off x="3158705" y="3172969"/>
            <a:ext cx="219456" cy="649224"/>
          </a:xfrm>
          <a:prstGeom prst="line">
            <a:avLst/>
          </a:prstGeom>
          <a:noFill/>
          <a:ln w="57150" cap="flat" cmpd="sng" algn="ctr">
            <a:solidFill>
              <a:srgbClr val="0000FF"/>
            </a:solidFill>
            <a:prstDash val="solid"/>
            <a:miter lim="800000"/>
          </a:ln>
          <a:effectLst/>
        </p:spPr>
      </p:cxnSp>
      <p:cxnSp>
        <p:nvCxnSpPr>
          <p:cNvPr id="16" name="Đường nối Thẳng 15"/>
          <p:cNvCxnSpPr/>
          <p:nvPr/>
        </p:nvCxnSpPr>
        <p:spPr>
          <a:xfrm flipV="1">
            <a:off x="4692884" y="3718013"/>
            <a:ext cx="201168" cy="649225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nối Thẳng 16"/>
          <p:cNvCxnSpPr/>
          <p:nvPr/>
        </p:nvCxnSpPr>
        <p:spPr>
          <a:xfrm flipV="1">
            <a:off x="4802612" y="3708871"/>
            <a:ext cx="219456" cy="649224"/>
          </a:xfrm>
          <a:prstGeom prst="line">
            <a:avLst/>
          </a:prstGeom>
          <a:noFill/>
          <a:ln w="57150" cap="flat" cmpd="sng" algn="ctr">
            <a:solidFill>
              <a:srgbClr val="0000FF"/>
            </a:solidFill>
            <a:prstDash val="solid"/>
            <a:miter lim="800000"/>
          </a:ln>
          <a:effectLst/>
        </p:spPr>
      </p:cxnSp>
      <p:cxnSp>
        <p:nvCxnSpPr>
          <p:cNvPr id="18" name="Đường nối Thẳng 17"/>
          <p:cNvCxnSpPr/>
          <p:nvPr/>
        </p:nvCxnSpPr>
        <p:spPr>
          <a:xfrm flipV="1">
            <a:off x="1685544" y="4367238"/>
            <a:ext cx="201168" cy="649225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/>
          <p:cNvCxnSpPr/>
          <p:nvPr/>
        </p:nvCxnSpPr>
        <p:spPr>
          <a:xfrm flipV="1">
            <a:off x="1813560" y="4367239"/>
            <a:ext cx="219456" cy="649224"/>
          </a:xfrm>
          <a:prstGeom prst="line">
            <a:avLst/>
          </a:prstGeom>
          <a:noFill/>
          <a:ln w="57150" cap="flat" cmpd="sng" algn="ctr">
            <a:solidFill>
              <a:srgbClr val="0000FF"/>
            </a:solidFill>
            <a:prstDash val="solid"/>
            <a:miter lim="800000"/>
          </a:ln>
          <a:effectLst/>
        </p:spPr>
      </p:cxnSp>
      <p:cxnSp>
        <p:nvCxnSpPr>
          <p:cNvPr id="20" name="Đường nối Thẳng 19"/>
          <p:cNvCxnSpPr/>
          <p:nvPr/>
        </p:nvCxnSpPr>
        <p:spPr>
          <a:xfrm flipV="1">
            <a:off x="1194816" y="5065460"/>
            <a:ext cx="201168" cy="649225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/>
          <p:cNvCxnSpPr/>
          <p:nvPr/>
        </p:nvCxnSpPr>
        <p:spPr>
          <a:xfrm flipV="1">
            <a:off x="1295400" y="5065461"/>
            <a:ext cx="219456" cy="649224"/>
          </a:xfrm>
          <a:prstGeom prst="line">
            <a:avLst/>
          </a:prstGeom>
          <a:noFill/>
          <a:ln w="57150" cap="flat" cmpd="sng" algn="ctr">
            <a:solidFill>
              <a:srgbClr val="0000FF"/>
            </a:solidFill>
            <a:prstDash val="solid"/>
            <a:miter lim="800000"/>
          </a:ln>
          <a:effectLst/>
        </p:spPr>
      </p:cxnSp>
      <p:sp>
        <p:nvSpPr>
          <p:cNvPr id="23" name="Hình chữ nhật 22"/>
          <p:cNvSpPr/>
          <p:nvPr/>
        </p:nvSpPr>
        <p:spPr>
          <a:xfrm>
            <a:off x="57534" y="5912596"/>
            <a:ext cx="75761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latin typeface="UTM Avo" panose="02040603050506020204" pitchFamily="18" charset="0"/>
              </a:rPr>
              <a:t>- 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Nam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được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mẹ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đâu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4" name="Hình chữ nhật 23"/>
          <p:cNvSpPr/>
          <p:nvPr/>
        </p:nvSpPr>
        <p:spPr>
          <a:xfrm>
            <a:off x="209934" y="6064996"/>
            <a:ext cx="7673896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4000" dirty="0" smtClean="0">
                <a:latin typeface="UTM Avo" panose="02040603050506020204" pitchFamily="18" charset="0"/>
              </a:rPr>
              <a:t>+  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Nam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được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mẹ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đi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chợ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5" name="Hình chữ nhật 24"/>
          <p:cNvSpPr/>
          <p:nvPr/>
        </p:nvSpPr>
        <p:spPr>
          <a:xfrm>
            <a:off x="209934" y="6064996"/>
            <a:ext cx="11413702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4000" dirty="0" smtClean="0">
                <a:latin typeface="UTM Avo" panose="02040603050506020204" pitchFamily="18" charset="0"/>
              </a:rPr>
              <a:t>- 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Nam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thấy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ở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chợ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bán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những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mặt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hang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gì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?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6" name="Hình chữ nhật 25"/>
          <p:cNvSpPr/>
          <p:nvPr/>
        </p:nvSpPr>
        <p:spPr>
          <a:xfrm>
            <a:off x="57534" y="5564673"/>
            <a:ext cx="11732699" cy="132343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Nam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thấy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ở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chợ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bán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đủ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thứ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đồ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dung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gia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</a:p>
          <a:p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đình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rau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thịt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cá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7" name="Hình chữ nhật 26"/>
          <p:cNvSpPr/>
          <p:nvPr/>
        </p:nvSpPr>
        <p:spPr>
          <a:xfrm>
            <a:off x="0" y="5563527"/>
            <a:ext cx="12192000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Lần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đầu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tiên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được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đi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chợ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Nam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cảm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thấy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như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thế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nào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8" name="Hình chữ nhật 27"/>
          <p:cNvSpPr/>
          <p:nvPr/>
        </p:nvSpPr>
        <p:spPr>
          <a:xfrm>
            <a:off x="0" y="5549809"/>
            <a:ext cx="12192000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Lần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đầu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tiên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được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đi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chợ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Nam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thích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lắm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endParaRPr lang="en-US" sz="4000" b="1" dirty="0" smtClean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9" name="Hộp Văn bản 28"/>
          <p:cNvSpPr txBox="1"/>
          <p:nvPr/>
        </p:nvSpPr>
        <p:spPr>
          <a:xfrm>
            <a:off x="57534" y="2469523"/>
            <a:ext cx="12202239" cy="31700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UTM Avo" panose="02040603050506020204" pitchFamily="18" charset="0"/>
              </a:rPr>
              <a:t>	</a:t>
            </a:r>
            <a:r>
              <a:rPr lang="en-US" sz="4000" b="1" dirty="0" smtClean="0">
                <a:solidFill>
                  <a:srgbClr val="660066"/>
                </a:solidFill>
                <a:latin typeface="UTM Avo" panose="02040603050506020204" pitchFamily="18" charset="0"/>
              </a:rPr>
              <a:t>Nam </a:t>
            </a:r>
            <a:r>
              <a:rPr lang="en-US" sz="4000" b="1" dirty="0" err="1" smtClean="0">
                <a:solidFill>
                  <a:srgbClr val="660066"/>
                </a:solidFill>
                <a:latin typeface="UTM Avo" panose="02040603050506020204" pitchFamily="18" charset="0"/>
              </a:rPr>
              <a:t>theo</a:t>
            </a:r>
            <a:r>
              <a:rPr lang="en-US" sz="4000" b="1" dirty="0" smtClean="0">
                <a:solidFill>
                  <a:srgbClr val="660066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660066"/>
                </a:solidFill>
                <a:latin typeface="UTM Avo" panose="02040603050506020204" pitchFamily="18" charset="0"/>
              </a:rPr>
              <a:t>mẹ</a:t>
            </a:r>
            <a:r>
              <a:rPr lang="en-US" sz="4000" b="1" dirty="0" smtClean="0">
                <a:solidFill>
                  <a:srgbClr val="660066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660066"/>
                </a:solidFill>
                <a:latin typeface="UTM Avo" panose="02040603050506020204" pitchFamily="18" charset="0"/>
              </a:rPr>
              <a:t>đi</a:t>
            </a:r>
            <a:r>
              <a:rPr lang="en-US" sz="4000" b="1" dirty="0" smtClean="0">
                <a:solidFill>
                  <a:srgbClr val="660066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660066"/>
                </a:solidFill>
                <a:latin typeface="UTM Avo" panose="02040603050506020204" pitchFamily="18" charset="0"/>
              </a:rPr>
              <a:t>chợ</a:t>
            </a:r>
            <a:r>
              <a:rPr lang="en-US" sz="4000" b="1" dirty="0" smtClean="0">
                <a:solidFill>
                  <a:srgbClr val="660066"/>
                </a:solidFill>
                <a:latin typeface="UTM Avo" panose="02040603050506020204" pitchFamily="18" charset="0"/>
              </a:rPr>
              <a:t>.  </a:t>
            </a:r>
            <a:r>
              <a:rPr lang="en-US" sz="4000" b="1" dirty="0" err="1" smtClean="0">
                <a:solidFill>
                  <a:srgbClr val="660066"/>
                </a:solidFill>
                <a:latin typeface="UTM Avo" panose="02040603050506020204" pitchFamily="18" charset="0"/>
              </a:rPr>
              <a:t>Chợ</a:t>
            </a:r>
            <a:r>
              <a:rPr lang="en-US" sz="4000" b="1" dirty="0" smtClean="0">
                <a:solidFill>
                  <a:srgbClr val="660066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660066"/>
                </a:solidFill>
                <a:latin typeface="UTM Avo" panose="02040603050506020204" pitchFamily="18" charset="0"/>
              </a:rPr>
              <a:t>đông</a:t>
            </a:r>
            <a:r>
              <a:rPr lang="en-US" sz="4000" b="1" dirty="0" smtClean="0">
                <a:solidFill>
                  <a:srgbClr val="660066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660066"/>
                </a:solidFill>
                <a:latin typeface="UTM Avo" panose="02040603050506020204" pitchFamily="18" charset="0"/>
              </a:rPr>
              <a:t>vui</a:t>
            </a:r>
            <a:r>
              <a:rPr lang="en-US" sz="4000" b="1" dirty="0" smtClean="0">
                <a:solidFill>
                  <a:srgbClr val="660066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660066"/>
                </a:solidFill>
                <a:latin typeface="UTM Avo" panose="02040603050506020204" pitchFamily="18" charset="0"/>
              </a:rPr>
              <a:t>và</a:t>
            </a:r>
            <a:r>
              <a:rPr lang="en-US" sz="4000" b="1" dirty="0" smtClean="0">
                <a:solidFill>
                  <a:srgbClr val="660066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660066"/>
                </a:solidFill>
                <a:latin typeface="UTM Avo" panose="02040603050506020204" pitchFamily="18" charset="0"/>
              </a:rPr>
              <a:t>có</a:t>
            </a:r>
            <a:r>
              <a:rPr lang="en-US" sz="4000" b="1" dirty="0" smtClean="0">
                <a:solidFill>
                  <a:srgbClr val="660066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660066"/>
                </a:solidFill>
                <a:latin typeface="UTM Avo" panose="02040603050506020204" pitchFamily="18" charset="0"/>
              </a:rPr>
              <a:t>bán</a:t>
            </a:r>
            <a:r>
              <a:rPr lang="en-US" sz="4000" b="1" dirty="0" smtClean="0">
                <a:solidFill>
                  <a:srgbClr val="660066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660066"/>
                </a:solidFill>
                <a:latin typeface="UTM Avo" panose="02040603050506020204" pitchFamily="18" charset="0"/>
              </a:rPr>
              <a:t>đủ</a:t>
            </a:r>
            <a:r>
              <a:rPr lang="en-US" sz="4000" b="1" dirty="0" smtClean="0">
                <a:solidFill>
                  <a:srgbClr val="660066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660066"/>
                </a:solidFill>
                <a:latin typeface="UTM Avo" panose="02040603050506020204" pitchFamily="18" charset="0"/>
              </a:rPr>
              <a:t>thứ</a:t>
            </a:r>
            <a:r>
              <a:rPr lang="en-US" sz="4000" b="1" dirty="0" smtClean="0">
                <a:solidFill>
                  <a:srgbClr val="660066"/>
                </a:solidFill>
                <a:latin typeface="UTM Avo" panose="02040603050506020204" pitchFamily="18" charset="0"/>
              </a:rPr>
              <a:t>.  </a:t>
            </a:r>
            <a:r>
              <a:rPr lang="en-US" sz="4000" b="1" dirty="0" err="1" smtClean="0">
                <a:solidFill>
                  <a:srgbClr val="660066"/>
                </a:solidFill>
                <a:latin typeface="UTM Avo" panose="02040603050506020204" pitchFamily="18" charset="0"/>
              </a:rPr>
              <a:t>Ngay</a:t>
            </a:r>
            <a:r>
              <a:rPr lang="en-US" sz="4000" b="1" dirty="0" smtClean="0">
                <a:solidFill>
                  <a:srgbClr val="660066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660066"/>
                </a:solidFill>
                <a:latin typeface="UTM Avo" panose="02040603050506020204" pitchFamily="18" charset="0"/>
              </a:rPr>
              <a:t>từ</a:t>
            </a:r>
            <a:r>
              <a:rPr lang="en-US" sz="4000" b="1" dirty="0" smtClean="0">
                <a:solidFill>
                  <a:srgbClr val="660066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660066"/>
                </a:solidFill>
                <a:latin typeface="UTM Avo" panose="02040603050506020204" pitchFamily="18" charset="0"/>
              </a:rPr>
              <a:t>cổng</a:t>
            </a:r>
            <a:r>
              <a:rPr lang="en-US" sz="4000" b="1" dirty="0" smtClean="0">
                <a:solidFill>
                  <a:srgbClr val="660066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660066"/>
                </a:solidFill>
                <a:latin typeface="UTM Avo" panose="02040603050506020204" pitchFamily="18" charset="0"/>
              </a:rPr>
              <a:t>là</a:t>
            </a:r>
            <a:r>
              <a:rPr lang="en-US" sz="4000" b="1" dirty="0">
                <a:solidFill>
                  <a:srgbClr val="660066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660066"/>
                </a:solidFill>
                <a:latin typeface="UTM Avo" panose="02040603050506020204" pitchFamily="18" charset="0"/>
              </a:rPr>
              <a:t>những</a:t>
            </a:r>
            <a:r>
              <a:rPr lang="en-US" sz="4000" b="1" dirty="0" smtClean="0">
                <a:solidFill>
                  <a:srgbClr val="660066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660066"/>
                </a:solidFill>
                <a:latin typeface="UTM Avo" panose="02040603050506020204" pitchFamily="18" charset="0"/>
              </a:rPr>
              <a:t>dãy</a:t>
            </a:r>
            <a:r>
              <a:rPr lang="en-US" sz="4000" b="1" dirty="0" smtClean="0">
                <a:solidFill>
                  <a:srgbClr val="660066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660066"/>
                </a:solidFill>
                <a:latin typeface="UTM Avo" panose="02040603050506020204" pitchFamily="18" charset="0"/>
              </a:rPr>
              <a:t>hàng</a:t>
            </a:r>
            <a:r>
              <a:rPr lang="en-US" sz="4000" b="1" dirty="0" smtClean="0">
                <a:solidFill>
                  <a:srgbClr val="660066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660066"/>
                </a:solidFill>
                <a:latin typeface="UTM Avo" panose="02040603050506020204" pitchFamily="18" charset="0"/>
              </a:rPr>
              <a:t>đồ</a:t>
            </a:r>
            <a:r>
              <a:rPr lang="en-US" sz="4000" b="1" dirty="0" smtClean="0">
                <a:solidFill>
                  <a:srgbClr val="660066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660066"/>
                </a:solidFill>
                <a:latin typeface="UTM Avo" panose="02040603050506020204" pitchFamily="18" charset="0"/>
              </a:rPr>
              <a:t>dùng</a:t>
            </a:r>
            <a:r>
              <a:rPr lang="en-US" sz="4000" b="1" dirty="0" smtClean="0">
                <a:solidFill>
                  <a:srgbClr val="660066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660066"/>
                </a:solidFill>
                <a:latin typeface="UTM Avo" panose="02040603050506020204" pitchFamily="18" charset="0"/>
              </a:rPr>
              <a:t>gia</a:t>
            </a:r>
            <a:r>
              <a:rPr lang="en-US" sz="4000" b="1" dirty="0" smtClean="0">
                <a:solidFill>
                  <a:srgbClr val="660066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660066"/>
                </a:solidFill>
                <a:latin typeface="UTM Avo" panose="02040603050506020204" pitchFamily="18" charset="0"/>
              </a:rPr>
              <a:t>đình</a:t>
            </a:r>
            <a:r>
              <a:rPr lang="en-US" sz="4000" b="1" dirty="0" smtClean="0">
                <a:solidFill>
                  <a:srgbClr val="660066"/>
                </a:solidFill>
                <a:latin typeface="UTM Avo" panose="02040603050506020204" pitchFamily="18" charset="0"/>
              </a:rPr>
              <a:t>.  </a:t>
            </a:r>
            <a:r>
              <a:rPr lang="en-US" sz="4000" b="1" dirty="0" err="1" smtClean="0">
                <a:solidFill>
                  <a:srgbClr val="660066"/>
                </a:solidFill>
                <a:latin typeface="UTM Avo" panose="02040603050506020204" pitchFamily="18" charset="0"/>
              </a:rPr>
              <a:t>Bên</a:t>
            </a:r>
            <a:r>
              <a:rPr lang="en-US" sz="4000" b="1" dirty="0" smtClean="0">
                <a:solidFill>
                  <a:srgbClr val="660066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660066"/>
                </a:solidFill>
                <a:latin typeface="UTM Avo" panose="02040603050506020204" pitchFamily="18" charset="0"/>
              </a:rPr>
              <a:t>trong</a:t>
            </a:r>
            <a:r>
              <a:rPr lang="en-US" sz="4000" b="1" dirty="0" smtClean="0">
                <a:solidFill>
                  <a:srgbClr val="660066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660066"/>
                </a:solidFill>
                <a:latin typeface="UTM Avo" panose="02040603050506020204" pitchFamily="18" charset="0"/>
              </a:rPr>
              <a:t>là</a:t>
            </a:r>
            <a:r>
              <a:rPr lang="en-US" sz="4000" b="1" dirty="0" smtClean="0">
                <a:solidFill>
                  <a:srgbClr val="660066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660066"/>
                </a:solidFill>
                <a:latin typeface="UTM Avo" panose="02040603050506020204" pitchFamily="18" charset="0"/>
              </a:rPr>
              <a:t>hàng</a:t>
            </a:r>
            <a:r>
              <a:rPr lang="en-US" sz="4000" b="1" dirty="0" smtClean="0">
                <a:solidFill>
                  <a:srgbClr val="660066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660066"/>
                </a:solidFill>
                <a:latin typeface="UTM Avo" panose="02040603050506020204" pitchFamily="18" charset="0"/>
              </a:rPr>
              <a:t>rau</a:t>
            </a:r>
            <a:r>
              <a:rPr lang="en-US" sz="4000" b="1" dirty="0" smtClean="0">
                <a:solidFill>
                  <a:srgbClr val="660066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 smtClean="0">
                <a:solidFill>
                  <a:srgbClr val="660066"/>
                </a:solidFill>
                <a:latin typeface="UTM Avo" panose="02040603050506020204" pitchFamily="18" charset="0"/>
              </a:rPr>
              <a:t>thịt</a:t>
            </a:r>
            <a:r>
              <a:rPr lang="en-US" sz="4000" b="1" dirty="0" smtClean="0">
                <a:solidFill>
                  <a:srgbClr val="660066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660066"/>
                </a:solidFill>
                <a:latin typeface="UTM Avo" panose="02040603050506020204" pitchFamily="18" charset="0"/>
              </a:rPr>
              <a:t>và</a:t>
            </a:r>
            <a:r>
              <a:rPr lang="en-US" sz="4000" b="1" dirty="0" smtClean="0">
                <a:solidFill>
                  <a:srgbClr val="660066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660066"/>
                </a:solidFill>
                <a:latin typeface="UTM Avo" panose="02040603050506020204" pitchFamily="18" charset="0"/>
              </a:rPr>
              <a:t>cá</a:t>
            </a:r>
            <a:r>
              <a:rPr lang="en-US" sz="4000" b="1" dirty="0" smtClean="0">
                <a:solidFill>
                  <a:srgbClr val="660066"/>
                </a:solidFill>
                <a:latin typeface="UTM Avo" panose="02040603050506020204" pitchFamily="18" charset="0"/>
              </a:rPr>
              <a:t>.  Nam </a:t>
            </a:r>
            <a:r>
              <a:rPr lang="en-US" sz="4000" b="1" dirty="0" err="1" smtClean="0">
                <a:solidFill>
                  <a:srgbClr val="660066"/>
                </a:solidFill>
                <a:latin typeface="UTM Avo" panose="02040603050506020204" pitchFamily="18" charset="0"/>
              </a:rPr>
              <a:t>thích</a:t>
            </a:r>
            <a:r>
              <a:rPr lang="en-US" sz="4000" b="1" dirty="0" smtClean="0">
                <a:solidFill>
                  <a:srgbClr val="660066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660066"/>
                </a:solidFill>
                <a:latin typeface="UTM Avo" panose="02040603050506020204" pitchFamily="18" charset="0"/>
              </a:rPr>
              <a:t>lắm</a:t>
            </a:r>
            <a:r>
              <a:rPr lang="en-US" sz="4000" b="1" dirty="0" smtClean="0">
                <a:solidFill>
                  <a:srgbClr val="660066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660066"/>
                </a:solidFill>
                <a:latin typeface="UTM Avo" panose="02040603050506020204" pitchFamily="18" charset="0"/>
              </a:rPr>
              <a:t>vì</a:t>
            </a:r>
            <a:r>
              <a:rPr lang="en-US" sz="4000" b="1" dirty="0" smtClean="0">
                <a:solidFill>
                  <a:srgbClr val="660066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660066"/>
                </a:solidFill>
                <a:latin typeface="UTM Avo" panose="02040603050506020204" pitchFamily="18" charset="0"/>
              </a:rPr>
              <a:t>lần</a:t>
            </a:r>
            <a:r>
              <a:rPr lang="en-US" sz="4000" b="1" dirty="0" smtClean="0">
                <a:solidFill>
                  <a:srgbClr val="660066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660066"/>
                </a:solidFill>
                <a:latin typeface="UTM Avo" panose="02040603050506020204" pitchFamily="18" charset="0"/>
              </a:rPr>
              <a:t>đầu</a:t>
            </a:r>
            <a:r>
              <a:rPr lang="en-US" sz="4000" b="1" dirty="0" smtClean="0">
                <a:solidFill>
                  <a:srgbClr val="660066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660066"/>
                </a:solidFill>
                <a:latin typeface="UTM Avo" panose="02040603050506020204" pitchFamily="18" charset="0"/>
              </a:rPr>
              <a:t>cùng</a:t>
            </a:r>
            <a:r>
              <a:rPr lang="en-US" sz="4000" b="1" dirty="0" smtClean="0">
                <a:solidFill>
                  <a:srgbClr val="660066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660066"/>
                </a:solidFill>
                <a:latin typeface="UTM Avo" panose="02040603050506020204" pitchFamily="18" charset="0"/>
              </a:rPr>
              <a:t>mẹ</a:t>
            </a:r>
            <a:r>
              <a:rPr lang="en-US" sz="4000" b="1" dirty="0" smtClean="0">
                <a:solidFill>
                  <a:srgbClr val="660066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660066"/>
                </a:solidFill>
                <a:latin typeface="UTM Avo" panose="02040603050506020204" pitchFamily="18" charset="0"/>
              </a:rPr>
              <a:t>đi</a:t>
            </a:r>
            <a:r>
              <a:rPr lang="en-US" sz="4000" b="1" dirty="0" smtClean="0">
                <a:solidFill>
                  <a:srgbClr val="660066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660066"/>
                </a:solidFill>
                <a:latin typeface="UTM Avo" panose="02040603050506020204" pitchFamily="18" charset="0"/>
              </a:rPr>
              <a:t>chợ</a:t>
            </a:r>
            <a:r>
              <a:rPr lang="en-US" sz="4000" b="1" dirty="0" smtClean="0">
                <a:solidFill>
                  <a:srgbClr val="660066"/>
                </a:solidFill>
                <a:latin typeface="UTM Avo" panose="02040603050506020204" pitchFamily="18" charset="0"/>
              </a:rPr>
              <a:t>.</a:t>
            </a:r>
            <a:endParaRPr lang="en-US" sz="4000" b="1" dirty="0">
              <a:solidFill>
                <a:srgbClr val="660066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5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2" y="45720"/>
            <a:ext cx="2459646" cy="905256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2" y="950977"/>
            <a:ext cx="12015125" cy="5907024"/>
          </a:xfrm>
          <a:prstGeom prst="rect">
            <a:avLst/>
          </a:prstGeom>
        </p:spPr>
      </p:pic>
      <p:sp>
        <p:nvSpPr>
          <p:cNvPr id="6" name="Hộp Văn bản 5"/>
          <p:cNvSpPr txBox="1"/>
          <p:nvPr/>
        </p:nvSpPr>
        <p:spPr>
          <a:xfrm>
            <a:off x="4105656" y="113627"/>
            <a:ext cx="45191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latin typeface="UTM Avo" panose="02040603050506020204" pitchFamily="18" charset="0"/>
              </a:rPr>
              <a:t>Chợ</a:t>
            </a:r>
            <a:r>
              <a:rPr lang="en-US" sz="4400" b="1" dirty="0" smtClean="0"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</a:rPr>
              <a:t>và</a:t>
            </a:r>
            <a:r>
              <a:rPr lang="en-US" sz="4400" b="1" dirty="0" smtClean="0"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</a:rPr>
              <a:t>siêu</a:t>
            </a:r>
            <a:r>
              <a:rPr lang="en-US" sz="4400" b="1" dirty="0" smtClean="0"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</a:rPr>
              <a:t>thị</a:t>
            </a:r>
            <a:endParaRPr lang="en-US" sz="44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2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ơn giản mà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/>
          <p:cNvSpPr txBox="1"/>
          <p:nvPr/>
        </p:nvSpPr>
        <p:spPr>
          <a:xfrm>
            <a:off x="3850032" y="411480"/>
            <a:ext cx="4491935" cy="1015663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C0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VẬN DỤNG</a:t>
            </a:r>
            <a:endParaRPr lang="en-US" sz="6000" b="1" dirty="0">
              <a:solidFill>
                <a:srgbClr val="C0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UTM Avo" panose="02040603050506020204" pitchFamily="18" charset="0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1120730" y="1427143"/>
            <a:ext cx="88601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CC00CC"/>
                </a:solidFill>
                <a:latin typeface="UTM Avo" panose="02040603050506020204" pitchFamily="18" charset="0"/>
              </a:rPr>
              <a:t>Thi</a:t>
            </a:r>
            <a:r>
              <a:rPr lang="en-US" sz="4000" b="1" dirty="0" smtClean="0">
                <a:solidFill>
                  <a:srgbClr val="CC00CC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CC00CC"/>
                </a:solidFill>
                <a:latin typeface="UTM Avo" panose="02040603050506020204" pitchFamily="18" charset="0"/>
              </a:rPr>
              <a:t>tìm</a:t>
            </a:r>
            <a:r>
              <a:rPr lang="en-US" sz="4000" b="1" dirty="0" smtClean="0">
                <a:solidFill>
                  <a:srgbClr val="CC00CC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CC00CC"/>
                </a:solidFill>
                <a:latin typeface="UTM Avo" panose="02040603050506020204" pitchFamily="18" charset="0"/>
              </a:rPr>
              <a:t>từ</a:t>
            </a:r>
            <a:r>
              <a:rPr lang="en-US" sz="4000" b="1" dirty="0" smtClean="0">
                <a:solidFill>
                  <a:srgbClr val="CC00CC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CC00CC"/>
                </a:solidFill>
                <a:latin typeface="UTM Avo" panose="02040603050506020204" pitchFamily="18" charset="0"/>
              </a:rPr>
              <a:t>ngữ</a:t>
            </a:r>
            <a:r>
              <a:rPr lang="en-US" sz="4000" b="1" dirty="0" smtClean="0">
                <a:solidFill>
                  <a:srgbClr val="CC00CC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CC00CC"/>
                </a:solidFill>
                <a:latin typeface="UTM Avo" panose="02040603050506020204" pitchFamily="18" charset="0"/>
              </a:rPr>
              <a:t>chứa</a:t>
            </a:r>
            <a:r>
              <a:rPr lang="en-US" sz="4000" b="1" dirty="0" smtClean="0">
                <a:solidFill>
                  <a:srgbClr val="CC00CC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CC00CC"/>
                </a:solidFill>
                <a:latin typeface="UTM Avo" panose="02040603050506020204" pitchFamily="18" charset="0"/>
              </a:rPr>
              <a:t>tiếng</a:t>
            </a:r>
            <a:r>
              <a:rPr lang="en-US" sz="4000" b="1" dirty="0" smtClean="0">
                <a:solidFill>
                  <a:srgbClr val="CC00CC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CC00CC"/>
                </a:solidFill>
                <a:latin typeface="UTM Avo" panose="02040603050506020204" pitchFamily="18" charset="0"/>
              </a:rPr>
              <a:t>có</a:t>
            </a:r>
            <a:r>
              <a:rPr lang="en-US" sz="4000" b="1" dirty="0" smtClean="0">
                <a:solidFill>
                  <a:srgbClr val="CC00CC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CC00CC"/>
                </a:solidFill>
                <a:latin typeface="UTM Avo" panose="02040603050506020204" pitchFamily="18" charset="0"/>
              </a:rPr>
              <a:t>vần</a:t>
            </a:r>
            <a:r>
              <a:rPr lang="en-US" sz="4000" b="1" dirty="0" smtClean="0">
                <a:solidFill>
                  <a:srgbClr val="CC00CC"/>
                </a:solidFill>
                <a:latin typeface="UTM Avo" panose="02040603050506020204" pitchFamily="18" charset="0"/>
              </a:rPr>
              <a:t>:</a:t>
            </a:r>
          </a:p>
          <a:p>
            <a:pPr algn="ctr"/>
            <a:r>
              <a:rPr lang="en-US" sz="4000" b="1" dirty="0" smtClean="0">
                <a:solidFill>
                  <a:srgbClr val="CC00CC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CC00CC"/>
                </a:solidFill>
                <a:latin typeface="UTM Avo" panose="02040603050506020204" pitchFamily="18" charset="0"/>
              </a:rPr>
              <a:t>ong</a:t>
            </a:r>
            <a:r>
              <a:rPr lang="en-US" sz="4000" b="1" dirty="0" smtClean="0">
                <a:solidFill>
                  <a:srgbClr val="CC00CC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 smtClean="0">
                <a:solidFill>
                  <a:srgbClr val="CC00CC"/>
                </a:solidFill>
                <a:latin typeface="UTM Avo" panose="02040603050506020204" pitchFamily="18" charset="0"/>
              </a:rPr>
              <a:t>ông</a:t>
            </a:r>
            <a:r>
              <a:rPr lang="en-US" sz="4000" b="1" dirty="0" smtClean="0">
                <a:solidFill>
                  <a:srgbClr val="CC00CC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 smtClean="0">
                <a:solidFill>
                  <a:srgbClr val="CC00CC"/>
                </a:solidFill>
                <a:latin typeface="UTM Avo" panose="02040603050506020204" pitchFamily="18" charset="0"/>
              </a:rPr>
              <a:t>ung</a:t>
            </a:r>
            <a:r>
              <a:rPr lang="en-US" sz="4000" b="1" dirty="0" smtClean="0">
                <a:solidFill>
                  <a:srgbClr val="CC00CC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 smtClean="0">
                <a:solidFill>
                  <a:srgbClr val="CC00CC"/>
                </a:solidFill>
                <a:latin typeface="UTM Avo" panose="02040603050506020204" pitchFamily="18" charset="0"/>
              </a:rPr>
              <a:t>ưng</a:t>
            </a:r>
            <a:endParaRPr lang="en-US" sz="4000" b="1" dirty="0">
              <a:solidFill>
                <a:srgbClr val="CC00CC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03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ình ảnh nền Powerpoint (Papoi) đẹp chuyên nghiệp, cuốn hú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13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/>
          <p:cNvSpPr txBox="1"/>
          <p:nvPr/>
        </p:nvSpPr>
        <p:spPr>
          <a:xfrm>
            <a:off x="4654704" y="1234440"/>
            <a:ext cx="3384260" cy="1015663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C0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DẶN DÒ</a:t>
            </a:r>
            <a:endParaRPr lang="en-US" sz="6000" b="1" dirty="0">
              <a:solidFill>
                <a:srgbClr val="C0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UTM Avo" panose="02040603050506020204" pitchFamily="18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3343447" y="2802343"/>
            <a:ext cx="6006773" cy="1323439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0000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5 hàng" panose="020B0603050302020204" pitchFamily="34" charset="0"/>
              </a:rPr>
              <a:t>Em</a:t>
            </a:r>
            <a:r>
              <a:rPr lang="en-US" sz="4000" b="1" dirty="0" smtClean="0">
                <a:solidFill>
                  <a:srgbClr val="0000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5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5 hàng" panose="020B0603050302020204" pitchFamily="34" charset="0"/>
              </a:rPr>
              <a:t>luyện</a:t>
            </a:r>
            <a:r>
              <a:rPr lang="en-US" sz="4000" b="1" dirty="0" smtClean="0">
                <a:solidFill>
                  <a:srgbClr val="0000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5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5 hàng" panose="020B0603050302020204" pitchFamily="34" charset="0"/>
              </a:rPr>
              <a:t>đọc</a:t>
            </a:r>
            <a:r>
              <a:rPr lang="en-US" sz="4000" b="1" dirty="0" smtClean="0">
                <a:solidFill>
                  <a:srgbClr val="0000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5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5 hàng" panose="020B0603050302020204" pitchFamily="34" charset="0"/>
              </a:rPr>
              <a:t>viết</a:t>
            </a:r>
            <a:r>
              <a:rPr lang="en-US" sz="4000" b="1" dirty="0" smtClean="0">
                <a:solidFill>
                  <a:srgbClr val="0000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5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5 hàng" panose="020B0603050302020204" pitchFamily="34" charset="0"/>
              </a:rPr>
              <a:t>bài</a:t>
            </a:r>
            <a:r>
              <a:rPr lang="en-US" sz="4000" b="1" dirty="0" smtClean="0">
                <a:solidFill>
                  <a:srgbClr val="0000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5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5 hàng" panose="020B0603050302020204" pitchFamily="34" charset="0"/>
              </a:rPr>
              <a:t>và</a:t>
            </a:r>
            <a:r>
              <a:rPr lang="en-US" sz="4000" b="1" dirty="0" smtClean="0">
                <a:solidFill>
                  <a:srgbClr val="0000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5 hàng" panose="020B0603050302020204" pitchFamily="34" charset="0"/>
              </a:rPr>
              <a:t> </a:t>
            </a:r>
          </a:p>
          <a:p>
            <a:r>
              <a:rPr lang="en-US" sz="4000" b="1" dirty="0" err="1" smtClean="0">
                <a:solidFill>
                  <a:srgbClr val="0000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5 hàng" panose="020B0603050302020204" pitchFamily="34" charset="0"/>
              </a:rPr>
              <a:t>chuẩn</a:t>
            </a:r>
            <a:r>
              <a:rPr lang="en-US" sz="4000" b="1" dirty="0" smtClean="0">
                <a:solidFill>
                  <a:srgbClr val="0000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5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5 hàng" panose="020B0603050302020204" pitchFamily="34" charset="0"/>
              </a:rPr>
              <a:t>bị</a:t>
            </a:r>
            <a:r>
              <a:rPr lang="en-US" sz="4000" b="1" dirty="0" smtClean="0">
                <a:solidFill>
                  <a:srgbClr val="0000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5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5 hàng" panose="020B0603050302020204" pitchFamily="34" charset="0"/>
              </a:rPr>
              <a:t>bài</a:t>
            </a:r>
            <a:r>
              <a:rPr lang="en-US" sz="4000" b="1" dirty="0" smtClean="0">
                <a:solidFill>
                  <a:srgbClr val="0000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5 hàng" panose="020B0603050302020204" pitchFamily="34" charset="0"/>
              </a:rPr>
              <a:t> 62.</a:t>
            </a:r>
            <a:endParaRPr lang="en-US" sz="4000" b="1" dirty="0">
              <a:solidFill>
                <a:srgbClr val="0000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HP001 5 hàng" panose="020B060305030202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038E6D6-A4DF-4671-9D67-6D5DEFECF748}"/>
              </a:ext>
            </a:extLst>
          </p:cNvPr>
          <p:cNvSpPr txBox="1"/>
          <p:nvPr/>
        </p:nvSpPr>
        <p:spPr>
          <a:xfrm>
            <a:off x="442684" y="941832"/>
            <a:ext cx="11276023" cy="555955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 defTabSz="457200">
              <a:defRPr/>
            </a:pPr>
            <a:r>
              <a:rPr lang="en-US" sz="6000" b="1" dirty="0">
                <a:ln w="12700">
                  <a:solidFill>
                    <a:srgbClr val="00B0F0"/>
                  </a:solidFill>
                </a:ln>
                <a:solidFill>
                  <a:srgbClr val="FF0000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TẠM BIỆT HẸN GẶP LẠI Ở TIẾT HỌC SAU</a:t>
            </a:r>
          </a:p>
        </p:txBody>
      </p:sp>
    </p:spTree>
    <p:extLst>
      <p:ext uri="{BB962C8B-B14F-4D97-AF65-F5344CB8AC3E}">
        <p14:creationId xmlns:p14="http://schemas.microsoft.com/office/powerpoint/2010/main" val="222518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50+ hình nền powerpoint cho trẻ mầm mon đẹp, dễ thư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/>
          <p:cNvSpPr txBox="1"/>
          <p:nvPr/>
        </p:nvSpPr>
        <p:spPr>
          <a:xfrm>
            <a:off x="3626680" y="1293188"/>
            <a:ext cx="49375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KHỞI ĐỘNG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82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50+ hình nền powerpoint cho trẻ mầm mon đẹp, dễ thươ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75" y="41323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/>
          <p:cNvSpPr txBox="1"/>
          <p:nvPr/>
        </p:nvSpPr>
        <p:spPr>
          <a:xfrm>
            <a:off x="3038829" y="478004"/>
            <a:ext cx="580319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Trò</a:t>
            </a:r>
            <a:r>
              <a:rPr lang="en-US" sz="4000" b="1" dirty="0" smtClean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chơi</a:t>
            </a:r>
            <a:r>
              <a:rPr lang="en-US" sz="4000" b="1" dirty="0" smtClean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Ô </a:t>
            </a:r>
            <a:r>
              <a:rPr lang="en-US" sz="4000" b="1" dirty="0" err="1" smtClean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lang="en-US" sz="4000" b="1" dirty="0" smtClean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bí</a:t>
            </a:r>
            <a:r>
              <a:rPr lang="en-US" sz="4000" b="1" dirty="0" smtClean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mật</a:t>
            </a:r>
            <a:r>
              <a:rPr lang="en-US" dirty="0" smtClean="0">
                <a:ln w="28575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en-US" dirty="0">
              <a:ln w="28575">
                <a:solidFill>
                  <a:srgbClr val="FF0000"/>
                </a:solidFill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2052" name="Picture 4" descr="16 Mẫu cửa sổ đẹp bằng gỗ | Trang trí nội t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483" y="1166318"/>
            <a:ext cx="6638193" cy="331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ình chữ nhật 4"/>
          <p:cNvSpPr/>
          <p:nvPr/>
        </p:nvSpPr>
        <p:spPr>
          <a:xfrm>
            <a:off x="5044653" y="1859970"/>
            <a:ext cx="958362" cy="6504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1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8" name="Hình chữ nhật 7"/>
          <p:cNvSpPr/>
          <p:nvPr/>
        </p:nvSpPr>
        <p:spPr>
          <a:xfrm>
            <a:off x="6260257" y="1874204"/>
            <a:ext cx="914400" cy="65041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2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9" name="Hình chữ nhật 8"/>
          <p:cNvSpPr/>
          <p:nvPr/>
        </p:nvSpPr>
        <p:spPr>
          <a:xfrm>
            <a:off x="5044653" y="2510389"/>
            <a:ext cx="958362" cy="6132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Hình chữ nhật 9"/>
          <p:cNvSpPr/>
          <p:nvPr/>
        </p:nvSpPr>
        <p:spPr>
          <a:xfrm>
            <a:off x="6260257" y="2524623"/>
            <a:ext cx="914400" cy="613210"/>
          </a:xfrm>
          <a:prstGeom prst="rect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4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963844" y="4484340"/>
            <a:ext cx="1017601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40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Dưới</a:t>
            </a:r>
            <a:r>
              <a:rPr lang="en-US" sz="40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40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ô </a:t>
            </a:r>
            <a:r>
              <a:rPr lang="en-US" sz="40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lang="en-US" sz="40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40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40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bức</a:t>
            </a:r>
            <a:r>
              <a:rPr lang="en-US" sz="40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tranh</a:t>
            </a:r>
            <a:r>
              <a:rPr lang="en-US" sz="40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40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Muốn</a:t>
            </a:r>
            <a:r>
              <a:rPr lang="en-US" sz="40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biết</a:t>
            </a:r>
            <a:r>
              <a:rPr lang="en-US" sz="40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bức</a:t>
            </a:r>
            <a:r>
              <a:rPr lang="en-US" sz="40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tranh</a:t>
            </a:r>
            <a:r>
              <a:rPr lang="en-US" sz="40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vẽ</a:t>
            </a:r>
            <a:r>
              <a:rPr lang="en-US" sz="40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40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e</a:t>
            </a:r>
            <a:r>
              <a:rPr lang="en-US" sz="40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m</a:t>
            </a:r>
            <a:r>
              <a:rPr lang="en-US" sz="40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hãy</a:t>
            </a:r>
            <a:r>
              <a:rPr lang="en-US" sz="40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mở</a:t>
            </a:r>
            <a:r>
              <a:rPr lang="en-US" sz="40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40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ô </a:t>
            </a:r>
            <a:r>
              <a:rPr lang="en-US" sz="40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lang="en-US" sz="40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bằng</a:t>
            </a:r>
            <a:r>
              <a:rPr lang="en-US" sz="40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cách</a:t>
            </a:r>
            <a:r>
              <a:rPr lang="en-US" sz="40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r>
              <a:rPr lang="en-US" sz="40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40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vần</a:t>
            </a:r>
            <a:r>
              <a:rPr lang="en-US" sz="40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en-US" sz="40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ngữ</a:t>
            </a:r>
            <a:r>
              <a:rPr lang="en-US" sz="40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40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40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lang="en-US" sz="40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nhé</a:t>
            </a:r>
            <a:r>
              <a:rPr lang="en-US" sz="40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en-US" sz="4000" b="1" dirty="0">
              <a:ln w="28575">
                <a:solidFill>
                  <a:srgbClr val="FF0000"/>
                </a:solidFill>
              </a:ln>
              <a:solidFill>
                <a:srgbClr val="0000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UTM Avo" panose="02040603050506020204" pitchFamily="18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13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479" y="861647"/>
            <a:ext cx="8848875" cy="4941276"/>
          </a:xfrm>
          <a:prstGeom prst="rect">
            <a:avLst/>
          </a:prstGeom>
        </p:spPr>
      </p:pic>
      <p:sp>
        <p:nvSpPr>
          <p:cNvPr id="5" name="Hình chữ nhật 4">
            <a:hlinkClick r:id="rId3" action="ppaction://hlinksldjump"/>
          </p:cNvPr>
          <p:cNvSpPr/>
          <p:nvPr/>
        </p:nvSpPr>
        <p:spPr>
          <a:xfrm>
            <a:off x="1666725" y="861646"/>
            <a:ext cx="4370956" cy="233875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1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6" name="Hình chữ nhật 5">
            <a:hlinkClick r:id="rId4" action="ppaction://hlinksldjump"/>
          </p:cNvPr>
          <p:cNvSpPr/>
          <p:nvPr/>
        </p:nvSpPr>
        <p:spPr>
          <a:xfrm>
            <a:off x="6037680" y="861647"/>
            <a:ext cx="4530673" cy="233875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2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7" name="Hình chữ nhật 6">
            <a:hlinkClick r:id="rId5" action="ppaction://hlinksldjump"/>
          </p:cNvPr>
          <p:cNvSpPr/>
          <p:nvPr/>
        </p:nvSpPr>
        <p:spPr>
          <a:xfrm>
            <a:off x="1666725" y="3200400"/>
            <a:ext cx="4318201" cy="260252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8" name="Hình chữ nhật 7">
            <a:hlinkClick r:id="rId6" action="ppaction://hlinksldjump"/>
          </p:cNvPr>
          <p:cNvSpPr/>
          <p:nvPr/>
        </p:nvSpPr>
        <p:spPr>
          <a:xfrm>
            <a:off x="5984925" y="3200400"/>
            <a:ext cx="4583427" cy="2602523"/>
          </a:xfrm>
          <a:prstGeom prst="rect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4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0" name="Sao 5-Cánh 9">
            <a:hlinkClick r:id="rId7" action="ppaction://hlinksldjump"/>
          </p:cNvPr>
          <p:cNvSpPr/>
          <p:nvPr/>
        </p:nvSpPr>
        <p:spPr>
          <a:xfrm>
            <a:off x="11183112" y="5802923"/>
            <a:ext cx="914400" cy="914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4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ranh 3d, Tranh dán tường 3d, Tranh lụa 3d, Mẫu mã đẹp, Tranh Khánh Lin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ranh 3d, Tranh dán tường 3d, Tranh lụa 3d, Mẫu mã đẹp, Tranh Khánh Linh.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ao 5-Cánh 5">
            <a:hlinkClick r:id="rId3" action="ppaction://hlinksldjump"/>
          </p:cNvPr>
          <p:cNvSpPr/>
          <p:nvPr/>
        </p:nvSpPr>
        <p:spPr>
          <a:xfrm>
            <a:off x="5715000" y="5715000"/>
            <a:ext cx="914400" cy="914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ộn Ngang 3"/>
          <p:cNvSpPr/>
          <p:nvPr/>
        </p:nvSpPr>
        <p:spPr>
          <a:xfrm>
            <a:off x="3566160" y="2057400"/>
            <a:ext cx="5102352" cy="1033272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a</a:t>
            </a:r>
            <a:r>
              <a:rPr lang="en-US" sz="4400" b="1" dirty="0" err="1" smtClean="0">
                <a:solidFill>
                  <a:schemeClr val="tx1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ng</a:t>
            </a:r>
            <a:r>
              <a:rPr lang="en-US" sz="4400" b="1" dirty="0" smtClean="0">
                <a:solidFill>
                  <a:schemeClr val="tx1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400" b="1" dirty="0" err="1" smtClean="0">
                <a:solidFill>
                  <a:schemeClr val="tx1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ăng</a:t>
            </a:r>
            <a:r>
              <a:rPr lang="en-US" sz="4400" b="1" dirty="0" smtClean="0">
                <a:solidFill>
                  <a:schemeClr val="tx1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400" b="1" dirty="0" err="1" smtClean="0">
                <a:solidFill>
                  <a:schemeClr val="tx1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âng</a:t>
            </a:r>
            <a:endParaRPr lang="en-US" sz="4400" b="1" dirty="0">
              <a:solidFill>
                <a:schemeClr val="tx1"/>
              </a:solidFill>
              <a:latin typeface="UTM Avo" panose="02040603050506020204" pitchFamily="18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26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ranh 3d, Tranh dán tường 3d, Tranh lụa 3d, Mẫu mã đẹp, Tranh Khánh Lin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111" y="-7033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ao 5-Cánh 5">
            <a:hlinkClick r:id="rId3" action="ppaction://hlinksldjump"/>
          </p:cNvPr>
          <p:cNvSpPr/>
          <p:nvPr/>
        </p:nvSpPr>
        <p:spPr>
          <a:xfrm>
            <a:off x="5715000" y="5715000"/>
            <a:ext cx="914400" cy="914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ộn Ngang 6"/>
          <p:cNvSpPr/>
          <p:nvPr/>
        </p:nvSpPr>
        <p:spPr>
          <a:xfrm>
            <a:off x="3544824" y="2022231"/>
            <a:ext cx="4966130" cy="2857499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 smtClean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/>
            <a:r>
              <a:rPr lang="en-US" sz="4800" b="1" dirty="0" err="1" smtClean="0">
                <a:solidFill>
                  <a:schemeClr val="tx1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bản</a:t>
            </a:r>
            <a:r>
              <a:rPr lang="en-US" sz="4800" b="1" dirty="0" smtClean="0">
                <a:solidFill>
                  <a:schemeClr val="tx1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làng</a:t>
            </a:r>
            <a:endParaRPr lang="en-US" sz="4800" b="1" dirty="0" smtClean="0">
              <a:solidFill>
                <a:schemeClr val="tx1"/>
              </a:solidFill>
              <a:latin typeface="UTM Avo" panose="02040603050506020204" pitchFamily="18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r</a:t>
            </a:r>
            <a:r>
              <a:rPr lang="en-US" sz="4800" b="1" dirty="0" err="1" smtClean="0">
                <a:solidFill>
                  <a:schemeClr val="tx1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au</a:t>
            </a:r>
            <a:r>
              <a:rPr lang="en-US" sz="4800" b="1" dirty="0" smtClean="0">
                <a:solidFill>
                  <a:schemeClr val="tx1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đắng</a:t>
            </a:r>
            <a:endParaRPr lang="en-US" sz="4800" b="1" dirty="0" smtClean="0">
              <a:solidFill>
                <a:schemeClr val="tx1"/>
              </a:solidFill>
              <a:latin typeface="UTM Avo" panose="02040603050506020204" pitchFamily="18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92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ranh 3d, Tranh dán tường 3d, Tranh lụa 3d, Mẫu mã đẹp, Tranh Khánh Lin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ranh 3d, Tranh dán tường 3d, Tranh lụa 3d, Mẫu mã đẹp, Tranh Khánh Lin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ao 5-Cánh 3">
            <a:hlinkClick r:id="rId3" action="ppaction://hlinksldjump"/>
          </p:cNvPr>
          <p:cNvSpPr/>
          <p:nvPr/>
        </p:nvSpPr>
        <p:spPr>
          <a:xfrm>
            <a:off x="5715000" y="5715000"/>
            <a:ext cx="914400" cy="914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ộn Ngang 5"/>
          <p:cNvSpPr/>
          <p:nvPr/>
        </p:nvSpPr>
        <p:spPr>
          <a:xfrm>
            <a:off x="3544824" y="2022231"/>
            <a:ext cx="4966130" cy="2857499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 smtClean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t</a:t>
            </a:r>
            <a:r>
              <a:rPr lang="en-US" sz="4800" b="1" dirty="0" err="1" smtClean="0">
                <a:solidFill>
                  <a:schemeClr val="tx1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rời</a:t>
            </a:r>
            <a:r>
              <a:rPr lang="en-US" sz="4800" b="1" dirty="0" smtClean="0">
                <a:solidFill>
                  <a:schemeClr val="tx1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nắng</a:t>
            </a:r>
            <a:endParaRPr lang="en-US" sz="4800" b="1" dirty="0" smtClean="0">
              <a:solidFill>
                <a:schemeClr val="tx1"/>
              </a:solidFill>
              <a:latin typeface="UTM Avo" panose="02040603050506020204" pitchFamily="18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/>
            <a:r>
              <a:rPr lang="en-US" sz="4800" b="1" dirty="0" err="1" smtClean="0">
                <a:solidFill>
                  <a:schemeClr val="tx1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vâng</a:t>
            </a:r>
            <a:r>
              <a:rPr lang="en-US" sz="4800" b="1" dirty="0" smtClean="0">
                <a:solidFill>
                  <a:schemeClr val="tx1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endParaRPr lang="en-US" sz="4800" b="1" dirty="0" smtClean="0">
              <a:solidFill>
                <a:schemeClr val="tx1"/>
              </a:solidFill>
              <a:latin typeface="UTM Avo" panose="02040603050506020204" pitchFamily="18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12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ranh 3d, Tranh dán tường 3d, Tranh lụa 3d, Mẫu mã đẹp, Tranh Khánh Lin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8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ao 5-Cánh 3">
            <a:hlinkClick r:id="rId3" action="ppaction://hlinksldjump"/>
          </p:cNvPr>
          <p:cNvSpPr/>
          <p:nvPr/>
        </p:nvSpPr>
        <p:spPr>
          <a:xfrm>
            <a:off x="5715000" y="5715000"/>
            <a:ext cx="914400" cy="914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ộn Ngang 5"/>
          <p:cNvSpPr/>
          <p:nvPr/>
        </p:nvSpPr>
        <p:spPr>
          <a:xfrm>
            <a:off x="2873619" y="1336431"/>
            <a:ext cx="6444762" cy="4659923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 smtClean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t="6725" r="4745" b="8217"/>
          <a:stretch/>
        </p:blipFill>
        <p:spPr>
          <a:xfrm>
            <a:off x="896816" y="1776046"/>
            <a:ext cx="10410092" cy="376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4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CD22816-B5F6-42C7-9112-030BD575A2EE}"/>
              </a:ext>
            </a:extLst>
          </p:cNvPr>
          <p:cNvSpPr txBox="1"/>
          <p:nvPr/>
        </p:nvSpPr>
        <p:spPr>
          <a:xfrm>
            <a:off x="330926" y="5019734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4000" b="1" dirty="0" err="1"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4000" b="1" dirty="0"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bông</a:t>
            </a:r>
            <a:r>
              <a:rPr lang="en-US" sz="4000" b="1" dirty="0"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hồng</a:t>
            </a:r>
            <a:r>
              <a:rPr lang="en-US" sz="4000" b="1" dirty="0"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rung </a:t>
            </a:r>
            <a:r>
              <a:rPr lang="en-US" sz="4000" b="1" dirty="0" err="1"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rinh</a:t>
            </a:r>
            <a:r>
              <a:rPr lang="en-US" sz="4000" b="1" dirty="0"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4000" b="1" dirty="0"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gió</a:t>
            </a:r>
            <a:r>
              <a:rPr lang="en-US" sz="4000" b="1" dirty="0"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..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E11AF31-7CBB-4C50-9FC6-D6C06105F8AF}"/>
              </a:ext>
            </a:extLst>
          </p:cNvPr>
          <p:cNvSpPr txBox="1"/>
          <p:nvPr/>
        </p:nvSpPr>
        <p:spPr>
          <a:xfrm>
            <a:off x="5363062" y="4999216"/>
            <a:ext cx="11897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ung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4FFB3C9-ABB3-489F-928F-C820BD42C146}"/>
              </a:ext>
            </a:extLst>
          </p:cNvPr>
          <p:cNvSpPr txBox="1"/>
          <p:nvPr/>
        </p:nvSpPr>
        <p:spPr>
          <a:xfrm>
            <a:off x="4260365" y="5013862"/>
            <a:ext cx="12057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ông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B8E138A-10B7-4EB6-9002-E1D95D37536E}"/>
              </a:ext>
            </a:extLst>
          </p:cNvPr>
          <p:cNvSpPr txBox="1"/>
          <p:nvPr/>
        </p:nvSpPr>
        <p:spPr>
          <a:xfrm>
            <a:off x="3063333" y="4991398"/>
            <a:ext cx="12057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ông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F961BC8-EC5F-4BB6-A7B6-8F8DE3360030}"/>
              </a:ext>
            </a:extLst>
          </p:cNvPr>
          <p:cNvSpPr txBox="1"/>
          <p:nvPr/>
        </p:nvSpPr>
        <p:spPr>
          <a:xfrm>
            <a:off x="1882331" y="4978698"/>
            <a:ext cx="11897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ưng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F7AD7388-3BF9-4209-8666-52AA0EDA16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52965"/>
            <a:ext cx="12192000" cy="5072699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E322D65-7946-491E-B101-721CFB5D4F70}"/>
              </a:ext>
            </a:extLst>
          </p:cNvPr>
          <p:cNvSpPr txBox="1"/>
          <p:nvPr/>
        </p:nvSpPr>
        <p:spPr>
          <a:xfrm>
            <a:off x="7610769" y="4985612"/>
            <a:ext cx="12057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ong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2" name="bài 61 những bông hồ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" y="984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62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inh họa Thiên nhiê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59_TF03431377" id="{2C514971-1104-44BE-8A82-52E651B19D0B}" vid="{C4421EC6-96FF-4A5E-B3D4-F2DC0555C665}"/>
    </a:ext>
  </a:extLst>
</a:theme>
</file>

<file path=ppt/theme/theme3.xml><?xml version="1.0" encoding="utf-8"?>
<a:theme xmlns:a="http://schemas.openxmlformats.org/drawingml/2006/main" name="Chủ đề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224</Words>
  <Application>Microsoft Office PowerPoint</Application>
  <PresentationFormat>Widescreen</PresentationFormat>
  <Paragraphs>80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AvantGarde</vt:lpstr>
      <vt:lpstr>Calibri</vt:lpstr>
      <vt:lpstr>Calibri Light</vt:lpstr>
      <vt:lpstr>HP001 5 hàng</vt:lpstr>
      <vt:lpstr>Segoe Print</vt:lpstr>
      <vt:lpstr>Tahoma</vt:lpstr>
      <vt:lpstr>Times New Roman</vt:lpstr>
      <vt:lpstr>UTM Avo</vt:lpstr>
      <vt:lpstr>Office Theme</vt:lpstr>
      <vt:lpstr>Minh họa Thiên nhiên 16x9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Administrator</dc:creator>
  <cp:lastModifiedBy>PKComputer</cp:lastModifiedBy>
  <cp:revision>29</cp:revision>
  <dcterms:created xsi:type="dcterms:W3CDTF">2022-12-02T10:11:09Z</dcterms:created>
  <dcterms:modified xsi:type="dcterms:W3CDTF">2025-12-09T08:59:49Z</dcterms:modified>
</cp:coreProperties>
</file>