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4" r:id="rId3"/>
    <p:sldId id="308" r:id="rId4"/>
    <p:sldId id="305" r:id="rId5"/>
    <p:sldId id="307" r:id="rId6"/>
    <p:sldId id="297" r:id="rId7"/>
    <p:sldId id="291" r:id="rId8"/>
    <p:sldId id="298"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7" d="100"/>
          <a:sy n="67" d="100"/>
        </p:scale>
        <p:origin x="450"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12/02/2025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ởi động tiết học - Bài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5" y="92075"/>
            <a:ext cx="11309350" cy="6451600"/>
          </a:xfrm>
          <a:prstGeom prst="rect">
            <a:avLst/>
          </a:prstGeom>
        </p:spPr>
      </p:pic>
    </p:spTree>
    <p:extLst>
      <p:ext uri="{BB962C8B-B14F-4D97-AF65-F5344CB8AC3E}">
        <p14:creationId xmlns:p14="http://schemas.microsoft.com/office/powerpoint/2010/main" val="2649982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647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8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1</a:t>
            </a:r>
            <a:endParaRPr kumimoji="0" lang="vi-VN" sz="3200" b="1" i="0" u="none" strike="noStrike" kern="1200" cap="none" spc="0" normalizeH="0" baseline="0" noProof="0" dirty="0">
              <a:ln>
                <a:noFill/>
              </a:ln>
              <a:solidFill>
                <a:prstClr val="white"/>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ea typeface="+mn-ea"/>
                    <a:cs typeface="+mn-cs"/>
                  </a:rPr>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ea typeface="+mn-ea"/>
                  <a:cs typeface="+mn-cs"/>
                </a:rPr>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Tree>
    <p:extLst>
      <p:ext uri="{BB962C8B-B14F-4D97-AF65-F5344CB8AC3E}">
        <p14:creationId xmlns:p14="http://schemas.microsoft.com/office/powerpoint/2010/main" val="20936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anim calcmode="lin" valueType="num">
                                      <p:cBhvr>
                                        <p:cTn id="66" dur="1000" fill="hold"/>
                                        <p:tgtEl>
                                          <p:spTgt spid="40"/>
                                        </p:tgtEl>
                                        <p:attrNameLst>
                                          <p:attrName>ppt_x</p:attrName>
                                        </p:attrNameLst>
                                      </p:cBhvr>
                                      <p:tavLst>
                                        <p:tav tm="0">
                                          <p:val>
                                            <p:strVal val="#ppt_x"/>
                                          </p:val>
                                        </p:tav>
                                        <p:tav tm="100000">
                                          <p:val>
                                            <p:strVal val="#ppt_x"/>
                                          </p:val>
                                        </p:tav>
                                      </p:tavLst>
                                    </p:anim>
                                    <p:anim calcmode="lin" valueType="num">
                                      <p:cBhvr>
                                        <p:cTn id="6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arn(inVertical)">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384665"/>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3196544" y="4983288"/>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4246274" y="5545405"/>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206</Words>
  <Application>Microsoft Office PowerPoint</Application>
  <PresentationFormat>Widescreen</PresentationFormat>
  <Paragraphs>88</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179</cp:revision>
  <dcterms:created xsi:type="dcterms:W3CDTF">2021-06-02T01:34:28Z</dcterms:created>
  <dcterms:modified xsi:type="dcterms:W3CDTF">2025-02-12T03:00:04Z</dcterms:modified>
</cp:coreProperties>
</file>