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9" r:id="rId3"/>
    <p:sldId id="283" r:id="rId4"/>
    <p:sldId id="294" r:id="rId5"/>
    <p:sldId id="295" r:id="rId6"/>
    <p:sldId id="284" r:id="rId7"/>
    <p:sldId id="285" r:id="rId8"/>
    <p:sldId id="290" r:id="rId9"/>
    <p:sldId id="296" r:id="rId10"/>
    <p:sldId id="297" r:id="rId11"/>
    <p:sldId id="298" r:id="rId12"/>
    <p:sldId id="299" r:id="rId13"/>
    <p:sldId id="301" r:id="rId14"/>
    <p:sldId id="286" r:id="rId15"/>
    <p:sldId id="288" r:id="rId16"/>
    <p:sldId id="287" r:id="rId17"/>
    <p:sldId id="293" r:id="rId18"/>
    <p:sldId id="300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000000"/>
    <a:srgbClr val="F8B1A9"/>
    <a:srgbClr val="DBEEF4"/>
    <a:srgbClr val="F15441"/>
    <a:srgbClr val="FFC000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1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796105" cy="6240131"/>
            <a:chOff x="395894" y="219519"/>
            <a:chExt cx="8653010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653010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6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1" r:id="rId8"/>
    <p:sldLayoutId id="2147483692" r:id="rId9"/>
    <p:sldLayoutId id="2147483694" r:id="rId10"/>
    <p:sldLayoutId id="2147483693" r:id="rId11"/>
    <p:sldLayoutId id="214748370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microsoft.com/office/2007/relationships/hdphoto" Target="../media/hdphoto1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microsoft.com/office/2007/relationships/hdphoto" Target="../media/hdphoto14.wdp"/><Relationship Id="rId4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3584" y="1680212"/>
            <a:ext cx="9264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BÀI 50:</a:t>
            </a:r>
          </a:p>
          <a:p>
            <a:pPr algn="ctr"/>
            <a:r>
              <a:rPr lang="en-US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SO SÁNH CÁC SỐ </a:t>
            </a:r>
          </a:p>
          <a:p>
            <a:pPr algn="ctr"/>
            <a:r>
              <a:rPr lang="en-US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TRÒN TRĂM, </a:t>
            </a:r>
            <a:r>
              <a:rPr lang="en-US" sz="6000" b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TRÒN CHỤC</a:t>
            </a:r>
          </a:p>
          <a:p>
            <a:pPr algn="ctr"/>
            <a:r>
              <a:rPr lang="en-US" sz="6000" b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Tiết 1+ 2</a:t>
            </a:r>
            <a:endParaRPr lang="en-US" sz="6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368208" y="153679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C00000"/>
                  </a:solidFill>
                  <a:latin typeface="+mj-lt"/>
                </a:rPr>
                <a:t>CHỦ ĐỀ </a:t>
              </a:r>
              <a:r>
                <a:rPr lang="en-US" sz="3200" b="1" dirty="0">
                  <a:solidFill>
                    <a:srgbClr val="C00000"/>
                  </a:solidFill>
                  <a:latin typeface="+mj-lt"/>
                </a:rPr>
                <a:t>10</a:t>
              </a:r>
              <a:endParaRPr lang="vi-VN" sz="3200" b="1" dirty="0">
                <a:solidFill>
                  <a:srgbClr val="C0000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7365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CÁC SỐ TRONG PHẠM VI 1000</a:t>
            </a:r>
            <a:endParaRPr lang="vi-VN" sz="4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178" name="Table 179">
            <a:extLst>
              <a:ext uri="{FF2B5EF4-FFF2-40B4-BE49-F238E27FC236}">
                <a16:creationId xmlns:a16="http://schemas.microsoft.com/office/drawing/2014/main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872431"/>
              </p:ext>
            </p:extLst>
          </p:nvPr>
        </p:nvGraphicFramePr>
        <p:xfrm>
          <a:off x="3734000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800" b="0" dirty="0">
                          <a:solidFill>
                            <a:srgbClr val="FF0000"/>
                          </a:solidFill>
                        </a:rPr>
                        <a:t>&gt;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450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:a16="http://schemas.microsoft.com/office/drawing/2014/main" id="{43D1C5DD-3571-9342-BC99-80CEE262AC5A}"/>
              </a:ext>
            </a:extLst>
          </p:cNvPr>
          <p:cNvSpPr/>
          <p:nvPr/>
        </p:nvSpPr>
        <p:spPr>
          <a:xfrm>
            <a:off x="3852003" y="4843724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66E674E3-618B-7743-923B-05FEFE5B0E61}"/>
              </a:ext>
            </a:extLst>
          </p:cNvPr>
          <p:cNvSpPr/>
          <p:nvPr/>
        </p:nvSpPr>
        <p:spPr>
          <a:xfrm>
            <a:off x="6937966" y="4850441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03CDA5AE-5A5A-0442-99E2-DB142DA18ECA}"/>
              </a:ext>
            </a:extLst>
          </p:cNvPr>
          <p:cNvSpPr/>
          <p:nvPr/>
        </p:nvSpPr>
        <p:spPr>
          <a:xfrm>
            <a:off x="5433437" y="4835694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1B245B-9CF1-4C4B-BF20-F7E60FC27B61}"/>
              </a:ext>
            </a:extLst>
          </p:cNvPr>
          <p:cNvGrpSpPr/>
          <p:nvPr/>
        </p:nvGrpSpPr>
        <p:grpSpPr>
          <a:xfrm>
            <a:off x="624826" y="1388913"/>
            <a:ext cx="10635841" cy="2956207"/>
            <a:chOff x="624826" y="1388913"/>
            <a:chExt cx="10635841" cy="2956207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1EA1222-A4FB-A84A-B74D-550F368ED3C9}"/>
                </a:ext>
              </a:extLst>
            </p:cNvPr>
            <p:cNvSpPr/>
            <p:nvPr/>
          </p:nvSpPr>
          <p:spPr>
            <a:xfrm>
              <a:off x="777224" y="1982136"/>
              <a:ext cx="4825104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3D008B4-5146-194E-97C9-B5085B60E189}"/>
                </a:ext>
              </a:extLst>
            </p:cNvPr>
            <p:cNvSpPr txBox="1"/>
            <p:nvPr/>
          </p:nvSpPr>
          <p:spPr>
            <a:xfrm>
              <a:off x="624826" y="1388913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c) 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1797995-0371-404B-ACED-59855E19F32A}"/>
                </a:ext>
              </a:extLst>
            </p:cNvPr>
            <p:cNvSpPr/>
            <p:nvPr/>
          </p:nvSpPr>
          <p:spPr>
            <a:xfrm>
              <a:off x="6243833" y="1960662"/>
              <a:ext cx="5016834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5271C5B-955A-5045-986C-58DDCC6E63AC}"/>
                </a:ext>
              </a:extLst>
            </p:cNvPr>
            <p:cNvGrpSpPr/>
            <p:nvPr/>
          </p:nvGrpSpPr>
          <p:grpSpPr>
            <a:xfrm>
              <a:off x="1264745" y="2253566"/>
              <a:ext cx="1777174" cy="1777174"/>
              <a:chOff x="2161948" y="2253567"/>
              <a:chExt cx="1777174" cy="1777174"/>
            </a:xfrm>
          </p:grpSpPr>
          <p:pic>
            <p:nvPicPr>
              <p:cNvPr id="195" name="Picture 194">
                <a:extLst>
                  <a:ext uri="{FF2B5EF4-FFF2-40B4-BE49-F238E27FC236}">
                    <a16:creationId xmlns:a16="http://schemas.microsoft.com/office/drawing/2014/main" id="{F06C0703-882B-B948-B006-15FE428B9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1948" y="2253567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F44D0CF5-E157-9842-9159-C32833497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7225" y="2428844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97" name="Picture 196">
                <a:extLst>
                  <a:ext uri="{FF2B5EF4-FFF2-40B4-BE49-F238E27FC236}">
                    <a16:creationId xmlns:a16="http://schemas.microsoft.com/office/drawing/2014/main" id="{D1CD7E86-6542-9A4E-8E28-43098DE5A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2502" y="2604121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5669DAF-B476-3D4F-84AF-89F6DD2344C7}"/>
                </a:ext>
              </a:extLst>
            </p:cNvPr>
            <p:cNvGrpSpPr/>
            <p:nvPr/>
          </p:nvGrpSpPr>
          <p:grpSpPr>
            <a:xfrm>
              <a:off x="6419786" y="2253566"/>
              <a:ext cx="1754297" cy="1754297"/>
              <a:chOff x="6741513" y="2253566"/>
              <a:chExt cx="1754297" cy="1754297"/>
            </a:xfrm>
          </p:grpSpPr>
          <p:pic>
            <p:nvPicPr>
              <p:cNvPr id="199" name="Picture 198">
                <a:extLst>
                  <a:ext uri="{FF2B5EF4-FFF2-40B4-BE49-F238E27FC236}">
                    <a16:creationId xmlns:a16="http://schemas.microsoft.com/office/drawing/2014/main" id="{2EBE106D-5B6E-B54D-B553-C63AC24CA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1513" y="2253566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00" name="Picture 199">
                <a:extLst>
                  <a:ext uri="{FF2B5EF4-FFF2-40B4-BE49-F238E27FC236}">
                    <a16:creationId xmlns:a16="http://schemas.microsoft.com/office/drawing/2014/main" id="{1213BD77-F39B-EC4E-8ACA-E522C2268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6790" y="2428843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44" name="Picture 243">
                <a:extLst>
                  <a:ext uri="{FF2B5EF4-FFF2-40B4-BE49-F238E27FC236}">
                    <a16:creationId xmlns:a16="http://schemas.microsoft.com/office/drawing/2014/main" id="{76A41127-0869-FE4C-8191-B0D77F8059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190" y="2581243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7DCD192-A5E4-6A42-837F-949DF78CD710}"/>
                </a:ext>
              </a:extLst>
            </p:cNvPr>
            <p:cNvGrpSpPr/>
            <p:nvPr/>
          </p:nvGrpSpPr>
          <p:grpSpPr>
            <a:xfrm>
              <a:off x="9876478" y="2629353"/>
              <a:ext cx="1207223" cy="1364463"/>
              <a:chOff x="9097544" y="2578554"/>
              <a:chExt cx="1207223" cy="1364463"/>
            </a:xfrm>
          </p:grpSpPr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9097544" y="2578554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9376811" y="2578554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6" name="Group 345">
                <a:extLst>
                  <a:ext uri="{FF2B5EF4-FFF2-40B4-BE49-F238E27FC236}">
                    <a16:creationId xmlns:a16="http://schemas.microsoft.com/office/drawing/2014/main" id="{303EB707-4695-5347-A454-867BC54B48C1}"/>
                  </a:ext>
                </a:extLst>
              </p:cNvPr>
              <p:cNvGrpSpPr/>
              <p:nvPr/>
            </p:nvGrpSpPr>
            <p:grpSpPr>
              <a:xfrm>
                <a:off x="9656078" y="2578554"/>
                <a:ext cx="648689" cy="1364463"/>
                <a:chOff x="4346847" y="2668968"/>
                <a:chExt cx="648689" cy="1364463"/>
              </a:xfrm>
            </p:grpSpPr>
            <p:grpSp>
              <p:nvGrpSpPr>
                <p:cNvPr id="347" name="Group 346">
                  <a:extLst>
                    <a:ext uri="{FF2B5EF4-FFF2-40B4-BE49-F238E27FC236}">
                      <a16:creationId xmlns:a16="http://schemas.microsoft.com/office/drawing/2014/main" id="{B6EBA4C1-1DCC-1D42-9D6C-8011214C8066}"/>
                    </a:ext>
                  </a:extLst>
                </p:cNvPr>
                <p:cNvGrpSpPr/>
                <p:nvPr/>
              </p:nvGrpSpPr>
              <p:grpSpPr>
                <a:xfrm>
                  <a:off x="4346847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8B645B63-7633-1849-A2E2-B92D5A860ED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1" name="Rectangle 370">
                    <a:extLst>
                      <a:ext uri="{FF2B5EF4-FFF2-40B4-BE49-F238E27FC236}">
                        <a16:creationId xmlns:a16="http://schemas.microsoft.com/office/drawing/2014/main" id="{2E15B8CD-2C4B-3E47-B57C-CD84E85DB76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2" name="Rectangle 371">
                    <a:extLst>
                      <a:ext uri="{FF2B5EF4-FFF2-40B4-BE49-F238E27FC236}">
                        <a16:creationId xmlns:a16="http://schemas.microsoft.com/office/drawing/2014/main" id="{04076369-8D18-8845-8614-F708B9480DC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3" name="Rectangle 372">
                    <a:extLst>
                      <a:ext uri="{FF2B5EF4-FFF2-40B4-BE49-F238E27FC236}">
                        <a16:creationId xmlns:a16="http://schemas.microsoft.com/office/drawing/2014/main" id="{CEBC3541-AC89-2B4A-8843-EEE92183BBF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id="{2C6380A6-72EF-A042-B4C1-6B04140DC5D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id="{F082DEA1-520F-6345-AF1D-4719C8A43FCF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" name="Rectangle 375">
                    <a:extLst>
                      <a:ext uri="{FF2B5EF4-FFF2-40B4-BE49-F238E27FC236}">
                        <a16:creationId xmlns:a16="http://schemas.microsoft.com/office/drawing/2014/main" id="{6ED9FC25-2C55-DC4D-A6A7-378465DDD66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" name="Rectangle 376">
                    <a:extLst>
                      <a:ext uri="{FF2B5EF4-FFF2-40B4-BE49-F238E27FC236}">
                        <a16:creationId xmlns:a16="http://schemas.microsoft.com/office/drawing/2014/main" id="{995108BB-D815-1A40-9F73-37A619F721B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" name="Rectangle 377">
                    <a:extLst>
                      <a:ext uri="{FF2B5EF4-FFF2-40B4-BE49-F238E27FC236}">
                        <a16:creationId xmlns:a16="http://schemas.microsoft.com/office/drawing/2014/main" id="{43655F34-BD9D-7F4E-AD06-6B99494654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id="{6AAC45FA-4790-1642-9F13-C5A68F72DEC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" name="Group 347">
                  <a:extLst>
                    <a:ext uri="{FF2B5EF4-FFF2-40B4-BE49-F238E27FC236}">
                      <a16:creationId xmlns:a16="http://schemas.microsoft.com/office/drawing/2014/main" id="{13AA92EF-A7BB-324D-AE37-CD1B78C1ED29}"/>
                    </a:ext>
                  </a:extLst>
                </p:cNvPr>
                <p:cNvGrpSpPr/>
                <p:nvPr/>
              </p:nvGrpSpPr>
              <p:grpSpPr>
                <a:xfrm>
                  <a:off x="4626114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60" name="Rectangle 359">
                    <a:extLst>
                      <a:ext uri="{FF2B5EF4-FFF2-40B4-BE49-F238E27FC236}">
                        <a16:creationId xmlns:a16="http://schemas.microsoft.com/office/drawing/2014/main" id="{AE16443A-F816-1A43-9CF1-087771313FC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" name="Rectangle 360">
                    <a:extLst>
                      <a:ext uri="{FF2B5EF4-FFF2-40B4-BE49-F238E27FC236}">
                        <a16:creationId xmlns:a16="http://schemas.microsoft.com/office/drawing/2014/main" id="{5B82B682-A01C-DD4D-A731-14505817CBC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id="{0DAEDCBF-7D4E-1140-A617-D8904DEF35E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id="{B9FFEB2D-EB17-CC4C-91C5-2AD8B12E87C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Rectangle 363">
                    <a:extLst>
                      <a:ext uri="{FF2B5EF4-FFF2-40B4-BE49-F238E27FC236}">
                        <a16:creationId xmlns:a16="http://schemas.microsoft.com/office/drawing/2014/main" id="{F5129AED-9A0C-C24C-8DB4-26F4009D22B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" name="Rectangle 364">
                    <a:extLst>
                      <a:ext uri="{FF2B5EF4-FFF2-40B4-BE49-F238E27FC236}">
                        <a16:creationId xmlns:a16="http://schemas.microsoft.com/office/drawing/2014/main" id="{A52A6A60-CCFA-8B4B-9AC5-BE832FEA497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" name="Rectangle 365">
                    <a:extLst>
                      <a:ext uri="{FF2B5EF4-FFF2-40B4-BE49-F238E27FC236}">
                        <a16:creationId xmlns:a16="http://schemas.microsoft.com/office/drawing/2014/main" id="{D641015B-D28F-E24E-830A-5FB5FC21E2F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id="{EA67B72C-C20A-524C-81B0-931C159BFE0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id="{F0766868-0EA8-CF42-828C-E229676CBDC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id="{81539C6E-47E6-334E-92A9-84EA9F9BA3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9" name="Group 348">
                  <a:extLst>
                    <a:ext uri="{FF2B5EF4-FFF2-40B4-BE49-F238E27FC236}">
                      <a16:creationId xmlns:a16="http://schemas.microsoft.com/office/drawing/2014/main" id="{01DE48BB-7D93-8C4A-BEA8-DBED75B1587F}"/>
                    </a:ext>
                  </a:extLst>
                </p:cNvPr>
                <p:cNvGrpSpPr/>
                <p:nvPr/>
              </p:nvGrpSpPr>
              <p:grpSpPr>
                <a:xfrm>
                  <a:off x="4905381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6DA22994-A8A6-7C40-B1E4-AA44C4309E7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id="{D2300897-C4E2-634A-ABAC-1FA975C3F23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104E5EE4-9BDF-E64D-872C-DFBC1C5AB93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" name="Rectangle 352">
                    <a:extLst>
                      <a:ext uri="{FF2B5EF4-FFF2-40B4-BE49-F238E27FC236}">
                        <a16:creationId xmlns:a16="http://schemas.microsoft.com/office/drawing/2014/main" id="{CACFFEFE-7101-564A-B980-B3C5E86DF44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" name="Rectangle 353">
                    <a:extLst>
                      <a:ext uri="{FF2B5EF4-FFF2-40B4-BE49-F238E27FC236}">
                        <a16:creationId xmlns:a16="http://schemas.microsoft.com/office/drawing/2014/main" id="{B584153E-719C-E345-AE80-A440F8C411D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" name="Rectangle 354">
                    <a:extLst>
                      <a:ext uri="{FF2B5EF4-FFF2-40B4-BE49-F238E27FC236}">
                        <a16:creationId xmlns:a16="http://schemas.microsoft.com/office/drawing/2014/main" id="{1818BCCB-6683-9341-9CDE-C92C707E11D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" name="Rectangle 355">
                    <a:extLst>
                      <a:ext uri="{FF2B5EF4-FFF2-40B4-BE49-F238E27FC236}">
                        <a16:creationId xmlns:a16="http://schemas.microsoft.com/office/drawing/2014/main" id="{11ED9E38-C378-864E-A2F7-25D2D1D7F0A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" name="Rectangle 356">
                    <a:extLst>
                      <a:ext uri="{FF2B5EF4-FFF2-40B4-BE49-F238E27FC236}">
                        <a16:creationId xmlns:a16="http://schemas.microsoft.com/office/drawing/2014/main" id="{EBEBF2B9-A7F4-B041-B497-E29CB52F068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FC3EEAEB-539A-F146-96A3-1989B7F1947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id="{FDC6505D-A8AA-654A-B908-C2BEB03C485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B69874DC-C5C6-E141-B26C-61721AF066F5}"/>
                </a:ext>
              </a:extLst>
            </p:cNvPr>
            <p:cNvGrpSpPr/>
            <p:nvPr/>
          </p:nvGrpSpPr>
          <p:grpSpPr>
            <a:xfrm>
              <a:off x="3483516" y="2253566"/>
              <a:ext cx="1777174" cy="1777174"/>
              <a:chOff x="2161948" y="2253567"/>
              <a:chExt cx="1777174" cy="1777174"/>
            </a:xfrm>
          </p:grpSpPr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80B0B2CD-C548-974B-847E-9D501B38D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1948" y="2253567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id="{2A3A7710-0979-8B42-8D25-EFD2D39BEF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7225" y="2428844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243A6E02-AA56-D04F-8B7A-E58B85222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2502" y="2604121"/>
                <a:ext cx="1426620" cy="1426620"/>
              </a:xfrm>
              <a:prstGeom prst="rect">
                <a:avLst/>
              </a:prstGeom>
            </p:spPr>
          </p:pic>
        </p:grp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8B5D89F6-3B0A-1F49-BEC4-3E8755E96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3658" y="2615698"/>
              <a:ext cx="1426620" cy="1426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329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65059" y="575781"/>
            <a:ext cx="137676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&gt;, &lt; , = 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E1588B-CB8B-7745-9074-FB2E196BC7B5}"/>
              </a:ext>
            </a:extLst>
          </p:cNvPr>
          <p:cNvGrpSpPr/>
          <p:nvPr/>
        </p:nvGrpSpPr>
        <p:grpSpPr>
          <a:xfrm>
            <a:off x="982132" y="1422400"/>
            <a:ext cx="10097347" cy="4368800"/>
            <a:chOff x="982132" y="1422400"/>
            <a:chExt cx="10097347" cy="43688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2A437ED-BEC6-7F4F-9D86-0A10379B9643}"/>
                </a:ext>
              </a:extLst>
            </p:cNvPr>
            <p:cNvSpPr/>
            <p:nvPr/>
          </p:nvSpPr>
          <p:spPr>
            <a:xfrm>
              <a:off x="982132" y="1422400"/>
              <a:ext cx="10097347" cy="4368800"/>
            </a:xfrm>
            <a:prstGeom prst="ellipse">
              <a:avLst/>
            </a:prstGeom>
            <a:solidFill>
              <a:srgbClr val="FFFF00">
                <a:alpha val="35000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197DEB3-C4D1-AE4C-8D01-28A5DA0BF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772" b="89637" l="9932" r="89842">
                          <a14:foregroundMark x1="47630" y1="7772" x2="47630" y2="7772"/>
                          <a14:foregroundMark x1="39503" y1="41451" x2="48984" y2="46632"/>
                          <a14:foregroundMark x1="48984" y1="46632" x2="49436" y2="47668"/>
                          <a14:foregroundMark x1="24153" y1="55959" x2="16253" y2="60622"/>
                          <a14:foregroundMark x1="81038" y1="64767" x2="70880" y2="65803"/>
                          <a14:foregroundMark x1="23928" y1="45078" x2="16027" y2="51813"/>
                          <a14:foregroundMark x1="16027" y1="51295" x2="13093" y2="51813"/>
                          <a14:foregroundMark x1="12190" y1="53368" x2="26185" y2="46114"/>
                          <a14:foregroundMark x1="65914" y1="53886" x2="75169" y2="54404"/>
                          <a14:foregroundMark x1="75169" y1="54404" x2="80813" y2="51295"/>
                          <a14:foregroundMark x1="80813" y1="50259" x2="66591" y2="53368"/>
                          <a14:foregroundMark x1="14898" y1="78756" x2="29571" y2="70466"/>
                          <a14:foregroundMark x1="36795" y1="31606" x2="36795" y2="31606"/>
                          <a14:foregroundMark x1="36795" y1="31606" x2="39729" y2="32642"/>
                          <a14:foregroundMark x1="43341" y1="31088" x2="43341" y2="28497"/>
                          <a14:foregroundMark x1="43341" y1="27461" x2="45147" y2="28497"/>
                          <a14:foregroundMark x1="41535" y1="23316" x2="41535" y2="23316"/>
                          <a14:foregroundMark x1="41986" y1="24870" x2="41986" y2="24870"/>
                          <a14:foregroundMark x1="42438" y1="24870" x2="43792" y2="26425"/>
                          <a14:foregroundMark x1="37472" y1="26425" x2="38826" y2="26943"/>
                          <a14:foregroundMark x1="38826" y1="26425" x2="37923" y2="26943"/>
                        </a14:backgroundRemoval>
                      </a14:imgEffect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950" y="2203450"/>
              <a:ext cx="5626100" cy="24511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1F0341-E30C-6142-905F-0EAA1A51FB90}"/>
              </a:ext>
            </a:extLst>
          </p:cNvPr>
          <p:cNvGrpSpPr/>
          <p:nvPr/>
        </p:nvGrpSpPr>
        <p:grpSpPr>
          <a:xfrm>
            <a:off x="1752246" y="4613824"/>
            <a:ext cx="2888932" cy="713719"/>
            <a:chOff x="1297606" y="4621088"/>
            <a:chExt cx="2888932" cy="71371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D91775-934A-7D44-8453-D774AB87B1E3}"/>
                </a:ext>
              </a:extLst>
            </p:cNvPr>
            <p:cNvSpPr txBox="1"/>
            <p:nvPr/>
          </p:nvSpPr>
          <p:spPr>
            <a:xfrm>
              <a:off x="1297606" y="4716338"/>
              <a:ext cx="28889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80           20 + 60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254148C-B787-0742-AD94-9ABCA7F2CD2F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8FADE6E-14F4-ED4C-9B92-59A231D05652}"/>
              </a:ext>
            </a:extLst>
          </p:cNvPr>
          <p:cNvGrpSpPr/>
          <p:nvPr/>
        </p:nvGrpSpPr>
        <p:grpSpPr>
          <a:xfrm>
            <a:off x="733851" y="3113024"/>
            <a:ext cx="2480166" cy="713719"/>
            <a:chOff x="1297606" y="4621088"/>
            <a:chExt cx="2480166" cy="713719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3B45770-CB7A-6449-8DD3-A35CD56D0706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450           550</a:t>
              </a:r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625D62DB-EE07-E94A-9853-C5668C8D5EC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E7297C8-273C-AD4C-AD42-4D424010C262}"/>
              </a:ext>
            </a:extLst>
          </p:cNvPr>
          <p:cNvGrpSpPr/>
          <p:nvPr/>
        </p:nvGrpSpPr>
        <p:grpSpPr>
          <a:xfrm>
            <a:off x="1602705" y="1684891"/>
            <a:ext cx="2480166" cy="713719"/>
            <a:chOff x="1297606" y="4621088"/>
            <a:chExt cx="2480166" cy="713719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65388FA-9E61-C345-9BAA-B754461192CE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800           600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20262023-C6DD-F740-BC17-6EDB6ECA6D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53D0A8-C583-0C41-9E83-CE8DDD55C930}"/>
              </a:ext>
            </a:extLst>
          </p:cNvPr>
          <p:cNvGrpSpPr/>
          <p:nvPr/>
        </p:nvGrpSpPr>
        <p:grpSpPr>
          <a:xfrm>
            <a:off x="7958667" y="4721881"/>
            <a:ext cx="2888933" cy="713719"/>
            <a:chOff x="1061288" y="4621088"/>
            <a:chExt cx="2888933" cy="713719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34AE164-4F48-E244-B83F-D124ACCD6ACE}"/>
                </a:ext>
              </a:extLst>
            </p:cNvPr>
            <p:cNvSpPr txBox="1"/>
            <p:nvPr/>
          </p:nvSpPr>
          <p:spPr>
            <a:xfrm>
              <a:off x="1061288" y="4716338"/>
              <a:ext cx="28889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390            930</a:t>
              </a: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170E0878-B501-FD40-B350-321473218B51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5EFD407-D958-344E-8B6D-090F4470D141}"/>
              </a:ext>
            </a:extLst>
          </p:cNvPr>
          <p:cNvGrpSpPr/>
          <p:nvPr/>
        </p:nvGrpSpPr>
        <p:grpSpPr>
          <a:xfrm>
            <a:off x="8394387" y="3269907"/>
            <a:ext cx="3071092" cy="713719"/>
            <a:chOff x="1006442" y="4621088"/>
            <a:chExt cx="3071092" cy="713719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D57F88C-FE5B-034F-A284-02A0B339694F}"/>
                </a:ext>
              </a:extLst>
            </p:cNvPr>
            <p:cNvSpPr txBox="1"/>
            <p:nvPr/>
          </p:nvSpPr>
          <p:spPr>
            <a:xfrm>
              <a:off x="1006442" y="4716338"/>
              <a:ext cx="30710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1 000           900</a:t>
              </a: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A6B6AAD7-D4F8-614C-8C14-37F6492C0E67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A3DC79C-CF60-E142-847C-952166F0DB9A}"/>
              </a:ext>
            </a:extLst>
          </p:cNvPr>
          <p:cNvGrpSpPr/>
          <p:nvPr/>
        </p:nvGrpSpPr>
        <p:grpSpPr>
          <a:xfrm>
            <a:off x="7514099" y="1701624"/>
            <a:ext cx="2480166" cy="713719"/>
            <a:chOff x="1297606" y="4621088"/>
            <a:chExt cx="2480166" cy="713719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D7E8014-2123-124E-A3B6-78A6F0E18625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370           470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200E82AA-B817-6845-80A8-32DC1291B900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3A6476F-293D-7B48-9C39-A1CDEC69460B}"/>
              </a:ext>
            </a:extLst>
          </p:cNvPr>
          <p:cNvSpPr txBox="1"/>
          <p:nvPr/>
        </p:nvSpPr>
        <p:spPr>
          <a:xfrm>
            <a:off x="2626161" y="170856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4E1B8AA-D34F-0A49-8795-AF65C2CFD82B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179F304-0530-EC44-AF32-1386C9B0B855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7FCBFA3-EA85-B942-B464-39DE2DAFAAD7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51B51D1-C9E2-5D4C-B742-7CFE132F55AE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1BAD219-EFCD-BD44-BC13-313D29916F8D}"/>
              </a:ext>
            </a:extLst>
          </p:cNvPr>
          <p:cNvSpPr txBox="1"/>
          <p:nvPr/>
        </p:nvSpPr>
        <p:spPr>
          <a:xfrm>
            <a:off x="1740901" y="317154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Ảnh</a:t>
              </a:r>
              <a:r>
                <a:rPr lang="en-US" sz="2800" dirty="0"/>
                <a:t> </a:t>
              </a:r>
              <a:r>
                <a:rPr lang="en-US" sz="2800" dirty="0" err="1"/>
                <a:t>thẻ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đã</a:t>
              </a:r>
              <a:r>
                <a:rPr lang="en-US" sz="2800" dirty="0"/>
                <a:t> </a:t>
              </a:r>
              <a:r>
                <a:rPr lang="en-US" sz="2800" dirty="0" err="1"/>
                <a:t>che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E19476D-A48F-2440-B886-F8E02275751F}"/>
              </a:ext>
            </a:extLst>
          </p:cNvPr>
          <p:cNvGrpSpPr/>
          <p:nvPr/>
        </p:nvGrpSpPr>
        <p:grpSpPr>
          <a:xfrm>
            <a:off x="1106980" y="2448765"/>
            <a:ext cx="9972500" cy="980235"/>
            <a:chOff x="1131714" y="2464638"/>
            <a:chExt cx="8190855" cy="8051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BA84B6-D0F8-DC43-A9A3-2262B4C6F704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DD66B369-A72E-D245-B795-47A4E5515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F938776-5A28-7341-9439-4D20164DF447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2C70552-D4AC-E84F-B975-9F9D9076ABAD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884F79C-3D82-BA47-8CBC-1334FD671CBB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B0FACC5-4943-E347-BEDA-B38CA9DB68CD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93F5B5C-0976-AF46-93FA-7D3623D21E2F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37C287F-BB6D-924F-9FE6-35B433AB9400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27A6506-194E-914C-A1B9-ABD247F44BE5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DECE17D-4F29-8447-B99A-004B20DDA0E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FEF2F16-2AC4-9246-AB5F-28DA42186D98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FE7B114-7454-5644-BBA5-96CD54E7276A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E12F8C0-7BC4-8D4F-A00E-B928D82EEAEF}"/>
                </a:ext>
              </a:extLst>
            </p:cNvPr>
            <p:cNvSpPr txBox="1"/>
            <p:nvPr/>
          </p:nvSpPr>
          <p:spPr>
            <a:xfrm>
              <a:off x="1268603" y="246463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2C71E8-D7D3-6046-8985-CFC8D3EDDDB7}"/>
                </a:ext>
              </a:extLst>
            </p:cNvPr>
            <p:cNvSpPr txBox="1"/>
            <p:nvPr/>
          </p:nvSpPr>
          <p:spPr>
            <a:xfrm>
              <a:off x="1989918" y="246463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59FE2C-55E8-6145-A684-B12266865AAD}"/>
                </a:ext>
              </a:extLst>
            </p:cNvPr>
            <p:cNvSpPr txBox="1"/>
            <p:nvPr/>
          </p:nvSpPr>
          <p:spPr>
            <a:xfrm>
              <a:off x="2734454" y="246787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930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7712BD-D666-7B40-8766-1423E12879FC}"/>
                </a:ext>
              </a:extLst>
            </p:cNvPr>
            <p:cNvSpPr txBox="1"/>
            <p:nvPr/>
          </p:nvSpPr>
          <p:spPr>
            <a:xfrm>
              <a:off x="3542506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940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5E9CB0F-6D54-234E-B83C-0A762567CD53}"/>
                </a:ext>
              </a:extLst>
            </p:cNvPr>
            <p:cNvSpPr txBox="1"/>
            <p:nvPr/>
          </p:nvSpPr>
          <p:spPr>
            <a:xfrm>
              <a:off x="4300499" y="2467873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950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F95367-2923-C748-802C-6EDB8B1198AA}"/>
                </a:ext>
              </a:extLst>
            </p:cNvPr>
            <p:cNvSpPr txBox="1"/>
            <p:nvPr/>
          </p:nvSpPr>
          <p:spPr>
            <a:xfrm>
              <a:off x="5062024" y="2464638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960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B25ACF8-27F6-9C47-8C62-F6D45BAD3849}"/>
                </a:ext>
              </a:extLst>
            </p:cNvPr>
            <p:cNvSpPr txBox="1"/>
            <p:nvPr/>
          </p:nvSpPr>
          <p:spPr>
            <a:xfrm>
              <a:off x="5806567" y="2467873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970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118C83-5B04-5A4D-A0DC-6C6FD7E5023C}"/>
                </a:ext>
              </a:extLst>
            </p:cNvPr>
            <p:cNvSpPr txBox="1"/>
            <p:nvPr/>
          </p:nvSpPr>
          <p:spPr>
            <a:xfrm>
              <a:off x="6568093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980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CA808B-05CF-2C42-B086-4D68C874596C}"/>
                </a:ext>
              </a:extLst>
            </p:cNvPr>
            <p:cNvSpPr txBox="1"/>
            <p:nvPr/>
          </p:nvSpPr>
          <p:spPr>
            <a:xfrm>
              <a:off x="7361473" y="2464638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990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1D14050-77A9-DF46-8A89-B1CB755A1DAB}"/>
                </a:ext>
              </a:extLst>
            </p:cNvPr>
            <p:cNvSpPr txBox="1"/>
            <p:nvPr/>
          </p:nvSpPr>
          <p:spPr>
            <a:xfrm>
              <a:off x="8044511" y="2467873"/>
              <a:ext cx="708761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1000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6F70F81-2BD0-AD4F-BE9F-428CAD98EC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0969"/>
            <a:ext cx="1008473" cy="115732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7573BA2-E624-8D4C-8B7C-3A35AABE0A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29267"/>
            <a:ext cx="984679" cy="115964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9CA009A-9C12-6B41-B303-917504703D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29267"/>
            <a:ext cx="940977" cy="115964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9578891-85D1-3A4E-A2CC-C45085E418F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18648"/>
            <a:ext cx="992614" cy="115964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4505AF9-14DA-B848-9D0B-050CB18EAF43}"/>
              </a:ext>
            </a:extLst>
          </p:cNvPr>
          <p:cNvSpPr txBox="1"/>
          <p:nvPr/>
        </p:nvSpPr>
        <p:spPr>
          <a:xfrm>
            <a:off x="1056912" y="3952838"/>
            <a:ext cx="999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AD835D-2DB0-114B-A1FF-B495A7C3FAEC}"/>
              </a:ext>
            </a:extLst>
          </p:cNvPr>
          <p:cNvSpPr txBox="1"/>
          <p:nvPr/>
        </p:nvSpPr>
        <p:spPr>
          <a:xfrm>
            <a:off x="1038088" y="4694227"/>
            <a:ext cx="2807179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Số lớn nhất là: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Số bé nhất là: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EDA68D1-98AE-6E4D-9FF5-965D055A4850}"/>
              </a:ext>
            </a:extLst>
          </p:cNvPr>
          <p:cNvSpPr txBox="1"/>
          <p:nvPr/>
        </p:nvSpPr>
        <p:spPr>
          <a:xfrm>
            <a:off x="3887778" y="479119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990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FB9B60-F787-8A45-B856-36DC494DD369}"/>
              </a:ext>
            </a:extLst>
          </p:cNvPr>
          <p:cNvSpPr txBox="1"/>
          <p:nvPr/>
        </p:nvSpPr>
        <p:spPr>
          <a:xfrm>
            <a:off x="3860572" y="541891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930</a:t>
            </a:r>
          </a:p>
        </p:txBody>
      </p: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1404EFC5-19C6-4464-A76C-39B7796DDC6C}"/>
              </a:ext>
            </a:extLst>
          </p:cNvPr>
          <p:cNvSpPr/>
          <p:nvPr/>
        </p:nvSpPr>
        <p:spPr>
          <a:xfrm>
            <a:off x="1000125" y="1485900"/>
            <a:ext cx="10287000" cy="33861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  <a:p>
            <a:pPr algn="ctr"/>
            <a:r>
              <a:rPr lang="en-US" sz="9600" b="1" i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Trang 48-49)</a:t>
            </a:r>
          </a:p>
        </p:txBody>
      </p:sp>
    </p:spTree>
    <p:extLst>
      <p:ext uri="{BB962C8B-B14F-4D97-AF65-F5344CB8AC3E}">
        <p14:creationId xmlns:p14="http://schemas.microsoft.com/office/powerpoint/2010/main" val="3591479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707500"/>
            <a:ext cx="3786414" cy="832864"/>
            <a:chOff x="816002" y="707500"/>
            <a:chExt cx="3786414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32121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Đ</a:t>
              </a:r>
              <a:r>
                <a:rPr lang="en-US" sz="3600" dirty="0"/>
                <a:t> / S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12194D-1715-6B4B-8512-309DE78150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50" y="251258"/>
            <a:ext cx="3794636" cy="202968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2AB3B41-13C2-3045-B8B8-54D7C41C0522}"/>
              </a:ext>
            </a:extLst>
          </p:cNvPr>
          <p:cNvGrpSpPr/>
          <p:nvPr/>
        </p:nvGrpSpPr>
        <p:grpSpPr>
          <a:xfrm>
            <a:off x="935467" y="1897092"/>
            <a:ext cx="10319619" cy="3594638"/>
            <a:chOff x="935467" y="1897092"/>
            <a:chExt cx="10319619" cy="35946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E57F00-C5C9-2147-A3DB-138309113C45}"/>
                </a:ext>
              </a:extLst>
            </p:cNvPr>
            <p:cNvSpPr txBox="1"/>
            <p:nvPr/>
          </p:nvSpPr>
          <p:spPr>
            <a:xfrm>
              <a:off x="935467" y="1897092"/>
              <a:ext cx="10319619" cy="3594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x-none" sz="4000" dirty="0"/>
                <a:t>700  &lt;  900				520  =  250</a:t>
              </a:r>
            </a:p>
            <a:p>
              <a:pPr>
                <a:lnSpc>
                  <a:spcPct val="200000"/>
                </a:lnSpc>
              </a:pPr>
              <a:r>
                <a:rPr lang="x-none" sz="4000" dirty="0"/>
                <a:t>890  &gt;  800				270  &lt;  720</a:t>
              </a:r>
            </a:p>
            <a:p>
              <a:pPr>
                <a:lnSpc>
                  <a:spcPct val="200000"/>
                </a:lnSpc>
              </a:pPr>
              <a:r>
                <a:rPr lang="x-none" sz="4000" dirty="0"/>
                <a:t>190  =  190				460  &gt;  640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D41EECD-155D-BC41-965A-8DB5A97479E2}"/>
                </a:ext>
              </a:extLst>
            </p:cNvPr>
            <p:cNvSpPr/>
            <p:nvPr/>
          </p:nvSpPr>
          <p:spPr>
            <a:xfrm>
              <a:off x="3925125" y="2280947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7A952BEE-B546-C444-831C-BAB7ADD45350}"/>
                </a:ext>
              </a:extLst>
            </p:cNvPr>
            <p:cNvSpPr/>
            <p:nvPr/>
          </p:nvSpPr>
          <p:spPr>
            <a:xfrm>
              <a:off x="3934032" y="3417454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886B8A94-F4AE-0E48-855B-A9A79C8ACD41}"/>
                </a:ext>
              </a:extLst>
            </p:cNvPr>
            <p:cNvSpPr/>
            <p:nvPr/>
          </p:nvSpPr>
          <p:spPr>
            <a:xfrm>
              <a:off x="3925125" y="4603610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1424153B-4CFF-A645-B81A-8CC5F40EEE4F}"/>
                </a:ext>
              </a:extLst>
            </p:cNvPr>
            <p:cNvSpPr/>
            <p:nvPr/>
          </p:nvSpPr>
          <p:spPr>
            <a:xfrm>
              <a:off x="9356107" y="2295796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7E191F30-E629-7849-A13E-C970509FA2F7}"/>
                </a:ext>
              </a:extLst>
            </p:cNvPr>
            <p:cNvSpPr/>
            <p:nvPr/>
          </p:nvSpPr>
          <p:spPr>
            <a:xfrm>
              <a:off x="9365014" y="3432303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4904D8B-D859-574A-87F5-A88168C9B7DA}"/>
                </a:ext>
              </a:extLst>
            </p:cNvPr>
            <p:cNvSpPr/>
            <p:nvPr/>
          </p:nvSpPr>
          <p:spPr>
            <a:xfrm>
              <a:off x="9356107" y="4618459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0E979E3-CA16-394E-8381-03B7FA8152DC}"/>
              </a:ext>
            </a:extLst>
          </p:cNvPr>
          <p:cNvSpPr txBox="1"/>
          <p:nvPr/>
        </p:nvSpPr>
        <p:spPr>
          <a:xfrm>
            <a:off x="4109158" y="2368799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514FDC-7EDF-0A4F-881B-5E0D00B4899E}"/>
              </a:ext>
            </a:extLst>
          </p:cNvPr>
          <p:cNvSpPr txBox="1"/>
          <p:nvPr/>
        </p:nvSpPr>
        <p:spPr>
          <a:xfrm>
            <a:off x="4109158" y="3495311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E268F27-0FD9-5C41-BFE0-90601777EAFF}"/>
              </a:ext>
            </a:extLst>
          </p:cNvPr>
          <p:cNvSpPr txBox="1"/>
          <p:nvPr/>
        </p:nvSpPr>
        <p:spPr>
          <a:xfrm>
            <a:off x="4109158" y="4717766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042078-C425-7642-8A7B-8DCF0082D7C8}"/>
              </a:ext>
            </a:extLst>
          </p:cNvPr>
          <p:cNvSpPr txBox="1"/>
          <p:nvPr/>
        </p:nvSpPr>
        <p:spPr>
          <a:xfrm>
            <a:off x="9549046" y="2417786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25975E-CE97-3740-8527-7C379210A535}"/>
              </a:ext>
            </a:extLst>
          </p:cNvPr>
          <p:cNvSpPr txBox="1"/>
          <p:nvPr/>
        </p:nvSpPr>
        <p:spPr>
          <a:xfrm>
            <a:off x="9549046" y="3544298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Đ</a:t>
            </a:r>
            <a:endParaRPr lang="x-none" sz="40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FAA073-2E25-5148-81B9-992294AF5236}"/>
              </a:ext>
            </a:extLst>
          </p:cNvPr>
          <p:cNvSpPr txBox="1"/>
          <p:nvPr/>
        </p:nvSpPr>
        <p:spPr>
          <a:xfrm>
            <a:off x="9549046" y="4766753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gắn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kho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ngôi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705B0-97B7-8945-8BCF-46E35784A9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2" r="5398"/>
          <a:stretch/>
        </p:blipFill>
        <p:spPr>
          <a:xfrm>
            <a:off x="658090" y="1590160"/>
            <a:ext cx="10598443" cy="475227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3A906526-1396-5F46-8D33-8FCB0D3856B3}"/>
              </a:ext>
            </a:extLst>
          </p:cNvPr>
          <p:cNvSpPr/>
          <p:nvPr/>
        </p:nvSpPr>
        <p:spPr>
          <a:xfrm>
            <a:off x="4384963" y="2888672"/>
            <a:ext cx="4904509" cy="727364"/>
          </a:xfrm>
          <a:custGeom>
            <a:avLst/>
            <a:gdLst>
              <a:gd name="connsiteX0" fmla="*/ 2535382 w 2535382"/>
              <a:gd name="connsiteY0" fmla="*/ 0 h 581891"/>
              <a:gd name="connsiteX1" fmla="*/ 1246910 w 2535382"/>
              <a:gd name="connsiteY1" fmla="*/ 207818 h 581891"/>
              <a:gd name="connsiteX2" fmla="*/ 0 w 2535382"/>
              <a:gd name="connsiteY2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5382" h="581891">
                <a:moveTo>
                  <a:pt x="2535382" y="0"/>
                </a:moveTo>
                <a:cubicBezTo>
                  <a:pt x="2102428" y="55418"/>
                  <a:pt x="1669474" y="110836"/>
                  <a:pt x="1246910" y="207818"/>
                </a:cubicBezTo>
                <a:cubicBezTo>
                  <a:pt x="824346" y="304800"/>
                  <a:pt x="412173" y="443345"/>
                  <a:pt x="0" y="581891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99ABCC5-802C-914F-8142-860D134AF8C5}"/>
              </a:ext>
            </a:extLst>
          </p:cNvPr>
          <p:cNvSpPr/>
          <p:nvPr/>
        </p:nvSpPr>
        <p:spPr>
          <a:xfrm>
            <a:off x="6941127" y="2909455"/>
            <a:ext cx="831273" cy="540327"/>
          </a:xfrm>
          <a:custGeom>
            <a:avLst/>
            <a:gdLst>
              <a:gd name="connsiteX0" fmla="*/ 0 w 831273"/>
              <a:gd name="connsiteY0" fmla="*/ 0 h 540327"/>
              <a:gd name="connsiteX1" fmla="*/ 519546 w 831273"/>
              <a:gd name="connsiteY1" fmla="*/ 249381 h 540327"/>
              <a:gd name="connsiteX2" fmla="*/ 831273 w 831273"/>
              <a:gd name="connsiteY2" fmla="*/ 540327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3" h="540327">
                <a:moveTo>
                  <a:pt x="0" y="0"/>
                </a:moveTo>
                <a:cubicBezTo>
                  <a:pt x="190500" y="79663"/>
                  <a:pt x="381001" y="159327"/>
                  <a:pt x="519546" y="249381"/>
                </a:cubicBezTo>
                <a:cubicBezTo>
                  <a:pt x="658091" y="339435"/>
                  <a:pt x="744682" y="439881"/>
                  <a:pt x="831273" y="540327"/>
                </a:cubicBezTo>
              </a:path>
            </a:pathLst>
          </a:custGeom>
          <a:ln w="57150">
            <a:solidFill>
              <a:srgbClr val="4BACC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23635CF-938C-F143-970F-FC0C1E15207C}"/>
              </a:ext>
            </a:extLst>
          </p:cNvPr>
          <p:cNvSpPr/>
          <p:nvPr/>
        </p:nvSpPr>
        <p:spPr>
          <a:xfrm>
            <a:off x="4738255" y="2888672"/>
            <a:ext cx="5316355" cy="1745673"/>
          </a:xfrm>
          <a:custGeom>
            <a:avLst/>
            <a:gdLst>
              <a:gd name="connsiteX0" fmla="*/ 0 w 5357919"/>
              <a:gd name="connsiteY0" fmla="*/ 0 h 1704109"/>
              <a:gd name="connsiteX1" fmla="*/ 2576945 w 5357919"/>
              <a:gd name="connsiteY1" fmla="*/ 332509 h 1704109"/>
              <a:gd name="connsiteX2" fmla="*/ 4946073 w 5357919"/>
              <a:gd name="connsiteY2" fmla="*/ 1018309 h 1704109"/>
              <a:gd name="connsiteX3" fmla="*/ 5340927 w 5357919"/>
              <a:gd name="connsiteY3" fmla="*/ 1704109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7919" h="1704109">
                <a:moveTo>
                  <a:pt x="0" y="0"/>
                </a:moveTo>
                <a:cubicBezTo>
                  <a:pt x="876299" y="81395"/>
                  <a:pt x="1752599" y="162791"/>
                  <a:pt x="2576945" y="332509"/>
                </a:cubicBezTo>
                <a:cubicBezTo>
                  <a:pt x="3401291" y="502227"/>
                  <a:pt x="4485409" y="789709"/>
                  <a:pt x="4946073" y="1018309"/>
                </a:cubicBezTo>
                <a:cubicBezTo>
                  <a:pt x="5406737" y="1246909"/>
                  <a:pt x="5373832" y="1475509"/>
                  <a:pt x="5340927" y="1704109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tảng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412386-945E-CB4F-AD2E-2580D28C1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  <a14:imgEffect>
                      <a14:brightnessContrast bright="7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7" r="14600"/>
          <a:stretch/>
        </p:blipFill>
        <p:spPr>
          <a:xfrm>
            <a:off x="665016" y="1823485"/>
            <a:ext cx="10524433" cy="321102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3B97394-F204-7D4B-B1CA-1C7D3C6BF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4828" l="85213" r="98511">
                        <a14:foregroundMark x1="85745" y1="33190" x2="93511" y2="33621"/>
                        <a14:foregroundMark x1="91596" y1="14655" x2="91596" y2="14655"/>
                        <a14:foregroundMark x1="92021" y1="87931" x2="87340" y2="88362"/>
                        <a14:foregroundMark x1="87340" y1="88362" x2="91596" y2="83621"/>
                        <a14:foregroundMark x1="91596" y1="83621" x2="96170" y2="83621"/>
                        <a14:foregroundMark x1="96170" y1="82759" x2="85957" y2="77155"/>
                        <a14:foregroundMark x1="85213" y1="85776" x2="98191" y2="78879"/>
                        <a14:foregroundMark x1="97447" y1="88793" x2="98617" y2="82759"/>
                        <a14:foregroundMark x1="97021" y1="85776" x2="87766" y2="90948"/>
                        <a14:foregroundMark x1="87766" y1="90948" x2="92766" y2="94828"/>
                        <a14:foregroundMark x1="92766" y1="93966" x2="96702" y2="9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000"/>
          <a:stretch/>
        </p:blipFill>
        <p:spPr>
          <a:xfrm>
            <a:off x="9510840" y="3859052"/>
            <a:ext cx="1653108" cy="2720109"/>
          </a:xfrm>
          <a:prstGeom prst="rect">
            <a:avLst/>
          </a:prstGeom>
        </p:spPr>
      </p:pic>
      <p:sp>
        <p:nvSpPr>
          <p:cNvPr id="40" name="Freeform 39">
            <a:extLst>
              <a:ext uri="{FF2B5EF4-FFF2-40B4-BE49-F238E27FC236}">
                <a16:creationId xmlns:a16="http://schemas.microsoft.com/office/drawing/2014/main" id="{7BC1692B-89BC-684C-A3DA-6D99C6DECC21}"/>
              </a:ext>
            </a:extLst>
          </p:cNvPr>
          <p:cNvSpPr/>
          <p:nvPr/>
        </p:nvSpPr>
        <p:spPr>
          <a:xfrm rot="10604500" flipH="1">
            <a:off x="5951861" y="4154846"/>
            <a:ext cx="2704553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40" grpId="0" animBg="1"/>
      <p:bldP spid="4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toa </a:t>
            </a:r>
            <a:r>
              <a:rPr lang="en-US" sz="2800" dirty="0" err="1"/>
              <a:t>tàu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toa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ác</a:t>
            </a:r>
            <a:r>
              <a:rPr lang="en-US" sz="2800" dirty="0"/>
              <a:t> toa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532743-8AC8-4641-B66F-4DF0203C9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2" y="2721864"/>
            <a:ext cx="10372693" cy="259994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A055B644-E68D-F440-A861-E2FC7492AB4D}"/>
              </a:ext>
            </a:extLst>
          </p:cNvPr>
          <p:cNvSpPr/>
          <p:nvPr/>
        </p:nvSpPr>
        <p:spPr>
          <a:xfrm>
            <a:off x="3273552" y="2615184"/>
            <a:ext cx="1664208" cy="19568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3D6E86E-A81D-CE48-82E0-237FD3F1CC7D}"/>
              </a:ext>
            </a:extLst>
          </p:cNvPr>
          <p:cNvSpPr/>
          <p:nvPr/>
        </p:nvSpPr>
        <p:spPr>
          <a:xfrm rot="11129704" flipH="1">
            <a:off x="3956441" y="4925501"/>
            <a:ext cx="5214646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7" grpId="0" animBg="1"/>
      <p:bldP spid="17" grpId="1" animBg="1"/>
      <p:bldP spid="17" grpId="2" animBg="1"/>
      <p:bldP spid="18" grpId="0" animBg="1"/>
      <p:bldP spid="1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C2ABDE-7C65-2844-8F27-5617C579404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2B58B-81C7-5345-8CF7-486189D08F27}"/>
              </a:ext>
            </a:extLst>
          </p:cNvPr>
          <p:cNvSpPr txBox="1"/>
          <p:nvPr/>
        </p:nvSpPr>
        <p:spPr>
          <a:xfrm>
            <a:off x="1506054" y="27883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 480 kg, 400 kg </a:t>
            </a:r>
            <a:r>
              <a:rPr lang="en-US" sz="2800" dirty="0" err="1"/>
              <a:t>và</a:t>
            </a:r>
            <a:r>
              <a:rPr lang="en-US" sz="2800" dirty="0"/>
              <a:t> 540kg.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Dựa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,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3CFC7-4C5F-A448-8564-823217870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2" y="1647233"/>
            <a:ext cx="10397044" cy="2232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02382D-3E5A-FF47-BD9D-DE6CB6062C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22" t="-2526" r="33142" b="42561"/>
          <a:stretch/>
        </p:blipFill>
        <p:spPr>
          <a:xfrm>
            <a:off x="5532664" y="3880155"/>
            <a:ext cx="1126671" cy="1338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573EC2-CE27-564D-A871-FD2DC2767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5" r="84479" b="40035"/>
          <a:stretch/>
        </p:blipFill>
        <p:spPr>
          <a:xfrm>
            <a:off x="8150678" y="3880154"/>
            <a:ext cx="1126671" cy="1338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7060DF-CCDC-BB44-A168-7F10DC1343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25" b="77679" l="88591" r="97315">
                        <a14:foregroundMark x1="91563" y1="36607" x2="91179" y2="28571"/>
                        <a14:foregroundMark x1="91179" y1="61161" x2="91467" y2="62054"/>
                        <a14:foregroundMark x1="91371" y1="77679" x2="91371" y2="77679"/>
                      </a14:backgroundRemoval>
                    </a14:imgEffect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581" t="22212" r="1583" b="17823"/>
          <a:stretch/>
        </p:blipFill>
        <p:spPr>
          <a:xfrm flipH="1">
            <a:off x="3077451" y="3880154"/>
            <a:ext cx="1126671" cy="13389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4BD888-0F81-F54C-83A6-7022D0079640}"/>
              </a:ext>
            </a:extLst>
          </p:cNvPr>
          <p:cNvSpPr txBox="1"/>
          <p:nvPr/>
        </p:nvSpPr>
        <p:spPr>
          <a:xfrm>
            <a:off x="7088253" y="411277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&gt;</a:t>
            </a:r>
            <a:endParaRPr lang="x-none" sz="6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C8C596-6C61-3245-85D3-1711A937C989}"/>
              </a:ext>
            </a:extLst>
          </p:cNvPr>
          <p:cNvSpPr txBox="1"/>
          <p:nvPr/>
        </p:nvSpPr>
        <p:spPr>
          <a:xfrm>
            <a:off x="4551639" y="4107502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&gt;</a:t>
            </a:r>
            <a:endParaRPr lang="x-none" sz="6000" dirty="0">
              <a:solidFill>
                <a:srgbClr val="FF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16D98D-43DA-AF43-BBA5-406D67FBBD30}"/>
              </a:ext>
            </a:extLst>
          </p:cNvPr>
          <p:cNvGrpSpPr/>
          <p:nvPr/>
        </p:nvGrpSpPr>
        <p:grpSpPr>
          <a:xfrm>
            <a:off x="5347808" y="5449405"/>
            <a:ext cx="1819813" cy="895368"/>
            <a:chOff x="7921929" y="4098709"/>
            <a:chExt cx="1819813" cy="89536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CC3E05-CACD-7442-A25B-70E10264C6CE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480 kg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1EE5DEF-A92C-7C44-AD87-5F35EEDE919F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D3DE5B-8918-6A40-B422-463F8562FD43}"/>
              </a:ext>
            </a:extLst>
          </p:cNvPr>
          <p:cNvGrpSpPr/>
          <p:nvPr/>
        </p:nvGrpSpPr>
        <p:grpSpPr>
          <a:xfrm>
            <a:off x="8023275" y="5449405"/>
            <a:ext cx="1819813" cy="895368"/>
            <a:chOff x="7921929" y="4098709"/>
            <a:chExt cx="1819813" cy="89536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057F0A-5EDC-7F46-9FF3-55178B806C47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>
                  <a:solidFill>
                    <a:schemeClr val="accent5">
                      <a:lumMod val="75000"/>
                    </a:schemeClr>
                  </a:solidFill>
                </a:rPr>
                <a:t>400 kg</a:t>
              </a:r>
              <a:endParaRPr lang="en-US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B96A43B-781E-ED4F-9DE1-AAE97B2C392F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E4B4A18-A363-F84E-A4ED-8771892DA8D4}"/>
              </a:ext>
            </a:extLst>
          </p:cNvPr>
          <p:cNvGrpSpPr/>
          <p:nvPr/>
        </p:nvGrpSpPr>
        <p:grpSpPr>
          <a:xfrm>
            <a:off x="2650664" y="5412058"/>
            <a:ext cx="1819813" cy="1651671"/>
            <a:chOff x="7921929" y="4098709"/>
            <a:chExt cx="1819813" cy="165167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D80A75-9AFE-074E-A16E-046490F91A0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1651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>
                  <a:solidFill>
                    <a:schemeClr val="accent5">
                      <a:lumMod val="75000"/>
                    </a:schemeClr>
                  </a:solidFill>
                </a:rPr>
                <a:t>540 kg</a:t>
              </a:r>
            </a:p>
            <a:p>
              <a:pPr algn="ctr">
                <a:lnSpc>
                  <a:spcPct val="150000"/>
                </a:lnSpc>
              </a:pPr>
              <a:endParaRPr lang="en-US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18F6DF8D-6B06-A64A-A306-6015692267C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Box 184">
            <a:extLst>
              <a:ext uri="{FF2B5EF4-FFF2-40B4-BE49-F238E27FC236}">
                <a16:creationId xmlns:a16="http://schemas.microsoft.com/office/drawing/2014/main" id="{1EE298E7-E3E1-DC48-93B0-D9F5510F3371}"/>
              </a:ext>
            </a:extLst>
          </p:cNvPr>
          <p:cNvSpPr txBox="1"/>
          <p:nvPr/>
        </p:nvSpPr>
        <p:spPr>
          <a:xfrm>
            <a:off x="1086678" y="1358964"/>
            <a:ext cx="4600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a) So sánh các số tròn trăm</a:t>
            </a:r>
          </a:p>
        </p:txBody>
      </p:sp>
      <p:grpSp>
        <p:nvGrpSpPr>
          <p:cNvPr id="1987" name="Group 1986">
            <a:extLst>
              <a:ext uri="{FF2B5EF4-FFF2-40B4-BE49-F238E27FC236}">
                <a16:creationId xmlns:a16="http://schemas.microsoft.com/office/drawing/2014/main" id="{85F65366-EF81-6640-A6DB-29AE59C915FA}"/>
              </a:ext>
            </a:extLst>
          </p:cNvPr>
          <p:cNvGrpSpPr/>
          <p:nvPr/>
        </p:nvGrpSpPr>
        <p:grpSpPr>
          <a:xfrm>
            <a:off x="612890" y="2295090"/>
            <a:ext cx="3438995" cy="1916637"/>
            <a:chOff x="785166" y="2295090"/>
            <a:chExt cx="3438995" cy="1916637"/>
          </a:xfrm>
        </p:grpSpPr>
        <p:sp>
          <p:nvSpPr>
            <p:cNvPr id="1985" name="Rectangle 1984">
              <a:extLst>
                <a:ext uri="{FF2B5EF4-FFF2-40B4-BE49-F238E27FC236}">
                  <a16:creationId xmlns:a16="http://schemas.microsoft.com/office/drawing/2014/main" id="{89039782-05E6-164A-AD4A-0F806501295A}"/>
                </a:ext>
              </a:extLst>
            </p:cNvPr>
            <p:cNvSpPr/>
            <p:nvPr/>
          </p:nvSpPr>
          <p:spPr>
            <a:xfrm>
              <a:off x="785166" y="2295090"/>
              <a:ext cx="3438995" cy="191663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984" name="Picture 1983">
              <a:extLst>
                <a:ext uri="{FF2B5EF4-FFF2-40B4-BE49-F238E27FC236}">
                  <a16:creationId xmlns:a16="http://schemas.microsoft.com/office/drawing/2014/main" id="{775DDC7F-1D02-B54A-8538-63049D09F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587" y="2597682"/>
              <a:ext cx="1364463" cy="1364463"/>
            </a:xfrm>
            <a:prstGeom prst="rect">
              <a:avLst/>
            </a:prstGeom>
          </p:spPr>
        </p:pic>
        <p:pic>
          <p:nvPicPr>
            <p:cNvPr id="1119" name="Picture 1118">
              <a:extLst>
                <a:ext uri="{FF2B5EF4-FFF2-40B4-BE49-F238E27FC236}">
                  <a16:creationId xmlns:a16="http://schemas.microsoft.com/office/drawing/2014/main" id="{AF62A5AA-F7B8-F343-98EE-2EA2EF188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397" y="2597682"/>
              <a:ext cx="1364463" cy="1364463"/>
            </a:xfrm>
            <a:prstGeom prst="rect">
              <a:avLst/>
            </a:prstGeom>
          </p:spPr>
        </p:pic>
      </p:grpSp>
      <p:grpSp>
        <p:nvGrpSpPr>
          <p:cNvPr id="1988" name="Group 1987">
            <a:extLst>
              <a:ext uri="{FF2B5EF4-FFF2-40B4-BE49-F238E27FC236}">
                <a16:creationId xmlns:a16="http://schemas.microsoft.com/office/drawing/2014/main" id="{0B9292AA-53A4-A34B-AC40-5F8DF33AEAF7}"/>
              </a:ext>
            </a:extLst>
          </p:cNvPr>
          <p:cNvGrpSpPr/>
          <p:nvPr/>
        </p:nvGrpSpPr>
        <p:grpSpPr>
          <a:xfrm>
            <a:off x="4267202" y="2295090"/>
            <a:ext cx="4837044" cy="1916637"/>
            <a:chOff x="4439478" y="2295090"/>
            <a:chExt cx="4837044" cy="1916637"/>
          </a:xfrm>
        </p:grpSpPr>
        <p:sp>
          <p:nvSpPr>
            <p:cNvPr id="1124" name="Rectangle 1123">
              <a:extLst>
                <a:ext uri="{FF2B5EF4-FFF2-40B4-BE49-F238E27FC236}">
                  <a16:creationId xmlns:a16="http://schemas.microsoft.com/office/drawing/2014/main" id="{37D8E276-E4A9-7546-B362-64F438ABB6C9}"/>
                </a:ext>
              </a:extLst>
            </p:cNvPr>
            <p:cNvSpPr/>
            <p:nvPr/>
          </p:nvSpPr>
          <p:spPr>
            <a:xfrm>
              <a:off x="4439478" y="2295090"/>
              <a:ext cx="4837044" cy="1916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120" name="Picture 1119">
              <a:extLst>
                <a:ext uri="{FF2B5EF4-FFF2-40B4-BE49-F238E27FC236}">
                  <a16:creationId xmlns:a16="http://schemas.microsoft.com/office/drawing/2014/main" id="{B7DE152C-B203-844D-A3DB-C8545738E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761" y="2571178"/>
              <a:ext cx="1364463" cy="1364463"/>
            </a:xfrm>
            <a:prstGeom prst="rect">
              <a:avLst/>
            </a:prstGeom>
          </p:spPr>
        </p:pic>
        <p:pic>
          <p:nvPicPr>
            <p:cNvPr id="1121" name="Picture 1120">
              <a:extLst>
                <a:ext uri="{FF2B5EF4-FFF2-40B4-BE49-F238E27FC236}">
                  <a16:creationId xmlns:a16="http://schemas.microsoft.com/office/drawing/2014/main" id="{544B5603-7F73-D846-A373-8F6EA1798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390" y="2571178"/>
              <a:ext cx="1364463" cy="1364463"/>
            </a:xfrm>
            <a:prstGeom prst="rect">
              <a:avLst/>
            </a:prstGeom>
          </p:spPr>
        </p:pic>
        <p:pic>
          <p:nvPicPr>
            <p:cNvPr id="1122" name="Picture 1121">
              <a:extLst>
                <a:ext uri="{FF2B5EF4-FFF2-40B4-BE49-F238E27FC236}">
                  <a16:creationId xmlns:a16="http://schemas.microsoft.com/office/drawing/2014/main" id="{1921AD10-E076-9047-B8EA-4E7567A9E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2019" y="2571178"/>
              <a:ext cx="1364463" cy="1364463"/>
            </a:xfrm>
            <a:prstGeom prst="rect">
              <a:avLst/>
            </a:prstGeom>
          </p:spPr>
        </p:pic>
      </p:grpSp>
      <p:sp>
        <p:nvSpPr>
          <p:cNvPr id="1986" name="Left Brace 1985">
            <a:extLst>
              <a:ext uri="{FF2B5EF4-FFF2-40B4-BE49-F238E27FC236}">
                <a16:creationId xmlns:a16="http://schemas.microsoft.com/office/drawing/2014/main" id="{340D3111-4FB1-B347-925D-83B10B81D234}"/>
              </a:ext>
            </a:extLst>
          </p:cNvPr>
          <p:cNvSpPr/>
          <p:nvPr/>
        </p:nvSpPr>
        <p:spPr>
          <a:xfrm rot="16200000">
            <a:off x="2133605" y="2863319"/>
            <a:ext cx="397565" cy="2723322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89" name="TextBox 1988">
            <a:extLst>
              <a:ext uri="{FF2B5EF4-FFF2-40B4-BE49-F238E27FC236}">
                <a16:creationId xmlns:a16="http://schemas.microsoft.com/office/drawing/2014/main" id="{FC4BAB78-6954-F14E-B0EA-CE4B179F5518}"/>
              </a:ext>
            </a:extLst>
          </p:cNvPr>
          <p:cNvSpPr txBox="1"/>
          <p:nvPr/>
        </p:nvSpPr>
        <p:spPr>
          <a:xfrm>
            <a:off x="1924348" y="451431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200</a:t>
            </a:r>
          </a:p>
        </p:txBody>
      </p:sp>
      <p:sp>
        <p:nvSpPr>
          <p:cNvPr id="1129" name="Left Brace 1128">
            <a:extLst>
              <a:ext uri="{FF2B5EF4-FFF2-40B4-BE49-F238E27FC236}">
                <a16:creationId xmlns:a16="http://schemas.microsoft.com/office/drawing/2014/main" id="{E5E964A4-D8BA-CB4A-8CCD-4AAA5DE2FA09}"/>
              </a:ext>
            </a:extLst>
          </p:cNvPr>
          <p:cNvSpPr/>
          <p:nvPr/>
        </p:nvSpPr>
        <p:spPr>
          <a:xfrm rot="16200000">
            <a:off x="6516564" y="2136120"/>
            <a:ext cx="397565" cy="4177722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30" name="TextBox 1129">
            <a:extLst>
              <a:ext uri="{FF2B5EF4-FFF2-40B4-BE49-F238E27FC236}">
                <a16:creationId xmlns:a16="http://schemas.microsoft.com/office/drawing/2014/main" id="{AC37BE3A-67D7-3544-B3DC-228964BEAA1D}"/>
              </a:ext>
            </a:extLst>
          </p:cNvPr>
          <p:cNvSpPr txBox="1"/>
          <p:nvPr/>
        </p:nvSpPr>
        <p:spPr>
          <a:xfrm>
            <a:off x="6282470" y="451432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300</a:t>
            </a:r>
          </a:p>
        </p:txBody>
      </p:sp>
      <p:sp>
        <p:nvSpPr>
          <p:cNvPr id="1990" name="TextBox 1989">
            <a:extLst>
              <a:ext uri="{FF2B5EF4-FFF2-40B4-BE49-F238E27FC236}">
                <a16:creationId xmlns:a16="http://schemas.microsoft.com/office/drawing/2014/main" id="{C3140C1D-5069-8448-B82D-8ED9FF4FE0CF}"/>
              </a:ext>
            </a:extLst>
          </p:cNvPr>
          <p:cNvSpPr txBox="1"/>
          <p:nvPr/>
        </p:nvSpPr>
        <p:spPr>
          <a:xfrm>
            <a:off x="3903674" y="4272807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991" name="TextBox 1990">
            <a:extLst>
              <a:ext uri="{FF2B5EF4-FFF2-40B4-BE49-F238E27FC236}">
                <a16:creationId xmlns:a16="http://schemas.microsoft.com/office/drawing/2014/main" id="{9F7A786F-5992-FB4C-931F-6BC35D411C3F}"/>
              </a:ext>
            </a:extLst>
          </p:cNvPr>
          <p:cNvSpPr txBox="1"/>
          <p:nvPr/>
        </p:nvSpPr>
        <p:spPr>
          <a:xfrm>
            <a:off x="9214188" y="2483727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200 &lt; 300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300 &gt; 200</a:t>
            </a:r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" grpId="0" animBg="1"/>
      <p:bldP spid="1989" grpId="0"/>
      <p:bldP spid="1129" grpId="0" animBg="1"/>
      <p:bldP spid="1130" grpId="0"/>
      <p:bldP spid="1990" grpId="0"/>
      <p:bldP spid="19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A59BCD-1BFC-604B-8B07-91B539778796}"/>
              </a:ext>
            </a:extLst>
          </p:cNvPr>
          <p:cNvSpPr/>
          <p:nvPr/>
        </p:nvSpPr>
        <p:spPr>
          <a:xfrm>
            <a:off x="910131" y="1434149"/>
            <a:ext cx="10124661" cy="2743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id="{5B27F22A-D41A-E043-8D9B-BA2A3B7C6B7B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b) So sánh các số tròn chục: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76D510-D1D6-354C-9538-91AEE189197B}"/>
              </a:ext>
            </a:extLst>
          </p:cNvPr>
          <p:cNvGrpSpPr/>
          <p:nvPr/>
        </p:nvGrpSpPr>
        <p:grpSpPr>
          <a:xfrm>
            <a:off x="1159871" y="1602152"/>
            <a:ext cx="2973150" cy="1916637"/>
            <a:chOff x="1097879" y="1440210"/>
            <a:chExt cx="2973150" cy="1916637"/>
          </a:xfrm>
        </p:grpSpPr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2770CFC8-BA16-AE4F-A5C8-982AB5D4EE57}"/>
                </a:ext>
              </a:extLst>
            </p:cNvPr>
            <p:cNvSpPr/>
            <p:nvPr/>
          </p:nvSpPr>
          <p:spPr>
            <a:xfrm>
              <a:off x="1097879" y="1440210"/>
              <a:ext cx="2973150" cy="191663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69" name="Picture 668">
              <a:extLst>
                <a:ext uri="{FF2B5EF4-FFF2-40B4-BE49-F238E27FC236}">
                  <a16:creationId xmlns:a16="http://schemas.microsoft.com/office/drawing/2014/main" id="{C1364119-6731-9645-9D1A-BBB9C3F2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885" y="1709786"/>
              <a:ext cx="1364463" cy="1364463"/>
            </a:xfrm>
            <a:prstGeom prst="rect">
              <a:avLst/>
            </a:prstGeom>
          </p:spPr>
        </p:pic>
        <p:grpSp>
          <p:nvGrpSpPr>
            <p:cNvPr id="671" name="Group 670">
              <a:extLst>
                <a:ext uri="{FF2B5EF4-FFF2-40B4-BE49-F238E27FC236}">
                  <a16:creationId xmlns:a16="http://schemas.microsoft.com/office/drawing/2014/main" id="{9DF46355-CFCD-ED4C-B14A-D75F40267E33}"/>
                </a:ext>
              </a:extLst>
            </p:cNvPr>
            <p:cNvGrpSpPr/>
            <p:nvPr/>
          </p:nvGrpSpPr>
          <p:grpSpPr>
            <a:xfrm>
              <a:off x="3060408" y="1709786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72" name="Rectangle 671">
                <a:extLst>
                  <a:ext uri="{FF2B5EF4-FFF2-40B4-BE49-F238E27FC236}">
                    <a16:creationId xmlns:a16="http://schemas.microsoft.com/office/drawing/2014/main" id="{09571823-164C-DE43-B417-055ED9DF7CF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Rectangle 672">
                <a:extLst>
                  <a:ext uri="{FF2B5EF4-FFF2-40B4-BE49-F238E27FC236}">
                    <a16:creationId xmlns:a16="http://schemas.microsoft.com/office/drawing/2014/main" id="{DACFD647-E983-0A40-9070-159B50B627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Rectangle 673">
                <a:extLst>
                  <a:ext uri="{FF2B5EF4-FFF2-40B4-BE49-F238E27FC236}">
                    <a16:creationId xmlns:a16="http://schemas.microsoft.com/office/drawing/2014/main" id="{5468CFFE-4428-C84E-AE89-090DFEF6C2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>
                <a:extLst>
                  <a:ext uri="{FF2B5EF4-FFF2-40B4-BE49-F238E27FC236}">
                    <a16:creationId xmlns:a16="http://schemas.microsoft.com/office/drawing/2014/main" id="{B1B88691-D58A-014E-B829-8D68EF0512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>
                <a:extLst>
                  <a:ext uri="{FF2B5EF4-FFF2-40B4-BE49-F238E27FC236}">
                    <a16:creationId xmlns:a16="http://schemas.microsoft.com/office/drawing/2014/main" id="{396EB182-5A0D-D942-A75D-93E6D36C267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>
                <a:extLst>
                  <a:ext uri="{FF2B5EF4-FFF2-40B4-BE49-F238E27FC236}">
                    <a16:creationId xmlns:a16="http://schemas.microsoft.com/office/drawing/2014/main" id="{6F350015-B00C-5A4A-B431-85B73797F63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>
                <a:extLst>
                  <a:ext uri="{FF2B5EF4-FFF2-40B4-BE49-F238E27FC236}">
                    <a16:creationId xmlns:a16="http://schemas.microsoft.com/office/drawing/2014/main" id="{616A7FD8-87D8-3B46-9C47-762620A3B7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>
                <a:extLst>
                  <a:ext uri="{FF2B5EF4-FFF2-40B4-BE49-F238E27FC236}">
                    <a16:creationId xmlns:a16="http://schemas.microsoft.com/office/drawing/2014/main" id="{94AD67DC-5675-5A4D-990F-56C6099E5C5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>
                <a:extLst>
                  <a:ext uri="{FF2B5EF4-FFF2-40B4-BE49-F238E27FC236}">
                    <a16:creationId xmlns:a16="http://schemas.microsoft.com/office/drawing/2014/main" id="{3FA73153-BDE3-FB42-9C6C-7E687A43CAE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>
                <a:extLst>
                  <a:ext uri="{FF2B5EF4-FFF2-40B4-BE49-F238E27FC236}">
                    <a16:creationId xmlns:a16="http://schemas.microsoft.com/office/drawing/2014/main" id="{27152974-BC5E-8E4B-AE46-9B3B60FD252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2" name="Group 681">
              <a:extLst>
                <a:ext uri="{FF2B5EF4-FFF2-40B4-BE49-F238E27FC236}">
                  <a16:creationId xmlns:a16="http://schemas.microsoft.com/office/drawing/2014/main" id="{40845922-7BAA-FF44-BB61-5699F3793763}"/>
                </a:ext>
              </a:extLst>
            </p:cNvPr>
            <p:cNvGrpSpPr/>
            <p:nvPr/>
          </p:nvGrpSpPr>
          <p:grpSpPr>
            <a:xfrm>
              <a:off x="3312493" y="1705122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3" name="Rectangle 682">
                <a:extLst>
                  <a:ext uri="{FF2B5EF4-FFF2-40B4-BE49-F238E27FC236}">
                    <a16:creationId xmlns:a16="http://schemas.microsoft.com/office/drawing/2014/main" id="{47985FE5-6B27-9E4A-A7BB-FD280676F16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1D92833A-31A2-0A44-B124-3626C111BBD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67F58135-4534-9847-BD21-99BA83BD309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031B3A77-5CE8-F744-B85C-FE5907DD588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CE5D451F-1DB8-A44F-A7D7-0B90EF7014E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82EF71B1-B351-A046-8B7F-F64AB87E62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DDEC53A4-F9CB-BE46-8ED1-9DBA4D642DC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34B1D34A-50D9-0B4A-B6D3-26D7E92C761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76237361-315F-2345-A657-DD410CDE079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D2163F82-EDCD-1A40-9202-FC3CF24E675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9E76F71-2148-AB4F-A298-5F03F348A615}"/>
              </a:ext>
            </a:extLst>
          </p:cNvPr>
          <p:cNvGrpSpPr/>
          <p:nvPr/>
        </p:nvGrpSpPr>
        <p:grpSpPr>
          <a:xfrm>
            <a:off x="4727842" y="1602152"/>
            <a:ext cx="2516827" cy="1916637"/>
            <a:chOff x="4665850" y="1440210"/>
            <a:chExt cx="2516827" cy="1916637"/>
          </a:xfrm>
        </p:grpSpPr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C8FAD0C6-388F-D84A-B690-C0E897E10E3F}"/>
                </a:ext>
              </a:extLst>
            </p:cNvPr>
            <p:cNvSpPr/>
            <p:nvPr/>
          </p:nvSpPr>
          <p:spPr>
            <a:xfrm>
              <a:off x="4665850" y="1440210"/>
              <a:ext cx="2516827" cy="1916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70" name="Picture 669">
              <a:extLst>
                <a:ext uri="{FF2B5EF4-FFF2-40B4-BE49-F238E27FC236}">
                  <a16:creationId xmlns:a16="http://schemas.microsoft.com/office/drawing/2014/main" id="{1BF62DD4-65C6-F648-84DB-917B835FC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609" y="1712971"/>
              <a:ext cx="1364463" cy="1364463"/>
            </a:xfrm>
            <a:prstGeom prst="rect">
              <a:avLst/>
            </a:prstGeom>
          </p:spPr>
        </p:pic>
        <p:grpSp>
          <p:nvGrpSpPr>
            <p:cNvPr id="693" name="Group 692">
              <a:extLst>
                <a:ext uri="{FF2B5EF4-FFF2-40B4-BE49-F238E27FC236}">
                  <a16:creationId xmlns:a16="http://schemas.microsoft.com/office/drawing/2014/main" id="{E8FE92F5-A050-B646-950F-44EEB38E57D6}"/>
                </a:ext>
              </a:extLst>
            </p:cNvPr>
            <p:cNvGrpSpPr/>
            <p:nvPr/>
          </p:nvGrpSpPr>
          <p:grpSpPr>
            <a:xfrm>
              <a:off x="6682304" y="1705121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94" name="Rectangle 693">
                <a:extLst>
                  <a:ext uri="{FF2B5EF4-FFF2-40B4-BE49-F238E27FC236}">
                    <a16:creationId xmlns:a16="http://schemas.microsoft.com/office/drawing/2014/main" id="{7ABE9548-C5F4-4343-A8AC-36860271A38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Rectangle 694">
                <a:extLst>
                  <a:ext uri="{FF2B5EF4-FFF2-40B4-BE49-F238E27FC236}">
                    <a16:creationId xmlns:a16="http://schemas.microsoft.com/office/drawing/2014/main" id="{7B10A030-F0C7-6747-B460-62B3605BC15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Rectangle 695">
                <a:extLst>
                  <a:ext uri="{FF2B5EF4-FFF2-40B4-BE49-F238E27FC236}">
                    <a16:creationId xmlns:a16="http://schemas.microsoft.com/office/drawing/2014/main" id="{B2AE5B20-B083-0E46-B839-037E9AD96D8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Rectangle 696">
                <a:extLst>
                  <a:ext uri="{FF2B5EF4-FFF2-40B4-BE49-F238E27FC236}">
                    <a16:creationId xmlns:a16="http://schemas.microsoft.com/office/drawing/2014/main" id="{71F52D4E-E20D-4740-9E69-C752848558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Rectangle 697">
                <a:extLst>
                  <a:ext uri="{FF2B5EF4-FFF2-40B4-BE49-F238E27FC236}">
                    <a16:creationId xmlns:a16="http://schemas.microsoft.com/office/drawing/2014/main" id="{3B8EE12D-2336-4945-A18D-A9224CC86FF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Rectangle 698">
                <a:extLst>
                  <a:ext uri="{FF2B5EF4-FFF2-40B4-BE49-F238E27FC236}">
                    <a16:creationId xmlns:a16="http://schemas.microsoft.com/office/drawing/2014/main" id="{937F0FAC-BD7A-C544-964F-DB3A5D976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Rectangle 699">
                <a:extLst>
                  <a:ext uri="{FF2B5EF4-FFF2-40B4-BE49-F238E27FC236}">
                    <a16:creationId xmlns:a16="http://schemas.microsoft.com/office/drawing/2014/main" id="{E6E72649-7036-9F41-86C9-F9DFA2FC8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Rectangle 700">
                <a:extLst>
                  <a:ext uri="{FF2B5EF4-FFF2-40B4-BE49-F238E27FC236}">
                    <a16:creationId xmlns:a16="http://schemas.microsoft.com/office/drawing/2014/main" id="{09B40FBA-65EA-F74F-AB3C-F6B07EDFE46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Rectangle 701">
                <a:extLst>
                  <a:ext uri="{FF2B5EF4-FFF2-40B4-BE49-F238E27FC236}">
                    <a16:creationId xmlns:a16="http://schemas.microsoft.com/office/drawing/2014/main" id="{F96287E0-6838-7741-ADFB-353F05E3E75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Rectangle 702">
                <a:extLst>
                  <a:ext uri="{FF2B5EF4-FFF2-40B4-BE49-F238E27FC236}">
                    <a16:creationId xmlns:a16="http://schemas.microsoft.com/office/drawing/2014/main" id="{36D8A297-8322-B74B-92BF-7C12CE9A2AD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829BB9-2AFF-574C-A85F-CBC16BFC1522}"/>
              </a:ext>
            </a:extLst>
          </p:cNvPr>
          <p:cNvSpPr txBox="1"/>
          <p:nvPr/>
        </p:nvSpPr>
        <p:spPr>
          <a:xfrm>
            <a:off x="2266520" y="358149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120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id="{FDCB700B-DA3A-0941-A3A4-63F9524E30A8}"/>
              </a:ext>
            </a:extLst>
          </p:cNvPr>
          <p:cNvSpPr txBox="1"/>
          <p:nvPr/>
        </p:nvSpPr>
        <p:spPr>
          <a:xfrm>
            <a:off x="5732945" y="3581498"/>
            <a:ext cx="759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110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id="{97D317C7-4275-2746-B2C4-43B5801587DA}"/>
              </a:ext>
            </a:extLst>
          </p:cNvPr>
          <p:cNvSpPr txBox="1"/>
          <p:nvPr/>
        </p:nvSpPr>
        <p:spPr>
          <a:xfrm>
            <a:off x="4146273" y="3326986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70AD7388-6E4D-824E-BB8A-B4D1E21D3CF9}"/>
              </a:ext>
            </a:extLst>
          </p:cNvPr>
          <p:cNvSpPr txBox="1"/>
          <p:nvPr/>
        </p:nvSpPr>
        <p:spPr>
          <a:xfrm>
            <a:off x="7946140" y="1702414"/>
            <a:ext cx="2471574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600" dirty="0"/>
              <a:t>120  </a:t>
            </a:r>
            <a:r>
              <a:rPr lang="x-none" sz="3600" dirty="0">
                <a:solidFill>
                  <a:srgbClr val="FF0000"/>
                </a:solidFill>
              </a:rPr>
              <a:t>&gt;</a:t>
            </a:r>
            <a:r>
              <a:rPr lang="x-none" sz="3600" dirty="0"/>
              <a:t>  110</a:t>
            </a:r>
          </a:p>
          <a:p>
            <a:pPr>
              <a:lnSpc>
                <a:spcPct val="150000"/>
              </a:lnSpc>
            </a:pPr>
            <a:r>
              <a:rPr lang="x-none" sz="3600" dirty="0"/>
              <a:t>110  </a:t>
            </a:r>
            <a:r>
              <a:rPr lang="x-none" sz="3600" dirty="0">
                <a:solidFill>
                  <a:srgbClr val="FF0000"/>
                </a:solidFill>
              </a:rPr>
              <a:t>&lt;</a:t>
            </a:r>
            <a:r>
              <a:rPr lang="x-none" sz="3600" dirty="0"/>
              <a:t>  120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92729-6E6A-C440-8687-F6ADB58AD0E9}"/>
              </a:ext>
            </a:extLst>
          </p:cNvPr>
          <p:cNvSpPr txBox="1"/>
          <p:nvPr/>
        </p:nvSpPr>
        <p:spPr>
          <a:xfrm>
            <a:off x="906117" y="4913405"/>
            <a:ext cx="10379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Cùng số trăm, khác số chục </a:t>
            </a:r>
            <a:r>
              <a:rPr lang="x-none" sz="3200" dirty="0">
                <a:sym typeface="Wingdings" pitchFamily="2" charset="2"/>
              </a:rPr>
              <a:t> chỉ cần so sánh số chục.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1"/>
      <p:bldP spid="708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A59BCD-1BFC-604B-8B07-91B539778796}"/>
              </a:ext>
            </a:extLst>
          </p:cNvPr>
          <p:cNvSpPr/>
          <p:nvPr/>
        </p:nvSpPr>
        <p:spPr>
          <a:xfrm>
            <a:off x="786147" y="1304818"/>
            <a:ext cx="10375751" cy="36546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id="{5B27F22A-D41A-E043-8D9B-BA2A3B7C6B7B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b) So sánh các số tròn chục: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29BB9-2AFF-574C-A85F-CBC16BFC1522}"/>
              </a:ext>
            </a:extLst>
          </p:cNvPr>
          <p:cNvSpPr txBox="1"/>
          <p:nvPr/>
        </p:nvSpPr>
        <p:spPr>
          <a:xfrm>
            <a:off x="2146427" y="420325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/>
              <a:t>250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id="{FDCB700B-DA3A-0941-A3A4-63F9524E30A8}"/>
              </a:ext>
            </a:extLst>
          </p:cNvPr>
          <p:cNvSpPr txBox="1"/>
          <p:nvPr/>
        </p:nvSpPr>
        <p:spPr>
          <a:xfrm>
            <a:off x="6180986" y="421291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/>
              <a:t>350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id="{97D317C7-4275-2746-B2C4-43B5801587DA}"/>
              </a:ext>
            </a:extLst>
          </p:cNvPr>
          <p:cNvSpPr txBox="1"/>
          <p:nvPr/>
        </p:nvSpPr>
        <p:spPr>
          <a:xfrm>
            <a:off x="4370965" y="404831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&lt;</a:t>
            </a:r>
            <a:endParaRPr lang="x-none" sz="6000" dirty="0">
              <a:solidFill>
                <a:srgbClr val="FF0000"/>
              </a:solidFill>
            </a:endParaRP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70AD7388-6E4D-824E-BB8A-B4D1E21D3CF9}"/>
              </a:ext>
            </a:extLst>
          </p:cNvPr>
          <p:cNvSpPr txBox="1"/>
          <p:nvPr/>
        </p:nvSpPr>
        <p:spPr>
          <a:xfrm>
            <a:off x="8474059" y="2160570"/>
            <a:ext cx="2505814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600" dirty="0"/>
              <a:t>250  </a:t>
            </a:r>
            <a:r>
              <a:rPr lang="x-none" sz="3600" dirty="0">
                <a:solidFill>
                  <a:srgbClr val="FF0000"/>
                </a:solidFill>
              </a:rPr>
              <a:t>&lt;</a:t>
            </a:r>
            <a:r>
              <a:rPr lang="x-none" sz="3600" dirty="0"/>
              <a:t>  350</a:t>
            </a:r>
          </a:p>
          <a:p>
            <a:pPr>
              <a:lnSpc>
                <a:spcPct val="150000"/>
              </a:lnSpc>
            </a:pPr>
            <a:r>
              <a:rPr lang="x-none" sz="3600" dirty="0"/>
              <a:t>350  </a:t>
            </a:r>
            <a:r>
              <a:rPr lang="x-none" sz="3600" dirty="0">
                <a:solidFill>
                  <a:srgbClr val="FF0000"/>
                </a:solidFill>
              </a:rPr>
              <a:t>&gt;</a:t>
            </a:r>
            <a:r>
              <a:rPr lang="x-none" sz="3600" dirty="0"/>
              <a:t>  250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92729-6E6A-C440-8687-F6ADB58AD0E9}"/>
              </a:ext>
            </a:extLst>
          </p:cNvPr>
          <p:cNvSpPr txBox="1"/>
          <p:nvPr/>
        </p:nvSpPr>
        <p:spPr>
          <a:xfrm>
            <a:off x="926382" y="5394284"/>
            <a:ext cx="10310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Khác số trăm, cùng số chục </a:t>
            </a:r>
            <a:r>
              <a:rPr lang="x-none" sz="3200" dirty="0">
                <a:sym typeface="Wingdings" pitchFamily="2" charset="2"/>
              </a:rPr>
              <a:t> chỉ cần so sánh số trăm.</a:t>
            </a:r>
            <a:endParaRPr lang="x-none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8249FF-41C6-DA49-848B-EB3CBFF9C0EB}"/>
              </a:ext>
            </a:extLst>
          </p:cNvPr>
          <p:cNvGrpSpPr/>
          <p:nvPr/>
        </p:nvGrpSpPr>
        <p:grpSpPr>
          <a:xfrm>
            <a:off x="4669049" y="1772630"/>
            <a:ext cx="3715484" cy="2380216"/>
            <a:chOff x="4793033" y="1602152"/>
            <a:chExt cx="3715484" cy="2380216"/>
          </a:xfrm>
        </p:grpSpPr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C8FAD0C6-388F-D84A-B690-C0E897E10E3F}"/>
                </a:ext>
              </a:extLst>
            </p:cNvPr>
            <p:cNvSpPr/>
            <p:nvPr/>
          </p:nvSpPr>
          <p:spPr>
            <a:xfrm>
              <a:off x="4793033" y="1602152"/>
              <a:ext cx="3715484" cy="238021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70" name="Picture 669">
              <a:extLst>
                <a:ext uri="{FF2B5EF4-FFF2-40B4-BE49-F238E27FC236}">
                  <a16:creationId xmlns:a16="http://schemas.microsoft.com/office/drawing/2014/main" id="{1BF62DD4-65C6-F648-84DB-917B835FC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456" y="1912039"/>
              <a:ext cx="1364463" cy="1364463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86B305C-6A2D-BF4A-A852-0FD0FA70D59D}"/>
                </a:ext>
              </a:extLst>
            </p:cNvPr>
            <p:cNvGrpSpPr/>
            <p:nvPr/>
          </p:nvGrpSpPr>
          <p:grpSpPr>
            <a:xfrm>
              <a:off x="7116249" y="1863317"/>
              <a:ext cx="1070931" cy="1372242"/>
              <a:chOff x="7069755" y="1863317"/>
              <a:chExt cx="1070931" cy="1372242"/>
            </a:xfrm>
          </p:grpSpPr>
          <p:grpSp>
            <p:nvGrpSpPr>
              <p:cNvPr id="693" name="Group 692">
                <a:extLst>
                  <a:ext uri="{FF2B5EF4-FFF2-40B4-BE49-F238E27FC236}">
                    <a16:creationId xmlns:a16="http://schemas.microsoft.com/office/drawing/2014/main" id="{E8FE92F5-A050-B646-950F-44EEB38E57D6}"/>
                  </a:ext>
                </a:extLst>
              </p:cNvPr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94" name="Rectangle 693">
                  <a:extLst>
                    <a:ext uri="{FF2B5EF4-FFF2-40B4-BE49-F238E27FC236}">
                      <a16:creationId xmlns:a16="http://schemas.microsoft.com/office/drawing/2014/main" id="{7ABE9548-C5F4-4343-A8AC-36860271A38C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Rectangle 694">
                  <a:extLst>
                    <a:ext uri="{FF2B5EF4-FFF2-40B4-BE49-F238E27FC236}">
                      <a16:creationId xmlns:a16="http://schemas.microsoft.com/office/drawing/2014/main" id="{7B10A030-F0C7-6747-B460-62B3605BC15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Rectangle 695">
                  <a:extLst>
                    <a:ext uri="{FF2B5EF4-FFF2-40B4-BE49-F238E27FC236}">
                      <a16:creationId xmlns:a16="http://schemas.microsoft.com/office/drawing/2014/main" id="{B2AE5B20-B083-0E46-B839-037E9AD96D8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Rectangle 696">
                  <a:extLst>
                    <a:ext uri="{FF2B5EF4-FFF2-40B4-BE49-F238E27FC236}">
                      <a16:creationId xmlns:a16="http://schemas.microsoft.com/office/drawing/2014/main" id="{71F52D4E-E20D-4740-9E69-C7528485584B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8" name="Rectangle 697">
                  <a:extLst>
                    <a:ext uri="{FF2B5EF4-FFF2-40B4-BE49-F238E27FC236}">
                      <a16:creationId xmlns:a16="http://schemas.microsoft.com/office/drawing/2014/main" id="{3B8EE12D-2336-4945-A18D-A9224CC86FF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Rectangle 698">
                  <a:extLst>
                    <a:ext uri="{FF2B5EF4-FFF2-40B4-BE49-F238E27FC236}">
                      <a16:creationId xmlns:a16="http://schemas.microsoft.com/office/drawing/2014/main" id="{937F0FAC-BD7A-C544-964F-DB3A5D976919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0" name="Rectangle 699">
                  <a:extLst>
                    <a:ext uri="{FF2B5EF4-FFF2-40B4-BE49-F238E27FC236}">
                      <a16:creationId xmlns:a16="http://schemas.microsoft.com/office/drawing/2014/main" id="{E6E72649-7036-9F41-86C9-F9DFA2FC834B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1" name="Rectangle 700">
                  <a:extLst>
                    <a:ext uri="{FF2B5EF4-FFF2-40B4-BE49-F238E27FC236}">
                      <a16:creationId xmlns:a16="http://schemas.microsoft.com/office/drawing/2014/main" id="{09B40FBA-65EA-F74F-AB3C-F6B07EDFE46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2" name="Rectangle 701">
                  <a:extLst>
                    <a:ext uri="{FF2B5EF4-FFF2-40B4-BE49-F238E27FC236}">
                      <a16:creationId xmlns:a16="http://schemas.microsoft.com/office/drawing/2014/main" id="{F96287E0-6838-7741-ADFB-353F05E3E755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3" name="Rectangle 702">
                  <a:extLst>
                    <a:ext uri="{FF2B5EF4-FFF2-40B4-BE49-F238E27FC236}">
                      <a16:creationId xmlns:a16="http://schemas.microsoft.com/office/drawing/2014/main" id="{36D8A297-8322-B74B-92BF-7C12CE9A2AD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449285BB-4EAD-E34A-8D01-3F55DA0F8B29}"/>
                  </a:ext>
                </a:extLst>
              </p:cNvPr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15154740-9E41-2041-92EE-63B3087921CC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E578DC3-2C0D-EF42-A7A3-E59981320C86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DB141B24-51F5-4744-83C0-90F5F951B54F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7F30E17-5B2A-794C-B8A6-3752ACDF66D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22EA97BB-9E70-B04B-9A84-9D4057C4739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7680EAD9-F59F-6A4C-8F94-2239DCF86D25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EA3164F0-11FF-3D4D-AC4E-AA952FA36E60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ABC98DCD-172B-4E43-AAA2-5C3D41587D76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A63A587-9165-B54A-97E6-EDC5095622E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A2ECCF19-51F6-DA43-B46B-B393B9A62A72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FD5C21F-E5EF-5C4F-82D0-65E92C0B0739}"/>
                  </a:ext>
                </a:extLst>
              </p:cNvPr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6AF17B1-99EA-234F-8AB1-2D8CB5CADAA6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5DDE971-B808-9048-B6DE-1386959FEEE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B4559E49-F1D3-A449-B867-36CA5E197DEA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E73E3ACA-D6F9-1F45-990E-B7B2A3306AD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944C8AAF-0F9D-2F4A-B073-C072FA842DF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04B2280D-3A1E-1E48-A9A0-1E7483EA7474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DA918111-7A5E-8C41-83C9-0B897CAE68E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35B7A6E0-11CF-824B-B35C-E1BCFC3BE1E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5D8CF436-FA13-DE4C-BDF5-4BEA455EF52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9BD8C0A-AEAB-4840-917A-3772AE0BB54A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9D6B4673-96BD-4D49-A229-124EF7F2324A}"/>
                  </a:ext>
                </a:extLst>
              </p:cNvPr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25224BBA-877F-0047-9B2A-5D1CC3C20EAB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2D4624B2-921D-6149-8683-93C18F092CD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9D9A9D5E-DB1F-5547-8CFD-6C003E22ACF4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E1A0C3CD-1BA2-1145-A252-3B709CC91E9D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C92EE1EA-990E-3F48-A8E2-9976F3CCFF5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F08CF1C4-466A-BC45-B505-F0F71A356DB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EF06BCAF-6B71-A24A-A691-B0FE311540D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7CB8355F-E137-C24F-8EED-698CE71C68D5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99BC772C-BF68-4742-AAC3-F13CF58FA8A0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71AA1E5E-A1C5-CE46-822D-1652780CCFB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C8948964-EA91-3849-9C07-79EE17FF8D99}"/>
                  </a:ext>
                </a:extLst>
              </p:cNvPr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2A950FF8-19DD-DD47-80DE-37DC89877CB6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22CC6C79-AA26-8A45-AB17-4D423D9003D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509E76FE-6D89-7043-8DFA-6899CE72F92F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499A71CD-519C-3C48-A869-C065469290A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849F1E31-2061-794C-97FD-D1B23867841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F4CE3303-E1E8-4346-AB2A-5FA9C57968A1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CA247700-F23B-7E42-A92E-B51446EC765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78A6AB1F-A3E4-A940-9503-6AC61B6BDE7B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9553263D-9F2E-B847-91CF-212DA4D7474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732323A-E84F-BB45-8B7B-573BE6AAAE9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DF979DFB-10D1-E54F-A17F-D30907ECD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56" y="2064439"/>
              <a:ext cx="1364463" cy="1364463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926380D6-189F-8949-B790-6BE66BB21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561" y="2202116"/>
              <a:ext cx="1364463" cy="136446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0F6A92-88D2-B244-8474-591B26D42CFA}"/>
              </a:ext>
            </a:extLst>
          </p:cNvPr>
          <p:cNvGrpSpPr/>
          <p:nvPr/>
        </p:nvGrpSpPr>
        <p:grpSpPr>
          <a:xfrm>
            <a:off x="1035886" y="1772631"/>
            <a:ext cx="3474383" cy="2380216"/>
            <a:chOff x="1159870" y="1602153"/>
            <a:chExt cx="3474383" cy="2380216"/>
          </a:xfrm>
        </p:grpSpPr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2770CFC8-BA16-AE4F-A5C8-982AB5D4EE57}"/>
                </a:ext>
              </a:extLst>
            </p:cNvPr>
            <p:cNvSpPr/>
            <p:nvPr/>
          </p:nvSpPr>
          <p:spPr>
            <a:xfrm>
              <a:off x="1159870" y="1602153"/>
              <a:ext cx="3474383" cy="2380216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69" name="Picture 668">
              <a:extLst>
                <a:ext uri="{FF2B5EF4-FFF2-40B4-BE49-F238E27FC236}">
                  <a16:creationId xmlns:a16="http://schemas.microsoft.com/office/drawing/2014/main" id="{C1364119-6731-9645-9D1A-BBB9C3F2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877" y="1871728"/>
              <a:ext cx="1364463" cy="1364463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A1317491-1FC2-DD45-A278-77610C94F723}"/>
                </a:ext>
              </a:extLst>
            </p:cNvPr>
            <p:cNvGrpSpPr/>
            <p:nvPr/>
          </p:nvGrpSpPr>
          <p:grpSpPr>
            <a:xfrm>
              <a:off x="3238356" y="1874349"/>
              <a:ext cx="1070931" cy="1372242"/>
              <a:chOff x="7069755" y="1863317"/>
              <a:chExt cx="1070931" cy="1372242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0C62EF92-5772-5641-8824-8FE42EB82232}"/>
                  </a:ext>
                </a:extLst>
              </p:cNvPr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E17FCF96-0C77-BB4D-88C3-E0203E731F8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FF1CC20F-69BE-BC4D-A9D6-2C88E7DD025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ECA4F985-2647-2F42-98E1-E88C2854E7F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60B218AA-BE0C-5C4A-8BBB-54675C8684DB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4362D3FD-B9FE-7B49-B606-A50037474E0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582AECCB-FB84-004E-B439-11F89F2CBC0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2B913072-88B9-7D4F-B03F-9C6A9D96F7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540CB57A-136D-884A-B692-72A23DD27291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3E9AD4CF-94D1-F24B-BC5D-AE040EE322B7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7D4E95E8-3746-1B48-845A-D9FE91691584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79397C59-3565-A84E-9FCE-BFC3BBCAB192}"/>
                  </a:ext>
                </a:extLst>
              </p:cNvPr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DC6D8AE5-A8BE-A341-AE4E-2FD23C125CBB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94B2202E-4B65-084D-82CF-24E206C612AD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34070AC8-7955-1A44-83F0-6699155F11B0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8ADD6C51-E02F-1740-B042-83EDBDF0446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DB63A6DA-C42F-8F41-82C9-2FA1AA67C12F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0F83D290-98E3-E54F-81F2-516665AB30E5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66571C92-C624-CC47-9F34-FD45557E4AA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200DD477-345A-884D-A2C8-76C0ABE3B8A5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4C7EA029-8439-8447-862B-36CCBF96072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A2E15FB0-4AFE-E148-A2D7-80896C1977B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F897DE3A-D0EB-D64A-B7B8-B6704241F0DC}"/>
                  </a:ext>
                </a:extLst>
              </p:cNvPr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6416F11F-C8F5-5849-B804-3468BF718BD3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14D78206-B1BF-2D4A-92C3-B347209C87B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DD428B52-380E-9743-B137-D88516A341C9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E7DFBEF8-D243-3540-A58B-D868965A960F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BE9D3912-C794-D644-9EF2-243EAE34D62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1C368B2D-334C-554A-A50E-2F2639DDDF8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C056E885-C517-8E43-A58D-5DA52A1C4CB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0E46BF8C-FEBF-DB40-9D3C-95716E4AFAF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9489B6DF-F406-C540-A0AD-0026FC419B0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4E41C178-404E-374C-A315-82594261874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550123F8-01F4-B348-AE17-408C65D022E7}"/>
                  </a:ext>
                </a:extLst>
              </p:cNvPr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ABC6A3F-7736-DB44-88A8-22245BE0195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6927D4A8-37C0-7848-9279-12D58D31550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BC95CCD0-3340-AD4B-833A-49A9D4ACD74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939048F-C9E7-5745-B8C0-199A891A0473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8319604C-C005-8946-9F97-793F177442B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7246CB4E-456F-4747-9A78-C233F9E1E40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30B1853-53B0-B943-8FE3-79E6A891A56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890C0C29-3C85-2149-B761-7F7C31460841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ED2CC3B7-07F6-8C4C-BD02-47DB13007F1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CBFE33EA-8482-6948-886F-22BB9B8C075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F869E206-0B67-1F4F-A7B9-686E941B2C06}"/>
                  </a:ext>
                </a:extLst>
              </p:cNvPr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51DE8690-534B-654C-8554-539518BE0C5E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957F25F-0374-EC48-A38D-302050CB0FAB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E8BB413C-66A8-414B-92A4-50AC8BF89BE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1620531E-280F-7A44-A7B1-6D4CD05506B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B71E988D-2A84-BB40-8E37-534B5A32854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C30CE788-2386-3E4B-AE85-F2DB85A46D2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44724249-7BB8-254B-9987-45AA6D30AAB9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1E1F0A25-5F6D-0340-B6BD-83B25FA0E09E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6ECC0C44-F294-7F4F-A7FB-F4DADAB2643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4F053120-15CB-164A-9144-C2459F7223B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A1BDEFF8-6E10-B743-A72D-CF0D750AF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277" y="2024128"/>
              <a:ext cx="1364463" cy="1364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731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0"/>
      <p:bldP spid="708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A59BCD-1BFC-604B-8B07-91B539778796}"/>
              </a:ext>
            </a:extLst>
          </p:cNvPr>
          <p:cNvSpPr/>
          <p:nvPr/>
        </p:nvSpPr>
        <p:spPr>
          <a:xfrm>
            <a:off x="785949" y="1304818"/>
            <a:ext cx="11192691" cy="36546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id="{5B27F22A-D41A-E043-8D9B-BA2A3B7C6B7B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b) So sánh các số tròn chục: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29BB9-2AFF-574C-A85F-CBC16BFC1522}"/>
              </a:ext>
            </a:extLst>
          </p:cNvPr>
          <p:cNvSpPr txBox="1"/>
          <p:nvPr/>
        </p:nvSpPr>
        <p:spPr>
          <a:xfrm>
            <a:off x="2344547" y="420325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/>
              <a:t>610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id="{FDCB700B-DA3A-0941-A3A4-63F9524E30A8}"/>
              </a:ext>
            </a:extLst>
          </p:cNvPr>
          <p:cNvSpPr txBox="1"/>
          <p:nvPr/>
        </p:nvSpPr>
        <p:spPr>
          <a:xfrm>
            <a:off x="6379106" y="421291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/>
              <a:t>590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id="{97D317C7-4275-2746-B2C4-43B5801587DA}"/>
              </a:ext>
            </a:extLst>
          </p:cNvPr>
          <p:cNvSpPr txBox="1"/>
          <p:nvPr/>
        </p:nvSpPr>
        <p:spPr>
          <a:xfrm>
            <a:off x="4569085" y="404831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70AD7388-6E4D-824E-BB8A-B4D1E21D3CF9}"/>
              </a:ext>
            </a:extLst>
          </p:cNvPr>
          <p:cNvSpPr txBox="1"/>
          <p:nvPr/>
        </p:nvSpPr>
        <p:spPr>
          <a:xfrm>
            <a:off x="9823074" y="2254549"/>
            <a:ext cx="1994457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610  </a:t>
            </a:r>
            <a:r>
              <a:rPr lang="x-none" sz="2800" dirty="0">
                <a:solidFill>
                  <a:srgbClr val="FF0000"/>
                </a:solidFill>
              </a:rPr>
              <a:t>&gt;</a:t>
            </a:r>
            <a:r>
              <a:rPr lang="x-none" sz="2800" dirty="0"/>
              <a:t>  590</a:t>
            </a:r>
          </a:p>
          <a:p>
            <a:pPr>
              <a:lnSpc>
                <a:spcPct val="150000"/>
              </a:lnSpc>
            </a:pPr>
            <a:r>
              <a:rPr lang="x-none" sz="2800" dirty="0"/>
              <a:t>590  </a:t>
            </a:r>
            <a:r>
              <a:rPr lang="x-none" sz="2800" dirty="0">
                <a:solidFill>
                  <a:srgbClr val="FF0000"/>
                </a:solidFill>
              </a:rPr>
              <a:t>&lt;</a:t>
            </a:r>
            <a:r>
              <a:rPr lang="x-none" sz="2800" dirty="0"/>
              <a:t>  610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92729-6E6A-C440-8687-F6ADB58AD0E9}"/>
              </a:ext>
            </a:extLst>
          </p:cNvPr>
          <p:cNvSpPr txBox="1"/>
          <p:nvPr/>
        </p:nvSpPr>
        <p:spPr>
          <a:xfrm>
            <a:off x="1472389" y="5272386"/>
            <a:ext cx="9643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Khác số trăm, khác số chục </a:t>
            </a:r>
            <a:r>
              <a:rPr lang="x-none" sz="3200" dirty="0">
                <a:sym typeface="Wingdings" pitchFamily="2" charset="2"/>
              </a:rPr>
              <a:t> so sánh lần lượt số trăm rồi đến số chục.</a:t>
            </a:r>
            <a:endParaRPr lang="x-none" sz="3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474EDF-6238-F04D-A110-4B7B6ADAB99A}"/>
              </a:ext>
            </a:extLst>
          </p:cNvPr>
          <p:cNvGrpSpPr/>
          <p:nvPr/>
        </p:nvGrpSpPr>
        <p:grpSpPr>
          <a:xfrm>
            <a:off x="884739" y="1772631"/>
            <a:ext cx="3914918" cy="2275687"/>
            <a:chOff x="849909" y="1772631"/>
            <a:chExt cx="3914918" cy="2275687"/>
          </a:xfrm>
        </p:grpSpPr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2770CFC8-BA16-AE4F-A5C8-982AB5D4EE57}"/>
                </a:ext>
              </a:extLst>
            </p:cNvPr>
            <p:cNvSpPr/>
            <p:nvPr/>
          </p:nvSpPr>
          <p:spPr>
            <a:xfrm>
              <a:off x="849909" y="1772631"/>
              <a:ext cx="3914918" cy="227568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F869E206-0B67-1F4F-A7B9-686E941B2C06}"/>
                </a:ext>
              </a:extLst>
            </p:cNvPr>
            <p:cNvGrpSpPr/>
            <p:nvPr/>
          </p:nvGrpSpPr>
          <p:grpSpPr>
            <a:xfrm>
              <a:off x="4312124" y="2044827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51DE8690-534B-654C-8554-539518BE0C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957F25F-0374-EC48-A38D-302050CB0FA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8BB413C-66A8-414B-92A4-50AC8BF89BE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1620531E-280F-7A44-A7B1-6D4CD05506B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71E988D-2A84-BB40-8E37-534B5A328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30CE788-2386-3E4B-AE85-F2DB85A46D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44724249-7BB8-254B-9987-45AA6D30AAB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1E1F0A25-5F6D-0340-B6BD-83B25FA0E09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6ECC0C44-F294-7F4F-A7FB-F4DADAB264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F053120-15CB-164A-9144-C2459F7223B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884627-1B1A-214C-B2EE-5E73FD5818BD}"/>
                </a:ext>
              </a:extLst>
            </p:cNvPr>
            <p:cNvGrpSpPr/>
            <p:nvPr/>
          </p:nvGrpSpPr>
          <p:grpSpPr>
            <a:xfrm>
              <a:off x="1131394" y="2060084"/>
              <a:ext cx="1432455" cy="1432455"/>
              <a:chOff x="1317370" y="2060084"/>
              <a:chExt cx="1432455" cy="1432455"/>
            </a:xfrm>
          </p:grpSpPr>
          <p:pic>
            <p:nvPicPr>
              <p:cNvPr id="669" name="Picture 668">
                <a:extLst>
                  <a:ext uri="{FF2B5EF4-FFF2-40B4-BE49-F238E27FC236}">
                    <a16:creationId xmlns:a16="http://schemas.microsoft.com/office/drawing/2014/main" id="{C1364119-6731-9645-9D1A-BBB9C3F232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1" name="Picture 150">
                <a:extLst>
                  <a:ext uri="{FF2B5EF4-FFF2-40B4-BE49-F238E27FC236}">
                    <a16:creationId xmlns:a16="http://schemas.microsoft.com/office/drawing/2014/main" id="{A1BDEFF8-6E10-B743-A72D-CF0D750AF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2" name="Picture 151">
                <a:extLst>
                  <a:ext uri="{FF2B5EF4-FFF2-40B4-BE49-F238E27FC236}">
                    <a16:creationId xmlns:a16="http://schemas.microsoft.com/office/drawing/2014/main" id="{1090E71F-1F1D-9D4D-A227-D3100A8DE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32C607CC-7933-AC40-86F7-87512F3F01B5}"/>
                </a:ext>
              </a:extLst>
            </p:cNvPr>
            <p:cNvGrpSpPr/>
            <p:nvPr/>
          </p:nvGrpSpPr>
          <p:grpSpPr>
            <a:xfrm>
              <a:off x="2620430" y="2056429"/>
              <a:ext cx="1432455" cy="1432455"/>
              <a:chOff x="1317370" y="2060084"/>
              <a:chExt cx="1432455" cy="1432455"/>
            </a:xfrm>
          </p:grpSpPr>
          <p:pic>
            <p:nvPicPr>
              <p:cNvPr id="154" name="Picture 153">
                <a:extLst>
                  <a:ext uri="{FF2B5EF4-FFF2-40B4-BE49-F238E27FC236}">
                    <a16:creationId xmlns:a16="http://schemas.microsoft.com/office/drawing/2014/main" id="{6CB86561-45E1-9748-9974-258ABBBF3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id="{751A41E6-6921-5548-AC65-ED4007E4E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6" name="Picture 155">
                <a:extLst>
                  <a:ext uri="{FF2B5EF4-FFF2-40B4-BE49-F238E27FC236}">
                    <a16:creationId xmlns:a16="http://schemas.microsoft.com/office/drawing/2014/main" id="{5165E036-236C-7B49-82B4-0D934DA05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D83CDD-CC5E-F049-A5E8-E9738013EF6D}"/>
              </a:ext>
            </a:extLst>
          </p:cNvPr>
          <p:cNvGrpSpPr/>
          <p:nvPr/>
        </p:nvGrpSpPr>
        <p:grpSpPr>
          <a:xfrm>
            <a:off x="4891577" y="1772631"/>
            <a:ext cx="4846588" cy="2275687"/>
            <a:chOff x="4693457" y="1772631"/>
            <a:chExt cx="4846588" cy="2275687"/>
          </a:xfrm>
        </p:grpSpPr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C8FAD0C6-388F-D84A-B690-C0E897E10E3F}"/>
                </a:ext>
              </a:extLst>
            </p:cNvPr>
            <p:cNvSpPr/>
            <p:nvPr/>
          </p:nvSpPr>
          <p:spPr>
            <a:xfrm>
              <a:off x="4693457" y="1772631"/>
              <a:ext cx="4846588" cy="227568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51EA138-51DF-D744-868C-A5BDF2AC98F8}"/>
                </a:ext>
              </a:extLst>
            </p:cNvPr>
            <p:cNvGrpSpPr/>
            <p:nvPr/>
          </p:nvGrpSpPr>
          <p:grpSpPr>
            <a:xfrm>
              <a:off x="4912148" y="2060084"/>
              <a:ext cx="4319092" cy="1432455"/>
              <a:chOff x="4977464" y="2060084"/>
              <a:chExt cx="4319092" cy="143245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12E92C3-345E-AC48-A1B6-B6F75C4DD656}"/>
                  </a:ext>
                </a:extLst>
              </p:cNvPr>
              <p:cNvGrpSpPr/>
              <p:nvPr/>
            </p:nvGrpSpPr>
            <p:grpSpPr>
              <a:xfrm>
                <a:off x="7990182" y="2113050"/>
                <a:ext cx="1306374" cy="1372242"/>
                <a:chOff x="6992265" y="2033795"/>
                <a:chExt cx="1306374" cy="1372242"/>
              </a:xfrm>
            </p:grpSpPr>
            <p:grpSp>
              <p:nvGrpSpPr>
                <p:cNvPr id="693" name="Group 692">
                  <a:extLst>
                    <a:ext uri="{FF2B5EF4-FFF2-40B4-BE49-F238E27FC236}">
                      <a16:creationId xmlns:a16="http://schemas.microsoft.com/office/drawing/2014/main" id="{E8FE92F5-A050-B646-950F-44EEB38E57D6}"/>
                    </a:ext>
                  </a:extLst>
                </p:cNvPr>
                <p:cNvGrpSpPr/>
                <p:nvPr/>
              </p:nvGrpSpPr>
              <p:grpSpPr>
                <a:xfrm>
                  <a:off x="6992265" y="2037541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694" name="Rectangle 693">
                    <a:extLst>
                      <a:ext uri="{FF2B5EF4-FFF2-40B4-BE49-F238E27FC236}">
                        <a16:creationId xmlns:a16="http://schemas.microsoft.com/office/drawing/2014/main" id="{7ABE9548-C5F4-4343-A8AC-36860271A38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5" name="Rectangle 694">
                    <a:extLst>
                      <a:ext uri="{FF2B5EF4-FFF2-40B4-BE49-F238E27FC236}">
                        <a16:creationId xmlns:a16="http://schemas.microsoft.com/office/drawing/2014/main" id="{7B10A030-F0C7-6747-B460-62B3605BC15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6" name="Rectangle 695">
                    <a:extLst>
                      <a:ext uri="{FF2B5EF4-FFF2-40B4-BE49-F238E27FC236}">
                        <a16:creationId xmlns:a16="http://schemas.microsoft.com/office/drawing/2014/main" id="{B2AE5B20-B083-0E46-B839-037E9AD96D8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7" name="Rectangle 696">
                    <a:extLst>
                      <a:ext uri="{FF2B5EF4-FFF2-40B4-BE49-F238E27FC236}">
                        <a16:creationId xmlns:a16="http://schemas.microsoft.com/office/drawing/2014/main" id="{71F52D4E-E20D-4740-9E69-C752848558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8" name="Rectangle 697">
                    <a:extLst>
                      <a:ext uri="{FF2B5EF4-FFF2-40B4-BE49-F238E27FC236}">
                        <a16:creationId xmlns:a16="http://schemas.microsoft.com/office/drawing/2014/main" id="{3B8EE12D-2336-4945-A18D-A9224CC86FF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9" name="Rectangle 698">
                    <a:extLst>
                      <a:ext uri="{FF2B5EF4-FFF2-40B4-BE49-F238E27FC236}">
                        <a16:creationId xmlns:a16="http://schemas.microsoft.com/office/drawing/2014/main" id="{937F0FAC-BD7A-C544-964F-DB3A5D97691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0" name="Rectangle 699">
                    <a:extLst>
                      <a:ext uri="{FF2B5EF4-FFF2-40B4-BE49-F238E27FC236}">
                        <a16:creationId xmlns:a16="http://schemas.microsoft.com/office/drawing/2014/main" id="{E6E72649-7036-9F41-86C9-F9DFA2FC83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1" name="Rectangle 700">
                    <a:extLst>
                      <a:ext uri="{FF2B5EF4-FFF2-40B4-BE49-F238E27FC236}">
                        <a16:creationId xmlns:a16="http://schemas.microsoft.com/office/drawing/2014/main" id="{09B40FBA-65EA-F74F-AB3C-F6B07EDFE46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2" name="Rectangle 701">
                    <a:extLst>
                      <a:ext uri="{FF2B5EF4-FFF2-40B4-BE49-F238E27FC236}">
                        <a16:creationId xmlns:a16="http://schemas.microsoft.com/office/drawing/2014/main" id="{F96287E0-6838-7741-ADFB-353F05E3E75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3" name="Rectangle 702">
                    <a:extLst>
                      <a:ext uri="{FF2B5EF4-FFF2-40B4-BE49-F238E27FC236}">
                        <a16:creationId xmlns:a16="http://schemas.microsoft.com/office/drawing/2014/main" id="{36D8A297-8322-B74B-92BF-7C12CE9A2AD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449285BB-4EAD-E34A-8D01-3F55DA0F8B29}"/>
                    </a:ext>
                  </a:extLst>
                </p:cNvPr>
                <p:cNvGrpSpPr/>
                <p:nvPr/>
              </p:nvGrpSpPr>
              <p:grpSpPr>
                <a:xfrm>
                  <a:off x="7310468" y="2041574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15154740-9E41-2041-92EE-63B3087921C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E578DC3-2C0D-EF42-A7A3-E59981320C8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DB141B24-51F5-4744-83C0-90F5F951B54F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87F30E17-5B2A-794C-B8A6-3752ACDF66D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22EA97BB-9E70-B04B-9A84-9D4057C4739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7680EAD9-F59F-6A4C-8F94-2239DCF86D2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EA3164F0-11FF-3D4D-AC4E-AA952FA36E6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ABC98DCD-172B-4E43-AAA2-5C3D41587D7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4A63A587-9165-B54A-97E6-EDC5095622E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A2ECCF19-51F6-DA43-B46B-B393B9A62A7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BFD5C21F-E5EF-5C4F-82D0-65E92C0B0739}"/>
                    </a:ext>
                  </a:extLst>
                </p:cNvPr>
                <p:cNvGrpSpPr/>
                <p:nvPr/>
              </p:nvGrpSpPr>
              <p:grpSpPr>
                <a:xfrm>
                  <a:off x="7472502" y="2036910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A6AF17B1-99EA-234F-8AB1-2D8CB5CADAA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F5DDE971-B808-9048-B6DE-1386959FEEE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B4559E49-F1D3-A449-B867-36CA5E197DE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E73E3ACA-D6F9-1F45-990E-B7B2A3306AD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944C8AAF-0F9D-2F4A-B073-C072FA842DF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04B2280D-3A1E-1E48-A9A0-1E7483EA747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DA918111-7A5E-8C41-83C9-0B897CAE68E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35B7A6E0-11CF-824B-B35C-E1BCFC3BE1E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5D8CF436-FA13-DE4C-BDF5-4BEA455EF52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C9BD8C0A-AEAB-4840-917A-3772AE0BB54A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9D6B4673-96BD-4D49-A229-124EF7F2324A}"/>
                    </a:ext>
                  </a:extLst>
                </p:cNvPr>
                <p:cNvGrpSpPr/>
                <p:nvPr/>
              </p:nvGrpSpPr>
              <p:grpSpPr>
                <a:xfrm>
                  <a:off x="7770689" y="2036909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25224BBA-877F-0047-9B2A-5D1CC3C20EA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2D4624B2-921D-6149-8683-93C18F092C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9D9A9D5E-DB1F-5547-8CFD-6C003E22ACF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E1A0C3CD-1BA2-1145-A252-3B709CC91E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C92EE1EA-990E-3F48-A8E2-9976F3CCFF5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F08CF1C4-466A-BC45-B505-F0F71A356DB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EF06BCAF-6B71-A24A-A691-B0FE311540D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7CB8355F-E137-C24F-8EED-698CE71C68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99BC772C-BF68-4742-AAC3-F13CF58FA8A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71AA1E5E-A1C5-CE46-822D-1652780CCFB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C8948964-EA91-3849-9C07-79EE17FF8D99}"/>
                    </a:ext>
                  </a:extLst>
                </p:cNvPr>
                <p:cNvGrpSpPr/>
                <p:nvPr/>
              </p:nvGrpSpPr>
              <p:grpSpPr>
                <a:xfrm>
                  <a:off x="7910697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2A950FF8-19DD-DD47-80DE-37DC89877CB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22CC6C79-AA26-8A45-AB17-4D423D9003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509E76FE-6D89-7043-8DFA-6899CE72F92F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499A71CD-519C-3C48-A869-C065469290A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849F1E31-2061-794C-97FD-D1B23867841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F4CE3303-E1E8-4346-AB2A-5FA9C57968A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CA247700-F23B-7E42-A92E-B51446EC765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78A6AB1F-A3E4-A940-9503-6AC61B6BDE7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9553263D-9F2E-B847-91CF-212DA4D747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8732323A-E84F-BB45-8B7B-573BE6AAAE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8975CAED-BE12-424C-938F-4DA3DDCBF08E}"/>
                    </a:ext>
                  </a:extLst>
                </p:cNvPr>
                <p:cNvGrpSpPr/>
                <p:nvPr/>
              </p:nvGrpSpPr>
              <p:grpSpPr>
                <a:xfrm>
                  <a:off x="7151592" y="2037543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34C48DCE-E79A-9349-8E63-DAB1A671B4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B1E26245-757B-D14A-9463-1A2E9BB8BF7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80C6C66F-6222-3A41-9245-F4B8C5CE79E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8FB15C62-05BD-9F4F-8B05-8CAE0B69B87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2A88CA15-525B-9C4E-B6C5-76CCAB16F28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640049EE-156A-E744-B6A0-5A8B5259BF6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238A70C0-BE2E-4F4C-98A5-7CDB6669E81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534C432D-0327-F94B-BD51-C1FA92761BA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58DBEC93-5D3A-E54A-827E-DB64F0E6916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D15728ED-C011-9A49-944F-48E3B5AE906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6134AD2B-85DF-CD47-8426-AA51D7B0DC94}"/>
                    </a:ext>
                  </a:extLst>
                </p:cNvPr>
                <p:cNvGrpSpPr/>
                <p:nvPr/>
              </p:nvGrpSpPr>
              <p:grpSpPr>
                <a:xfrm>
                  <a:off x="7624902" y="203691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428BC14D-0A79-4445-A5A6-CC82F846CF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63B7F2F7-5BC5-014A-841D-2B1D91F4169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ECF3E13F-423B-A94E-8179-E02901F465F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3AC6A60F-E081-384B-A04E-005D4731ED4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AB0FE1BD-6279-8A44-A6ED-6D58F1B72BA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A91E3D6E-EE63-6C4C-BB13-9F8CD72AC7B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36FA81BA-C171-534A-9ED6-7A78221BFE1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F371FE33-5066-314C-9F16-38C79B5F7D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C73C2A49-B50A-064A-AF9A-AA91962CE03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D3AD10F8-6DD7-5340-A08B-CA871B37834C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9CE4F865-0A72-F042-AE62-A8E0C111DE25}"/>
                    </a:ext>
                  </a:extLst>
                </p:cNvPr>
                <p:cNvGrpSpPr/>
                <p:nvPr/>
              </p:nvGrpSpPr>
              <p:grpSpPr>
                <a:xfrm>
                  <a:off x="8056170" y="203379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45ECDF5E-5D2C-DA4E-8391-58C4E40D497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1CC64F64-827A-A047-B7DE-42DE70576A3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7BBD1046-4E9B-7E4F-97B3-85595F971DA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id="{B3A3E12A-4810-494D-BA71-5F5CE7B9C08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A003E968-B295-A74E-B1E7-665ADFF32DC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F5CDD491-2C41-D34D-BFC5-905BF4B0299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2A5025D5-4B48-A344-825F-8753206FA3E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A88AA951-6897-4048-83A6-521737AAA04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ED7D455C-520F-7844-BAED-153A01A26C9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4FE2F483-6AB1-0B49-9C1A-7005B43AA23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0" name="Group 189">
                  <a:extLst>
                    <a:ext uri="{FF2B5EF4-FFF2-40B4-BE49-F238E27FC236}">
                      <a16:creationId xmlns:a16="http://schemas.microsoft.com/office/drawing/2014/main" id="{F54231E0-5601-1D41-B099-C25B4F29A0A0}"/>
                    </a:ext>
                  </a:extLst>
                </p:cNvPr>
                <p:cNvGrpSpPr/>
                <p:nvPr/>
              </p:nvGrpSpPr>
              <p:grpSpPr>
                <a:xfrm>
                  <a:off x="8208484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5F06BA39-65E3-1047-8251-0AD5BC9500A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Rectangle 191">
                    <a:extLst>
                      <a:ext uri="{FF2B5EF4-FFF2-40B4-BE49-F238E27FC236}">
                        <a16:creationId xmlns:a16="http://schemas.microsoft.com/office/drawing/2014/main" id="{CE3E0BFD-3A1C-4845-96C5-D93B7380A0B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E471AD16-092B-0F4A-9090-5A8732EDED4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DFD8D2A6-4C67-4D4C-B0E3-75CF39DC9C1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7B809F31-C226-4645-9B07-B8AECDE6B0F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158C81A2-05D8-6A44-B828-E63CBADE3E2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B9DCC750-740A-E242-971B-57DAAC4C1DC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D47413DF-AD59-BD4E-A9B0-3DA0EE67E22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id="{92395553-361F-E34E-9F44-EAEB48EB70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A57B09B1-1AF9-D849-94BA-7308625726E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BE948FD4-A9CA-BF43-8D3E-D969BECFCAFF}"/>
                  </a:ext>
                </a:extLst>
              </p:cNvPr>
              <p:cNvGrpSpPr/>
              <p:nvPr/>
            </p:nvGrpSpPr>
            <p:grpSpPr>
              <a:xfrm>
                <a:off x="4977464" y="2060084"/>
                <a:ext cx="1432455" cy="1432455"/>
                <a:chOff x="1317370" y="2060084"/>
                <a:chExt cx="1432455" cy="1432455"/>
              </a:xfrm>
            </p:grpSpPr>
            <p:pic>
              <p:nvPicPr>
                <p:cNvPr id="202" name="Picture 201">
                  <a:extLst>
                    <a:ext uri="{FF2B5EF4-FFF2-40B4-BE49-F238E27FC236}">
                      <a16:creationId xmlns:a16="http://schemas.microsoft.com/office/drawing/2014/main" id="{091AAAC3-3959-C845-9362-6E6230139E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3" name="Picture 202">
                  <a:extLst>
                    <a:ext uri="{FF2B5EF4-FFF2-40B4-BE49-F238E27FC236}">
                      <a16:creationId xmlns:a16="http://schemas.microsoft.com/office/drawing/2014/main" id="{BD6D9B72-D133-FB47-8E72-89106C7CC7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4" name="Picture 203">
                  <a:extLst>
                    <a:ext uri="{FF2B5EF4-FFF2-40B4-BE49-F238E27FC236}">
                      <a16:creationId xmlns:a16="http://schemas.microsoft.com/office/drawing/2014/main" id="{B852A1BC-0135-E842-81E2-B20A625656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22170" y="2364884"/>
                  <a:ext cx="1127655" cy="1127655"/>
                </a:xfrm>
                <a:prstGeom prst="rect">
                  <a:avLst/>
                </a:prstGeom>
              </p:spPr>
            </p:pic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1ECFD963-1AFB-2542-B29C-E959EBFF93C8}"/>
                  </a:ext>
                </a:extLst>
              </p:cNvPr>
              <p:cNvGrpSpPr/>
              <p:nvPr/>
            </p:nvGrpSpPr>
            <p:grpSpPr>
              <a:xfrm>
                <a:off x="6547493" y="2113050"/>
                <a:ext cx="1280055" cy="1280055"/>
                <a:chOff x="1317370" y="2060084"/>
                <a:chExt cx="1280055" cy="1280055"/>
              </a:xfrm>
            </p:grpSpPr>
            <p:pic>
              <p:nvPicPr>
                <p:cNvPr id="206" name="Picture 205">
                  <a:extLst>
                    <a:ext uri="{FF2B5EF4-FFF2-40B4-BE49-F238E27FC236}">
                      <a16:creationId xmlns:a16="http://schemas.microsoft.com/office/drawing/2014/main" id="{577BD226-592E-B144-851F-DCC3F7084E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7" name="Picture 206">
                  <a:extLst>
                    <a:ext uri="{FF2B5EF4-FFF2-40B4-BE49-F238E27FC236}">
                      <a16:creationId xmlns:a16="http://schemas.microsoft.com/office/drawing/2014/main" id="{9B5C4602-BE36-CA4E-9559-327043B17D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29665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0"/>
      <p:bldP spid="708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trăm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89A3CB0-09F2-1343-B068-291B86407226}"/>
              </a:ext>
            </a:extLst>
          </p:cNvPr>
          <p:cNvGrpSpPr/>
          <p:nvPr/>
        </p:nvGrpSpPr>
        <p:grpSpPr>
          <a:xfrm>
            <a:off x="1113210" y="945233"/>
            <a:ext cx="7833863" cy="2285472"/>
            <a:chOff x="546959" y="1087230"/>
            <a:chExt cx="8810401" cy="257037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1456B6-EADF-4F40-B6EA-41B0D35A10DD}"/>
                </a:ext>
              </a:extLst>
            </p:cNvPr>
            <p:cNvSpPr txBox="1"/>
            <p:nvPr/>
          </p:nvSpPr>
          <p:spPr>
            <a:xfrm>
              <a:off x="546959" y="1087230"/>
              <a:ext cx="6623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C503AD-1871-B44B-A163-66268A35D757}"/>
                </a:ext>
              </a:extLst>
            </p:cNvPr>
            <p:cNvSpPr/>
            <p:nvPr/>
          </p:nvSpPr>
          <p:spPr>
            <a:xfrm>
              <a:off x="1393881" y="1603027"/>
              <a:ext cx="3467679" cy="20545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ED2E8F2E-AABC-C648-8AA9-8817122E20AA}"/>
                </a:ext>
              </a:extLst>
            </p:cNvPr>
            <p:cNvSpPr/>
            <p:nvPr/>
          </p:nvSpPr>
          <p:spPr>
            <a:xfrm>
              <a:off x="5889681" y="1603027"/>
              <a:ext cx="3467679" cy="20545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50" name="Picture 249">
              <a:extLst>
                <a:ext uri="{FF2B5EF4-FFF2-40B4-BE49-F238E27FC236}">
                  <a16:creationId xmlns:a16="http://schemas.microsoft.com/office/drawing/2014/main" id="{A845D038-04AA-2B4A-89C0-08550059D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107" y="1895415"/>
              <a:ext cx="1127655" cy="1127655"/>
            </a:xfrm>
            <a:prstGeom prst="rect">
              <a:avLst/>
            </a:prstGeom>
          </p:spPr>
        </p:pic>
        <p:pic>
          <p:nvPicPr>
            <p:cNvPr id="251" name="Picture 250">
              <a:extLst>
                <a:ext uri="{FF2B5EF4-FFF2-40B4-BE49-F238E27FC236}">
                  <a16:creationId xmlns:a16="http://schemas.microsoft.com/office/drawing/2014/main" id="{B4BEC021-1C71-F641-A5D9-176259DCD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507" y="2047815"/>
              <a:ext cx="1127655" cy="1127655"/>
            </a:xfrm>
            <a:prstGeom prst="rect">
              <a:avLst/>
            </a:prstGeom>
          </p:spPr>
        </p:pic>
        <p:pic>
          <p:nvPicPr>
            <p:cNvPr id="252" name="Picture 251">
              <a:extLst>
                <a:ext uri="{FF2B5EF4-FFF2-40B4-BE49-F238E27FC236}">
                  <a16:creationId xmlns:a16="http://schemas.microsoft.com/office/drawing/2014/main" id="{11BA2E3E-56BC-A44C-B8E9-072959DF2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907" y="2200215"/>
              <a:ext cx="1127655" cy="1127655"/>
            </a:xfrm>
            <a:prstGeom prst="rect">
              <a:avLst/>
            </a:prstGeom>
          </p:spPr>
        </p:pic>
        <p:pic>
          <p:nvPicPr>
            <p:cNvPr id="253" name="Picture 252">
              <a:extLst>
                <a:ext uri="{FF2B5EF4-FFF2-40B4-BE49-F238E27FC236}">
                  <a16:creationId xmlns:a16="http://schemas.microsoft.com/office/drawing/2014/main" id="{2D569C46-7C22-D248-A45A-0C7B6C3B4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8554" y="2200215"/>
              <a:ext cx="1127655" cy="1127655"/>
            </a:xfrm>
            <a:prstGeom prst="rect">
              <a:avLst/>
            </a:prstGeom>
          </p:spPr>
        </p:pic>
        <p:pic>
          <p:nvPicPr>
            <p:cNvPr id="254" name="Picture 253">
              <a:extLst>
                <a:ext uri="{FF2B5EF4-FFF2-40B4-BE49-F238E27FC236}">
                  <a16:creationId xmlns:a16="http://schemas.microsoft.com/office/drawing/2014/main" id="{420D2986-B48E-954A-85E8-4CE2AF35B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356" y="1946790"/>
              <a:ext cx="1127655" cy="1127655"/>
            </a:xfrm>
            <a:prstGeom prst="rect">
              <a:avLst/>
            </a:prstGeom>
          </p:spPr>
        </p:pic>
        <p:pic>
          <p:nvPicPr>
            <p:cNvPr id="255" name="Picture 254">
              <a:extLst>
                <a:ext uri="{FF2B5EF4-FFF2-40B4-BE49-F238E27FC236}">
                  <a16:creationId xmlns:a16="http://schemas.microsoft.com/office/drawing/2014/main" id="{20F920BC-1C52-7040-BD4C-46144C375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2756" y="2099190"/>
              <a:ext cx="1127655" cy="112765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D77297D-852C-144C-96F5-F43009C52832}"/>
              </a:ext>
            </a:extLst>
          </p:cNvPr>
          <p:cNvSpPr txBox="1"/>
          <p:nvPr/>
        </p:nvSpPr>
        <p:spPr>
          <a:xfrm>
            <a:off x="4218634" y="3308801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400 &gt; 200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EA1FCC-E51D-7C4A-B0D8-FC0EC1E6ECBB}"/>
              </a:ext>
            </a:extLst>
          </p:cNvPr>
          <p:cNvGrpSpPr/>
          <p:nvPr/>
        </p:nvGrpSpPr>
        <p:grpSpPr>
          <a:xfrm>
            <a:off x="1105898" y="3673595"/>
            <a:ext cx="7833863" cy="2285472"/>
            <a:chOff x="1105898" y="3673595"/>
            <a:chExt cx="7833863" cy="2285472"/>
          </a:xfrm>
        </p:grpSpPr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40C14852-583D-3245-A5D5-1D58D83792D8}"/>
                </a:ext>
              </a:extLst>
            </p:cNvPr>
            <p:cNvSpPr txBox="1"/>
            <p:nvPr/>
          </p:nvSpPr>
          <p:spPr>
            <a:xfrm>
              <a:off x="1105898" y="3673595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 </a:t>
              </a: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29D32E0F-1C49-1644-A851-5D1DF83A7283}"/>
                </a:ext>
              </a:extLst>
            </p:cNvPr>
            <p:cNvSpPr/>
            <p:nvPr/>
          </p:nvSpPr>
          <p:spPr>
            <a:xfrm>
              <a:off x="1858948" y="4132221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246795A2-E817-3846-9632-77E1A8F27A4B}"/>
                </a:ext>
              </a:extLst>
            </p:cNvPr>
            <p:cNvSpPr/>
            <p:nvPr/>
          </p:nvSpPr>
          <p:spPr>
            <a:xfrm>
              <a:off x="5856437" y="4132221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60" name="Picture 259">
              <a:extLst>
                <a:ext uri="{FF2B5EF4-FFF2-40B4-BE49-F238E27FC236}">
                  <a16:creationId xmlns:a16="http://schemas.microsoft.com/office/drawing/2014/main" id="{1F03C473-B5A4-8D4B-A0C6-825412AA6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571" y="4421810"/>
              <a:ext cx="1002667" cy="1002667"/>
            </a:xfrm>
            <a:prstGeom prst="rect">
              <a:avLst/>
            </a:prstGeom>
          </p:spPr>
        </p:pic>
        <p:pic>
          <p:nvPicPr>
            <p:cNvPr id="261" name="Picture 260">
              <a:extLst>
                <a:ext uri="{FF2B5EF4-FFF2-40B4-BE49-F238E27FC236}">
                  <a16:creationId xmlns:a16="http://schemas.microsoft.com/office/drawing/2014/main" id="{73157DC3-9BF9-B945-B90B-CC46C2934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079" y="4557318"/>
              <a:ext cx="1002667" cy="1002667"/>
            </a:xfrm>
            <a:prstGeom prst="rect">
              <a:avLst/>
            </a:prstGeom>
          </p:spPr>
        </p:pic>
        <p:pic>
          <p:nvPicPr>
            <p:cNvPr id="262" name="Picture 261">
              <a:extLst>
                <a:ext uri="{FF2B5EF4-FFF2-40B4-BE49-F238E27FC236}">
                  <a16:creationId xmlns:a16="http://schemas.microsoft.com/office/drawing/2014/main" id="{9C451639-D2FD-3A4F-A80E-56F969513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587" y="4692827"/>
              <a:ext cx="1002667" cy="1002667"/>
            </a:xfrm>
            <a:prstGeom prst="rect">
              <a:avLst/>
            </a:prstGeom>
          </p:spPr>
        </p:pic>
        <p:pic>
          <p:nvPicPr>
            <p:cNvPr id="264" name="Picture 263">
              <a:extLst>
                <a:ext uri="{FF2B5EF4-FFF2-40B4-BE49-F238E27FC236}">
                  <a16:creationId xmlns:a16="http://schemas.microsoft.com/office/drawing/2014/main" id="{D48591F2-FD7E-A443-9437-21537492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7911" y="4315966"/>
              <a:ext cx="1002667" cy="1002667"/>
            </a:xfrm>
            <a:prstGeom prst="rect">
              <a:avLst/>
            </a:prstGeom>
          </p:spPr>
        </p:pic>
        <p:pic>
          <p:nvPicPr>
            <p:cNvPr id="265" name="Picture 264">
              <a:extLst>
                <a:ext uri="{FF2B5EF4-FFF2-40B4-BE49-F238E27FC236}">
                  <a16:creationId xmlns:a16="http://schemas.microsoft.com/office/drawing/2014/main" id="{3551093C-37DE-7949-8115-AA1437367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419" y="4451474"/>
              <a:ext cx="1002667" cy="1002667"/>
            </a:xfrm>
            <a:prstGeom prst="rect">
              <a:avLst/>
            </a:prstGeom>
          </p:spPr>
        </p:pic>
        <p:pic>
          <p:nvPicPr>
            <p:cNvPr id="266" name="Picture 265">
              <a:extLst>
                <a:ext uri="{FF2B5EF4-FFF2-40B4-BE49-F238E27FC236}">
                  <a16:creationId xmlns:a16="http://schemas.microsoft.com/office/drawing/2014/main" id="{4189583F-1874-6048-993D-B065EFF07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819" y="4603874"/>
              <a:ext cx="1002667" cy="1002667"/>
            </a:xfrm>
            <a:prstGeom prst="rect">
              <a:avLst/>
            </a:prstGeom>
          </p:spPr>
        </p:pic>
        <p:pic>
          <p:nvPicPr>
            <p:cNvPr id="267" name="Picture 266">
              <a:extLst>
                <a:ext uri="{FF2B5EF4-FFF2-40B4-BE49-F238E27FC236}">
                  <a16:creationId xmlns:a16="http://schemas.microsoft.com/office/drawing/2014/main" id="{187AE5CB-87C2-9849-BF2D-8E4FC2111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917" y="4315965"/>
              <a:ext cx="1002667" cy="1002667"/>
            </a:xfrm>
            <a:prstGeom prst="rect">
              <a:avLst/>
            </a:prstGeom>
          </p:spPr>
        </p:pic>
        <p:pic>
          <p:nvPicPr>
            <p:cNvPr id="268" name="Picture 267">
              <a:extLst>
                <a:ext uri="{FF2B5EF4-FFF2-40B4-BE49-F238E27FC236}">
                  <a16:creationId xmlns:a16="http://schemas.microsoft.com/office/drawing/2014/main" id="{DE5819A3-4251-1141-9944-F35AF9632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1317" y="4468365"/>
              <a:ext cx="1002667" cy="1002667"/>
            </a:xfrm>
            <a:prstGeom prst="rect">
              <a:avLst/>
            </a:prstGeom>
          </p:spPr>
        </p:pic>
      </p:grpSp>
      <p:sp>
        <p:nvSpPr>
          <p:cNvPr id="270" name="TextBox 269">
            <a:extLst>
              <a:ext uri="{FF2B5EF4-FFF2-40B4-BE49-F238E27FC236}">
                <a16:creationId xmlns:a16="http://schemas.microsoft.com/office/drawing/2014/main" id="{3637A83B-EBFC-3E41-94CA-CF7B2B5046D6}"/>
              </a:ext>
            </a:extLst>
          </p:cNvPr>
          <p:cNvSpPr txBox="1"/>
          <p:nvPr/>
        </p:nvSpPr>
        <p:spPr>
          <a:xfrm>
            <a:off x="4319910" y="6078194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300 &lt; 500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020CA31C-2E8F-4449-A603-FDAD771706BA}"/>
              </a:ext>
            </a:extLst>
          </p:cNvPr>
          <p:cNvGrpSpPr/>
          <p:nvPr/>
        </p:nvGrpSpPr>
        <p:grpSpPr>
          <a:xfrm>
            <a:off x="946553" y="1388913"/>
            <a:ext cx="9607218" cy="2956207"/>
            <a:chOff x="946553" y="1388913"/>
            <a:chExt cx="9607218" cy="2956207"/>
          </a:xfrm>
        </p:grpSpPr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3D008B4-5146-194E-97C9-B5085B60E189}"/>
                </a:ext>
              </a:extLst>
            </p:cNvPr>
            <p:cNvSpPr txBox="1"/>
            <p:nvPr/>
          </p:nvSpPr>
          <p:spPr>
            <a:xfrm>
              <a:off x="946553" y="1388913"/>
              <a:ext cx="761787" cy="672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 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1EA1222-A4FB-A84A-B74D-550F368ED3C9}"/>
                </a:ext>
              </a:extLst>
            </p:cNvPr>
            <p:cNvSpPr/>
            <p:nvPr/>
          </p:nvSpPr>
          <p:spPr>
            <a:xfrm>
              <a:off x="1783446" y="1982136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1797995-0371-404B-ACED-59855E19F32A}"/>
                </a:ext>
              </a:extLst>
            </p:cNvPr>
            <p:cNvSpPr/>
            <p:nvPr/>
          </p:nvSpPr>
          <p:spPr>
            <a:xfrm>
              <a:off x="6565560" y="1960662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F06C0703-882B-B948-B006-15FE428B9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1948" y="2253567"/>
              <a:ext cx="1426620" cy="1426620"/>
            </a:xfrm>
            <a:prstGeom prst="rect">
              <a:avLst/>
            </a:prstGeom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F44D0CF5-E157-9842-9159-C32833497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225" y="2428844"/>
              <a:ext cx="1426620" cy="1426620"/>
            </a:xfrm>
            <a:prstGeom prst="rect">
              <a:avLst/>
            </a:prstGeom>
          </p:spPr>
        </p:pic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D1CD7E86-6542-9A4E-8E28-43098DE5A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502" y="2604121"/>
              <a:ext cx="1426620" cy="1426620"/>
            </a:xfrm>
            <a:prstGeom prst="rect">
              <a:avLst/>
            </a:prstGeom>
          </p:spPr>
        </p:pic>
        <p:pic>
          <p:nvPicPr>
            <p:cNvPr id="199" name="Picture 198">
              <a:extLst>
                <a:ext uri="{FF2B5EF4-FFF2-40B4-BE49-F238E27FC236}">
                  <a16:creationId xmlns:a16="http://schemas.microsoft.com/office/drawing/2014/main" id="{2EBE106D-5B6E-B54D-B553-C63AC24CA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111" y="2253566"/>
              <a:ext cx="1426620" cy="1426620"/>
            </a:xfrm>
            <a:prstGeom prst="rect">
              <a:avLst/>
            </a:prstGeom>
          </p:spPr>
        </p:pic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1213BD77-F39B-EC4E-8ACA-E522C2268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388" y="2428843"/>
              <a:ext cx="1426620" cy="1426620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4EDED47-C100-C44A-A7A7-D0A72453A441}"/>
                </a:ext>
              </a:extLst>
            </p:cNvPr>
            <p:cNvGrpSpPr/>
            <p:nvPr/>
          </p:nvGrpSpPr>
          <p:grpSpPr>
            <a:xfrm>
              <a:off x="4346847" y="2668968"/>
              <a:ext cx="648689" cy="1364463"/>
              <a:chOff x="4346847" y="2668968"/>
              <a:chExt cx="648689" cy="1364463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630A0EE7-DD44-E64C-91C2-93CB1D39281B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48B33697-6DBE-CE4C-8700-C8FCC497557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73A59957-F490-2045-ABE7-C2FADD54F44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CCA3E4CF-3378-5B4F-A3C6-D5707F2A8E7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CEEE7095-040E-F749-BFD5-D7E741EC9D3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FC7D40D-4D77-9B41-8E12-A6A14B9FB9A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BBE6A75C-2988-7F4A-84D4-850D4F6AFF83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51375EE3-C4D0-8342-AC1D-1AD093C4B2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23CF60AF-8892-8441-9145-95C653F80DF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6C3428AD-6AA3-A046-BA60-43E8D2F0FA5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9996E8B0-B8CB-6C40-93AD-10BFFECEE6C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08F5EC87-F9E5-894A-89A1-5D172A89CF51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43DF5897-D268-E945-BB82-A95A66E5486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72B1F935-31F8-794A-85D7-287E9A1E032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6B70D23-FF37-B347-A7C1-1DBBCB3EE97C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BA905C2A-A383-5B40-B6C5-0E09517BD24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7ED9FB72-22ED-DB48-9977-8FCAD2B7D8A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F4993EEB-9450-7847-8BCD-B1363A19186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F4386301-9475-8445-A759-6F4164C3CE4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EBAE7B8A-912B-6B45-94C0-53296CA36E7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7FA8F570-4EDD-3B43-A48E-F6353BE756A3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EB8BFC62-CA70-C741-9255-B982F53BCB18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3AC3AF84-8A43-EF4F-8313-AF78BF379D02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09082722-390B-6E4A-9180-00F4AFA6F50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EFE8ABAB-E57C-A84E-92EF-F368B40F5F5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8200D9A3-C303-9043-A67B-8B0FAA2E179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7348CFB3-66DD-BE4E-9933-1A45CEBADF8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02D5845A-40BD-4D48-81C9-6D237794558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76BEC33D-C281-864E-9E44-92163FA614C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6163387F-E69A-6A41-BD88-B210C7CEBC3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AC5452C0-6B9A-1449-B925-E3E8A273058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C64C21AB-0BB3-C245-9ACA-221CF76A30D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CBBB6EFB-DE8C-994B-A7CB-75F43F97866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4" name="Picture 243">
              <a:extLst>
                <a:ext uri="{FF2B5EF4-FFF2-40B4-BE49-F238E27FC236}">
                  <a16:creationId xmlns:a16="http://schemas.microsoft.com/office/drawing/2014/main" id="{76A41127-0869-FE4C-8191-B0D77F805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788" y="2581243"/>
              <a:ext cx="1426620" cy="1426620"/>
            </a:xfrm>
            <a:prstGeom prst="rect">
              <a:avLst/>
            </a:prstGeom>
          </p:spPr>
        </p:pic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9FF5182D-FA2E-D042-8008-FCDC6D21F139}"/>
                </a:ext>
              </a:extLst>
            </p:cNvPr>
            <p:cNvGrpSpPr/>
            <p:nvPr/>
          </p:nvGrpSpPr>
          <p:grpSpPr>
            <a:xfrm>
              <a:off x="8818277" y="2578554"/>
              <a:ext cx="648689" cy="1364463"/>
              <a:chOff x="4346847" y="2668968"/>
              <a:chExt cx="648689" cy="1364463"/>
            </a:xfrm>
          </p:grpSpPr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3D959B53-0216-0F40-8477-9CB4557FA63D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E52D1429-AEB8-024E-A26A-45B5671BCF3F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id="{F44B9DE7-6B55-394B-9477-83D6AAA47C2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376BCF59-9FDE-9140-97ED-AF1577BAB63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B012540C-6680-1946-9B0E-FB53E5499D3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9B2F62E5-0EDF-9D46-A9CE-34C4F7A42E0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id="{F8A1ADC1-FFA6-F749-96A7-1D5F1ACF0F8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id="{B083A715-22AE-014B-865F-D1C0D26CFF8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id="{DED8AC74-72FB-804A-8A75-1BDCCEA32DC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D6C6CCAD-3309-1B48-A8F5-BAE24DD1898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08DCCDF6-DBF1-6B45-9D3A-BFCBC4FBEB9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303EB707-4695-5347-A454-867BC54B48C1}"/>
                </a:ext>
              </a:extLst>
            </p:cNvPr>
            <p:cNvGrpSpPr/>
            <p:nvPr/>
          </p:nvGrpSpPr>
          <p:grpSpPr>
            <a:xfrm>
              <a:off x="9656078" y="2578554"/>
              <a:ext cx="648689" cy="1364463"/>
              <a:chOff x="4346847" y="2668968"/>
              <a:chExt cx="648689" cy="1364463"/>
            </a:xfrm>
          </p:grpSpPr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id="{B6EBA4C1-1DCC-1D42-9D6C-8011214C8066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8B645B63-7633-1849-A2E2-B92D5A860ED8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2E15B8CD-2C4B-3E47-B57C-CD84E85DB768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04076369-8D18-8845-8614-F708B9480DC4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CEBC3541-AC89-2B4A-8843-EEE92183BBFA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2C6380A6-72EF-A042-B4C1-6B04140DC5D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F082DEA1-520F-6345-AF1D-4719C8A43FCF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6ED9FC25-2C55-DC4D-A6A7-378465DDD667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995108BB-D815-1A40-9F73-37A619F721B6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43655F34-BD9D-7F4E-AD06-6B994946544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Rectangle 378">
                  <a:extLst>
                    <a:ext uri="{FF2B5EF4-FFF2-40B4-BE49-F238E27FC236}">
                      <a16:creationId xmlns:a16="http://schemas.microsoft.com/office/drawing/2014/main" id="{6AAC45FA-4790-1642-9F13-C5A68F72DEC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id="{13AA92EF-A7BB-324D-AE37-CD1B78C1ED29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60" name="Rectangle 359">
                  <a:extLst>
                    <a:ext uri="{FF2B5EF4-FFF2-40B4-BE49-F238E27FC236}">
                      <a16:creationId xmlns:a16="http://schemas.microsoft.com/office/drawing/2014/main" id="{AE16443A-F816-1A43-9CF1-087771313FC1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Rectangle 360">
                  <a:extLst>
                    <a:ext uri="{FF2B5EF4-FFF2-40B4-BE49-F238E27FC236}">
                      <a16:creationId xmlns:a16="http://schemas.microsoft.com/office/drawing/2014/main" id="{5B82B682-A01C-DD4D-A731-14505817CBC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Rectangle 361">
                  <a:extLst>
                    <a:ext uri="{FF2B5EF4-FFF2-40B4-BE49-F238E27FC236}">
                      <a16:creationId xmlns:a16="http://schemas.microsoft.com/office/drawing/2014/main" id="{0DAEDCBF-7D4E-1140-A617-D8904DEF35E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Rectangle 362">
                  <a:extLst>
                    <a:ext uri="{FF2B5EF4-FFF2-40B4-BE49-F238E27FC236}">
                      <a16:creationId xmlns:a16="http://schemas.microsoft.com/office/drawing/2014/main" id="{B9FFEB2D-EB17-CC4C-91C5-2AD8B12E87C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F5129AED-9A0C-C24C-8DB4-26F4009D22B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Rectangle 364">
                  <a:extLst>
                    <a:ext uri="{FF2B5EF4-FFF2-40B4-BE49-F238E27FC236}">
                      <a16:creationId xmlns:a16="http://schemas.microsoft.com/office/drawing/2014/main" id="{A52A6A60-CCFA-8B4B-9AC5-BE832FEA497D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Rectangle 365">
                  <a:extLst>
                    <a:ext uri="{FF2B5EF4-FFF2-40B4-BE49-F238E27FC236}">
                      <a16:creationId xmlns:a16="http://schemas.microsoft.com/office/drawing/2014/main" id="{D641015B-D28F-E24E-830A-5FB5FC21E2F9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EA67B72C-C20A-524C-81B0-931C159BFE0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id="{F0766868-0EA8-CF42-828C-E229676CBDCD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id="{81539C6E-47E6-334E-92A9-84EA9F9BA39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01DE48BB-7D93-8C4A-BEA8-DBED75B1587F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50" name="Rectangle 349">
                  <a:extLst>
                    <a:ext uri="{FF2B5EF4-FFF2-40B4-BE49-F238E27FC236}">
                      <a16:creationId xmlns:a16="http://schemas.microsoft.com/office/drawing/2014/main" id="{6DA22994-A8A6-7C40-B1E4-AA44C4309E7A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Rectangle 350">
                  <a:extLst>
                    <a:ext uri="{FF2B5EF4-FFF2-40B4-BE49-F238E27FC236}">
                      <a16:creationId xmlns:a16="http://schemas.microsoft.com/office/drawing/2014/main" id="{D2300897-C4E2-634A-ABAC-1FA975C3F23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id="{104E5EE4-9BDF-E64D-872C-DFBC1C5AB93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Rectangle 352">
                  <a:extLst>
                    <a:ext uri="{FF2B5EF4-FFF2-40B4-BE49-F238E27FC236}">
                      <a16:creationId xmlns:a16="http://schemas.microsoft.com/office/drawing/2014/main" id="{CACFFEFE-7101-564A-B980-B3C5E86DF441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Rectangle 353">
                  <a:extLst>
                    <a:ext uri="{FF2B5EF4-FFF2-40B4-BE49-F238E27FC236}">
                      <a16:creationId xmlns:a16="http://schemas.microsoft.com/office/drawing/2014/main" id="{B584153E-719C-E345-AE80-A440F8C411DC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1818BCCB-6683-9341-9CDE-C92C707E11D4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Rectangle 355">
                  <a:extLst>
                    <a:ext uri="{FF2B5EF4-FFF2-40B4-BE49-F238E27FC236}">
                      <a16:creationId xmlns:a16="http://schemas.microsoft.com/office/drawing/2014/main" id="{11ED9E38-C378-864E-A2F7-25D2D1D7F0A8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EBEBF2B9-A7F4-B041-B497-E29CB52F068E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FC3EEAEB-539A-F146-96A3-1989B7F19471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Rectangle 358">
                  <a:extLst>
                    <a:ext uri="{FF2B5EF4-FFF2-40B4-BE49-F238E27FC236}">
                      <a16:creationId xmlns:a16="http://schemas.microsoft.com/office/drawing/2014/main" id="{FDC6505D-A8AA-654A-B908-C2BEB03C485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aphicFrame>
        <p:nvGraphicFramePr>
          <p:cNvPr id="178" name="Table 179">
            <a:extLst>
              <a:ext uri="{FF2B5EF4-FFF2-40B4-BE49-F238E27FC236}">
                <a16:creationId xmlns:a16="http://schemas.microsoft.com/office/drawing/2014/main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188425"/>
              </p:ext>
            </p:extLst>
          </p:nvPr>
        </p:nvGraphicFramePr>
        <p:xfrm>
          <a:off x="3987995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330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800" b="0" dirty="0">
                          <a:solidFill>
                            <a:srgbClr val="FF0000"/>
                          </a:solidFill>
                        </a:rPr>
                        <a:t>&lt;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:a16="http://schemas.microsoft.com/office/drawing/2014/main" id="{43D1C5DD-3571-9342-BC99-80CEE262AC5A}"/>
              </a:ext>
            </a:extLst>
          </p:cNvPr>
          <p:cNvSpPr/>
          <p:nvPr/>
        </p:nvSpPr>
        <p:spPr>
          <a:xfrm>
            <a:off x="4166616" y="4851754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66E674E3-618B-7743-923B-05FEFE5B0E61}"/>
              </a:ext>
            </a:extLst>
          </p:cNvPr>
          <p:cNvSpPr/>
          <p:nvPr/>
        </p:nvSpPr>
        <p:spPr>
          <a:xfrm>
            <a:off x="7252579" y="4858471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03CDA5AE-5A5A-0442-99E2-DB142DA18ECA}"/>
              </a:ext>
            </a:extLst>
          </p:cNvPr>
          <p:cNvSpPr/>
          <p:nvPr/>
        </p:nvSpPr>
        <p:spPr>
          <a:xfrm>
            <a:off x="5748050" y="4843724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178" name="Table 179">
            <a:extLst>
              <a:ext uri="{FF2B5EF4-FFF2-40B4-BE49-F238E27FC236}">
                <a16:creationId xmlns:a16="http://schemas.microsoft.com/office/drawing/2014/main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735673"/>
              </p:ext>
            </p:extLst>
          </p:nvPr>
        </p:nvGraphicFramePr>
        <p:xfrm>
          <a:off x="3987995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140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800" b="0" dirty="0">
                          <a:solidFill>
                            <a:srgbClr val="FF0000"/>
                          </a:solidFill>
                        </a:rPr>
                        <a:t>&lt;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230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:a16="http://schemas.microsoft.com/office/drawing/2014/main" id="{43D1C5DD-3571-9342-BC99-80CEE262AC5A}"/>
              </a:ext>
            </a:extLst>
          </p:cNvPr>
          <p:cNvSpPr/>
          <p:nvPr/>
        </p:nvSpPr>
        <p:spPr>
          <a:xfrm>
            <a:off x="4166616" y="4851754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66E674E3-618B-7743-923B-05FEFE5B0E61}"/>
              </a:ext>
            </a:extLst>
          </p:cNvPr>
          <p:cNvSpPr/>
          <p:nvPr/>
        </p:nvSpPr>
        <p:spPr>
          <a:xfrm>
            <a:off x="7252579" y="4858471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03CDA5AE-5A5A-0442-99E2-DB142DA18ECA}"/>
              </a:ext>
            </a:extLst>
          </p:cNvPr>
          <p:cNvSpPr/>
          <p:nvPr/>
        </p:nvSpPr>
        <p:spPr>
          <a:xfrm>
            <a:off x="5748050" y="4843724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316461-7900-D24F-B04B-6462B1FE448E}"/>
              </a:ext>
            </a:extLst>
          </p:cNvPr>
          <p:cNvGrpSpPr/>
          <p:nvPr/>
        </p:nvGrpSpPr>
        <p:grpSpPr>
          <a:xfrm>
            <a:off x="946553" y="1388913"/>
            <a:ext cx="9607218" cy="2956207"/>
            <a:chOff x="946553" y="1388913"/>
            <a:chExt cx="9607218" cy="2956207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1797995-0371-404B-ACED-59855E19F32A}"/>
                </a:ext>
              </a:extLst>
            </p:cNvPr>
            <p:cNvSpPr/>
            <p:nvPr/>
          </p:nvSpPr>
          <p:spPr>
            <a:xfrm>
              <a:off x="6565560" y="1960662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1EA1222-A4FB-A84A-B74D-550F368ED3C9}"/>
                </a:ext>
              </a:extLst>
            </p:cNvPr>
            <p:cNvSpPr/>
            <p:nvPr/>
          </p:nvSpPr>
          <p:spPr>
            <a:xfrm>
              <a:off x="1783446" y="1982136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3D008B4-5146-194E-97C9-B5085B60E189}"/>
                </a:ext>
              </a:extLst>
            </p:cNvPr>
            <p:cNvSpPr txBox="1"/>
            <p:nvPr/>
          </p:nvSpPr>
          <p:spPr>
            <a:xfrm>
              <a:off x="946553" y="1388913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 </a:t>
              </a:r>
            </a:p>
          </p:txBody>
        </p:sp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F06C0703-882B-B948-B006-15FE428B9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409" y="2466851"/>
              <a:ext cx="1426620" cy="142662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4DED0EE-37B5-2142-81B7-9C9799B5C2CA}"/>
                </a:ext>
              </a:extLst>
            </p:cNvPr>
            <p:cNvGrpSpPr/>
            <p:nvPr/>
          </p:nvGrpSpPr>
          <p:grpSpPr>
            <a:xfrm>
              <a:off x="7167321" y="2387871"/>
              <a:ext cx="1601897" cy="1601897"/>
              <a:chOff x="6843111" y="2253566"/>
              <a:chExt cx="1601897" cy="1601897"/>
            </a:xfrm>
          </p:grpSpPr>
          <p:pic>
            <p:nvPicPr>
              <p:cNvPr id="199" name="Picture 198">
                <a:extLst>
                  <a:ext uri="{FF2B5EF4-FFF2-40B4-BE49-F238E27FC236}">
                    <a16:creationId xmlns:a16="http://schemas.microsoft.com/office/drawing/2014/main" id="{2EBE106D-5B6E-B54D-B553-C63AC24CA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3111" y="2253566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00" name="Picture 199">
                <a:extLst>
                  <a:ext uri="{FF2B5EF4-FFF2-40B4-BE49-F238E27FC236}">
                    <a16:creationId xmlns:a16="http://schemas.microsoft.com/office/drawing/2014/main" id="{1213BD77-F39B-EC4E-8ACA-E522C2268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8388" y="2428843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9FF5182D-FA2E-D042-8008-FCDC6D21F139}"/>
                </a:ext>
              </a:extLst>
            </p:cNvPr>
            <p:cNvGrpSpPr/>
            <p:nvPr/>
          </p:nvGrpSpPr>
          <p:grpSpPr>
            <a:xfrm>
              <a:off x="9337150" y="2597232"/>
              <a:ext cx="648689" cy="1364463"/>
              <a:chOff x="4346847" y="2668968"/>
              <a:chExt cx="648689" cy="1364463"/>
            </a:xfrm>
          </p:grpSpPr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3D959B53-0216-0F40-8477-9CB4557FA63D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E52D1429-AEB8-024E-A26A-45B5671BCF3F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id="{F44B9DE7-6B55-394B-9477-83D6AAA47C2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376BCF59-9FDE-9140-97ED-AF1577BAB63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B012540C-6680-1946-9B0E-FB53E5499D3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9B2F62E5-0EDF-9D46-A9CE-34C4F7A42E0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id="{F8A1ADC1-FFA6-F749-96A7-1D5F1ACF0F8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id="{B083A715-22AE-014B-865F-D1C0D26CFF8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id="{DED8AC74-72FB-804A-8A75-1BDCCEA32DC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D6C6CCAD-3309-1B48-A8F5-BAE24DD1898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08DCCDF6-DBF1-6B45-9D3A-BFCBC4FBEB9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1C43E55-108F-8748-89E2-86D36F347056}"/>
                </a:ext>
              </a:extLst>
            </p:cNvPr>
            <p:cNvGrpSpPr/>
            <p:nvPr/>
          </p:nvGrpSpPr>
          <p:grpSpPr>
            <a:xfrm>
              <a:off x="4168961" y="2454630"/>
              <a:ext cx="904546" cy="1364464"/>
              <a:chOff x="4168961" y="2454630"/>
              <a:chExt cx="904546" cy="1364464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630A0EE7-DD44-E64C-91C2-93CB1D39281B}"/>
                  </a:ext>
                </a:extLst>
              </p:cNvPr>
              <p:cNvGrpSpPr/>
              <p:nvPr/>
            </p:nvGrpSpPr>
            <p:grpSpPr>
              <a:xfrm>
                <a:off x="4168961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48B33697-6DBE-CE4C-8700-C8FCC497557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73A59957-F490-2045-ABE7-C2FADD54F44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CCA3E4CF-3378-5B4F-A3C6-D5707F2A8E7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CEEE7095-040E-F749-BFD5-D7E741EC9D3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FC7D40D-4D77-9B41-8E12-A6A14B9FB9A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BBE6A75C-2988-7F4A-84D4-850D4F6AFF83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51375EE3-C4D0-8342-AC1D-1AD093C4B2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23CF60AF-8892-8441-9145-95C653F80DF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6C3428AD-6AA3-A046-BA60-43E8D2F0FA5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9996E8B0-B8CB-6C40-93AD-10BFFECEE6C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08F5EC87-F9E5-894A-89A1-5D172A89CF51}"/>
                  </a:ext>
                </a:extLst>
              </p:cNvPr>
              <p:cNvGrpSpPr/>
              <p:nvPr/>
            </p:nvGrpSpPr>
            <p:grpSpPr>
              <a:xfrm>
                <a:off x="4448228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43DF5897-D268-E945-BB82-A95A66E5486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72B1F935-31F8-794A-85D7-287E9A1E032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6B70D23-FF37-B347-A7C1-1DBBCB3EE97C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BA905C2A-A383-5B40-B6C5-0E09517BD24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7ED9FB72-22ED-DB48-9977-8FCAD2B7D8A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F4993EEB-9450-7847-8BCD-B1363A19186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F4386301-9475-8445-A759-6F4164C3CE4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EBAE7B8A-912B-6B45-94C0-53296CA36E7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7FA8F570-4EDD-3B43-A48E-F6353BE756A3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EB8BFC62-CA70-C741-9255-B982F53BCB18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3AC3AF84-8A43-EF4F-8313-AF78BF379D02}"/>
                  </a:ext>
                </a:extLst>
              </p:cNvPr>
              <p:cNvGrpSpPr/>
              <p:nvPr/>
            </p:nvGrpSpPr>
            <p:grpSpPr>
              <a:xfrm>
                <a:off x="4727495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09082722-390B-6E4A-9180-00F4AFA6F50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EFE8ABAB-E57C-A84E-92EF-F368B40F5F5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8200D9A3-C303-9043-A67B-8B0FAA2E179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7348CFB3-66DD-BE4E-9933-1A45CEBADF8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02D5845A-40BD-4D48-81C9-6D237794558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76BEC33D-C281-864E-9E44-92163FA614C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6163387F-E69A-6A41-BD88-B210C7CEBC3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AC5452C0-6B9A-1449-B925-E3E8A273058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C64C21AB-0BB3-C245-9ACA-221CF76A30D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CBBB6EFB-DE8C-994B-A7CB-75F43F97866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AEA62F4E-68E6-C449-9976-EE2D74694B95}"/>
                  </a:ext>
                </a:extLst>
              </p:cNvPr>
              <p:cNvGrpSpPr/>
              <p:nvPr/>
            </p:nvGrpSpPr>
            <p:grpSpPr>
              <a:xfrm>
                <a:off x="4983352" y="2454630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3DB01190-6AB9-0743-8DAF-3BB4BED8DDC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018F1F33-9FB0-134C-B02A-850C4A3E521B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8FBEB326-F4E0-5D4C-B044-8F2ECB9561E7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BFB9CE83-0CF4-0C4A-BC72-79FD936EB08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520A5FA8-AAA7-4749-AB35-029EEB0C6F3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283B77EF-54A5-FA4F-948A-C8A95871E6BA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911C4CC3-665D-D64A-9200-2FC8838EF85F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45CD6612-32F2-704D-B83B-BAADEE5A8B9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1CCF2462-3A88-9D4C-8E31-4D1BDD3D5477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5B059F6F-570F-1F4A-8226-B2125733F6B5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0118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449</Words>
  <Application>Microsoft Office PowerPoint</Application>
  <PresentationFormat>Màn hình rộng</PresentationFormat>
  <Paragraphs>128</Paragraphs>
  <Slides>18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149</cp:revision>
  <dcterms:created xsi:type="dcterms:W3CDTF">2021-06-02T01:34:28Z</dcterms:created>
  <dcterms:modified xsi:type="dcterms:W3CDTF">2025-02-28T02:30:05Z</dcterms:modified>
</cp:coreProperties>
</file>