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9"/>
  </p:notesMasterIdLst>
  <p:sldIdLst>
    <p:sldId id="357" r:id="rId3"/>
    <p:sldId id="372" r:id="rId4"/>
    <p:sldId id="374" r:id="rId5"/>
    <p:sldId id="396" r:id="rId6"/>
    <p:sldId id="406" r:id="rId7"/>
    <p:sldId id="407" r:id="rId8"/>
  </p:sldIdLst>
  <p:sldSz cx="6858000" cy="5143500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Kalam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TM Cookies" panose="02040603050506020204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4" d="100"/>
          <a:sy n="94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721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8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60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09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64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8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8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13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30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9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3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1B16FB3-29AD-4AC0-9EB2-5C86A75010B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3/14/2025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F94A588C-AED2-4DCB-B3BE-0C53DEFF078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55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140418" y="498452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2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cây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cành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lá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gốc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171693" cy="1211188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04362" y="1646539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cỏ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hoa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sâu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66226" y="158254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cây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</a:t>
            </a:r>
            <a:r>
              <a:rPr lang="en-US" sz="1800" dirty="0" smtClean="0">
                <a:latin typeface="UTM Avo" panose="02040603050506020204" pitchFamily="18" charset="0"/>
              </a:rPr>
              <a:t>…..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……..……………….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……….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86 0.00587 L 0.23449 0.159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8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7 -0.00494 L 0.28495 0.397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2 -0.01389 L -0.45579 0.549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latin typeface="UTM Avo" panose="02040603050506020204" pitchFamily="18" charset="0"/>
              </a:rPr>
              <a:t>Cần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dấu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phẩy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vị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trí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mỗi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a.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học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sinh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đang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tưới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nước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cây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b. </a:t>
            </a:r>
            <a:r>
              <a:rPr lang="en-US" sz="2000" dirty="0" err="1" smtClean="0">
                <a:latin typeface="UTM Avo" panose="02040603050506020204" pitchFamily="18" charset="0"/>
              </a:rPr>
              <a:t>Mọi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được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hoa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cành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c.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 </a:t>
            </a:r>
            <a:r>
              <a:rPr lang="en-US" sz="2000" dirty="0" err="1" smtClean="0">
                <a:latin typeface="UTM Avo" panose="02040603050506020204" pitchFamily="18" charset="0"/>
              </a:rPr>
              <a:t>đều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đáng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yêu</a:t>
            </a:r>
            <a:r>
              <a:rPr lang="en-US" sz="2000" dirty="0" smtClean="0">
                <a:latin typeface="UTM Avo" panose="02040603050506020204" pitchFamily="18" charset="0"/>
              </a:rPr>
              <a:t>. 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1078" y="1920345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6637" y="285641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369" y="329775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139" y="1952018"/>
            <a:ext cx="3181640" cy="1436933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buClrTx/>
            </a:pPr>
            <a:r>
              <a:rPr lang="en-US" sz="4500" b="1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HỌC</a:t>
            </a:r>
          </a:p>
          <a:p>
            <a:pPr algn="ctr" defTabSz="514350">
              <a:buClrTx/>
            </a:pPr>
            <a:r>
              <a:rPr lang="en-US" sz="4500" b="1" kern="12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12530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198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Montserrat</vt:lpstr>
      <vt:lpstr>UTM Avo</vt:lpstr>
      <vt:lpstr>Calibri Light</vt:lpstr>
      <vt:lpstr>Kalam</vt:lpstr>
      <vt:lpstr>Calibri</vt:lpstr>
      <vt:lpstr>UTM Cookies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136</cp:revision>
  <dcterms:modified xsi:type="dcterms:W3CDTF">2025-03-14T01:29:48Z</dcterms:modified>
</cp:coreProperties>
</file>