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10" r:id="rId4"/>
    <p:sldId id="311" r:id="rId5"/>
    <p:sldId id="312" r:id="rId6"/>
    <p:sldId id="313" r:id="rId7"/>
    <p:sldId id="258" r:id="rId8"/>
    <p:sldId id="259" r:id="rId9"/>
    <p:sldId id="260" r:id="rId10"/>
    <p:sldId id="261" r:id="rId11"/>
    <p:sldId id="320" r:id="rId12"/>
    <p:sldId id="263" r:id="rId13"/>
    <p:sldId id="265" r:id="rId14"/>
    <p:sldId id="321" r:id="rId15"/>
    <p:sldId id="264" r:id="rId16"/>
    <p:sldId id="322" r:id="rId17"/>
    <p:sldId id="323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9" r:id="rId27"/>
    <p:sldId id="280" r:id="rId28"/>
    <p:sldId id="281" r:id="rId29"/>
    <p:sldId id="282" r:id="rId30"/>
    <p:sldId id="30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4AA5E-62E5-48D2-A003-E26DCEF065B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CC330-74F2-47C8-9BAB-A37A57994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4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Em quan </a:t>
            </a:r>
            <a:r>
              <a:rPr lang="vi-VN" dirty="0" err="1"/>
              <a:t>sát</a:t>
            </a:r>
            <a:r>
              <a:rPr lang="vi-VN" dirty="0"/>
              <a:t> </a:t>
            </a:r>
            <a:r>
              <a:rPr lang="vi-VN" dirty="0" err="1"/>
              <a:t>kĩ</a:t>
            </a:r>
            <a:r>
              <a:rPr lang="vi-VN" dirty="0"/>
              <a:t> </a:t>
            </a:r>
            <a:r>
              <a:rPr lang="vi-VN" dirty="0" err="1"/>
              <a:t>bức</a:t>
            </a:r>
            <a:r>
              <a:rPr lang="vi-VN" dirty="0"/>
              <a:t> </a:t>
            </a:r>
            <a:r>
              <a:rPr lang="vi-VN" dirty="0" err="1"/>
              <a:t>tranh.Lời</a:t>
            </a:r>
            <a:r>
              <a:rPr lang="vi-VN" dirty="0"/>
              <a:t> </a:t>
            </a:r>
            <a:r>
              <a:rPr lang="vi-VN" dirty="0" err="1"/>
              <a:t>giải</a:t>
            </a:r>
            <a:r>
              <a:rPr lang="vi-VN" dirty="0"/>
              <a:t> chi </a:t>
            </a:r>
            <a:r>
              <a:rPr lang="vi-VN" dirty="0" err="1"/>
              <a:t>tiết:Cánh</a:t>
            </a:r>
            <a:r>
              <a:rPr lang="vi-VN" dirty="0"/>
              <a:t> cam đi </a:t>
            </a:r>
            <a:r>
              <a:rPr lang="vi-VN" dirty="0" err="1"/>
              <a:t>lạc</a:t>
            </a:r>
            <a:r>
              <a:rPr lang="vi-VN" dirty="0"/>
              <a:t> </a:t>
            </a:r>
            <a:r>
              <a:rPr lang="vi-VN" dirty="0" err="1"/>
              <a:t>rồi</a:t>
            </a:r>
            <a:r>
              <a:rPr lang="vi-VN" dirty="0"/>
              <a:t> </a:t>
            </a:r>
            <a:r>
              <a:rPr lang="vi-VN" dirty="0" err="1"/>
              <a:t>bị</a:t>
            </a:r>
            <a:r>
              <a:rPr lang="vi-VN" dirty="0"/>
              <a:t> thương. </a:t>
            </a:r>
            <a:r>
              <a:rPr lang="vi-VN" dirty="0" err="1"/>
              <a:t>Bạn</a:t>
            </a:r>
            <a:r>
              <a:rPr lang="vi-VN" dirty="0"/>
              <a:t> </a:t>
            </a:r>
            <a:r>
              <a:rPr lang="vi-VN" dirty="0" err="1"/>
              <a:t>nhỏ</a:t>
            </a:r>
            <a:r>
              <a:rPr lang="vi-VN" dirty="0"/>
              <a:t> trông </a:t>
            </a:r>
            <a:r>
              <a:rPr lang="vi-VN" dirty="0" err="1"/>
              <a:t>thấy</a:t>
            </a:r>
            <a:r>
              <a:rPr lang="vi-VN" dirty="0"/>
              <a:t> nên </a:t>
            </a:r>
            <a:r>
              <a:rPr lang="vi-VN" dirty="0" err="1"/>
              <a:t>đã</a:t>
            </a:r>
            <a:r>
              <a:rPr lang="vi-VN" dirty="0"/>
              <a:t> nuôi </a:t>
            </a:r>
            <a:r>
              <a:rPr lang="vi-VN" dirty="0" err="1"/>
              <a:t>cánh</a:t>
            </a:r>
            <a:r>
              <a:rPr lang="vi-VN" dirty="0"/>
              <a:t> cam trong </a:t>
            </a:r>
            <a:r>
              <a:rPr lang="vi-VN" dirty="0" err="1"/>
              <a:t>chiếc</a:t>
            </a:r>
            <a:r>
              <a:rPr lang="vi-VN" dirty="0"/>
              <a:t> </a:t>
            </a:r>
            <a:r>
              <a:rPr lang="vi-VN" dirty="0" err="1"/>
              <a:t>lọ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đầy</a:t>
            </a:r>
            <a:r>
              <a:rPr lang="vi-VN" dirty="0"/>
              <a:t> </a:t>
            </a:r>
            <a:r>
              <a:rPr lang="vi-VN" dirty="0" err="1"/>
              <a:t>cỏ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nước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chăm </a:t>
            </a:r>
            <a:r>
              <a:rPr lang="vi-VN" dirty="0" err="1"/>
              <a:t>sóc</a:t>
            </a:r>
            <a:r>
              <a:rPr lang="vi-VN" dirty="0"/>
              <a:t> </a:t>
            </a:r>
            <a:r>
              <a:rPr lang="vi-VN" dirty="0" err="1"/>
              <a:t>cánh</a:t>
            </a:r>
            <a:r>
              <a:rPr lang="vi-VN" dirty="0"/>
              <a:t> cam </a:t>
            </a:r>
            <a:r>
              <a:rPr lang="vi-VN" dirty="0" err="1"/>
              <a:t>hằng</a:t>
            </a:r>
            <a:r>
              <a:rPr lang="vi-VN" dirty="0"/>
              <a:t> </a:t>
            </a:r>
            <a:r>
              <a:rPr lang="vi-VN" dirty="0" err="1"/>
              <a:t>ngày</a:t>
            </a:r>
            <a:r>
              <a:rPr lang="vi-VN" dirty="0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CC330-74F2-47C8-9BAB-A37A57994C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08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Phương </a:t>
            </a:r>
            <a:r>
              <a:rPr lang="vi-VN" dirty="0" err="1"/>
              <a:t>pháp</a:t>
            </a:r>
            <a:r>
              <a:rPr lang="vi-VN" dirty="0"/>
              <a:t> </a:t>
            </a:r>
            <a:r>
              <a:rPr lang="vi-VN" dirty="0" err="1"/>
              <a:t>giải:Em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</a:t>
            </a:r>
            <a:r>
              <a:rPr lang="vi-VN" dirty="0" err="1"/>
              <a:t>đoạn</a:t>
            </a:r>
            <a:r>
              <a:rPr lang="vi-VN" dirty="0"/>
              <a:t> văn </a:t>
            </a:r>
            <a:r>
              <a:rPr lang="vi-VN" dirty="0" err="1"/>
              <a:t>thứ</a:t>
            </a:r>
            <a:r>
              <a:rPr lang="vi-VN" dirty="0"/>
              <a:t> </a:t>
            </a:r>
            <a:r>
              <a:rPr lang="vi-VN" dirty="0" err="1"/>
              <a:t>nhất</a:t>
            </a:r>
            <a:r>
              <a:rPr lang="vi-VN" dirty="0"/>
              <a:t>.</a:t>
            </a:r>
          </a:p>
          <a:p>
            <a:r>
              <a:rPr lang="vi-VN" dirty="0" err="1"/>
              <a:t>Lời</a:t>
            </a:r>
            <a:r>
              <a:rPr lang="vi-VN" dirty="0"/>
              <a:t> </a:t>
            </a:r>
            <a:r>
              <a:rPr lang="vi-VN" dirty="0" err="1"/>
              <a:t>giải</a:t>
            </a:r>
            <a:r>
              <a:rPr lang="vi-VN" dirty="0"/>
              <a:t> chi </a:t>
            </a:r>
            <a:r>
              <a:rPr lang="vi-VN" dirty="0" err="1"/>
              <a:t>tiết</a:t>
            </a:r>
            <a:r>
              <a:rPr lang="vi-VN" dirty="0"/>
              <a:t>: Khi </a:t>
            </a:r>
            <a:r>
              <a:rPr lang="vi-VN" dirty="0" err="1"/>
              <a:t>thấy</a:t>
            </a:r>
            <a:r>
              <a:rPr lang="vi-VN" dirty="0"/>
              <a:t> </a:t>
            </a:r>
            <a:r>
              <a:rPr lang="vi-VN" dirty="0" err="1"/>
              <a:t>cánh</a:t>
            </a:r>
            <a:r>
              <a:rPr lang="vi-VN" dirty="0"/>
              <a:t> cam </a:t>
            </a:r>
            <a:r>
              <a:rPr lang="vi-VN" dirty="0" err="1"/>
              <a:t>bị</a:t>
            </a:r>
            <a:r>
              <a:rPr lang="vi-VN" dirty="0"/>
              <a:t> thương, </a:t>
            </a:r>
            <a:r>
              <a:rPr lang="vi-VN" dirty="0" err="1"/>
              <a:t>Bống</a:t>
            </a:r>
            <a:r>
              <a:rPr lang="vi-VN" dirty="0"/>
              <a:t> thương </a:t>
            </a:r>
            <a:r>
              <a:rPr lang="vi-VN" dirty="0" err="1"/>
              <a:t>quá</a:t>
            </a:r>
            <a:r>
              <a:rPr lang="vi-VN" dirty="0"/>
              <a:t> nên </a:t>
            </a: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đặt</a:t>
            </a:r>
            <a:r>
              <a:rPr lang="vi-VN" dirty="0"/>
              <a:t> </a:t>
            </a:r>
            <a:r>
              <a:rPr lang="vi-VN" dirty="0" err="1"/>
              <a:t>cánh</a:t>
            </a:r>
            <a:r>
              <a:rPr lang="vi-VN" dirty="0"/>
              <a:t> cam </a:t>
            </a:r>
            <a:r>
              <a:rPr lang="vi-VN" dirty="0" err="1"/>
              <a:t>vào</a:t>
            </a:r>
            <a:r>
              <a:rPr lang="vi-VN" dirty="0"/>
              <a:t> </a:t>
            </a:r>
            <a:r>
              <a:rPr lang="vi-VN" dirty="0" err="1"/>
              <a:t>một</a:t>
            </a:r>
            <a:r>
              <a:rPr lang="vi-VN" dirty="0"/>
              <a:t> </a:t>
            </a:r>
            <a:r>
              <a:rPr lang="vi-VN" dirty="0" err="1"/>
              <a:t>chiếc</a:t>
            </a:r>
            <a:r>
              <a:rPr lang="vi-VN" dirty="0"/>
              <a:t> </a:t>
            </a:r>
            <a:r>
              <a:rPr lang="vi-VN" dirty="0" err="1"/>
              <a:t>lọ</a:t>
            </a:r>
            <a:r>
              <a:rPr lang="vi-VN" dirty="0"/>
              <a:t> </a:t>
            </a:r>
            <a:r>
              <a:rPr lang="vi-VN" dirty="0" err="1"/>
              <a:t>nhỏ</a:t>
            </a:r>
            <a:r>
              <a:rPr lang="vi-VN" dirty="0"/>
              <a:t> </a:t>
            </a:r>
            <a:r>
              <a:rPr lang="vi-VN" dirty="0" err="1"/>
              <a:t>đựng</a:t>
            </a:r>
            <a:r>
              <a:rPr lang="vi-VN" dirty="0"/>
              <a:t> </a:t>
            </a:r>
            <a:r>
              <a:rPr lang="vi-VN" dirty="0" err="1"/>
              <a:t>đầy</a:t>
            </a:r>
            <a:r>
              <a:rPr lang="vi-VN" dirty="0"/>
              <a:t> </a:t>
            </a:r>
            <a:r>
              <a:rPr lang="vi-VN" dirty="0" err="1"/>
              <a:t>cỏ</a:t>
            </a:r>
            <a:r>
              <a:rPr lang="vi-VN" dirty="0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CC330-74F2-47C8-9BAB-A37A57994C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1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Phương </a:t>
            </a:r>
            <a:r>
              <a:rPr lang="vi-VN" dirty="0" err="1"/>
              <a:t>pháp</a:t>
            </a:r>
            <a:r>
              <a:rPr lang="vi-VN" dirty="0"/>
              <a:t> </a:t>
            </a:r>
            <a:r>
              <a:rPr lang="vi-VN" dirty="0" err="1"/>
              <a:t>giải:Em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</a:t>
            </a:r>
            <a:r>
              <a:rPr lang="vi-VN" dirty="0" err="1"/>
              <a:t>kĩ</a:t>
            </a:r>
            <a:r>
              <a:rPr lang="vi-VN" dirty="0"/>
              <a:t> </a:t>
            </a:r>
            <a:r>
              <a:rPr lang="vi-VN" dirty="0" err="1"/>
              <a:t>đoạn</a:t>
            </a:r>
            <a:r>
              <a:rPr lang="vi-VN" dirty="0"/>
              <a:t> văn </a:t>
            </a:r>
            <a:r>
              <a:rPr lang="vi-VN" dirty="0" err="1"/>
              <a:t>thứ</a:t>
            </a:r>
            <a:r>
              <a:rPr lang="vi-VN" dirty="0"/>
              <a:t> 2.Lời </a:t>
            </a:r>
            <a:r>
              <a:rPr lang="vi-VN" dirty="0" err="1"/>
              <a:t>giải</a:t>
            </a:r>
            <a:r>
              <a:rPr lang="vi-VN" dirty="0"/>
              <a:t> chi </a:t>
            </a:r>
            <a:r>
              <a:rPr lang="vi-VN" dirty="0" err="1"/>
              <a:t>tiết:Bống</a:t>
            </a:r>
            <a:r>
              <a:rPr lang="vi-VN" dirty="0"/>
              <a:t> chăm </a:t>
            </a:r>
            <a:r>
              <a:rPr lang="vi-VN" dirty="0" err="1"/>
              <a:t>sóc</a:t>
            </a:r>
            <a:r>
              <a:rPr lang="vi-VN" dirty="0"/>
              <a:t> </a:t>
            </a:r>
            <a:r>
              <a:rPr lang="vi-VN" dirty="0" err="1"/>
              <a:t>cánh</a:t>
            </a:r>
            <a:r>
              <a:rPr lang="vi-VN" dirty="0"/>
              <a:t> cam </a:t>
            </a:r>
            <a:r>
              <a:rPr lang="vi-VN" dirty="0" err="1"/>
              <a:t>rất</a:t>
            </a:r>
            <a:r>
              <a:rPr lang="vi-VN" dirty="0"/>
              <a:t> chu </a:t>
            </a:r>
            <a:r>
              <a:rPr lang="vi-VN" dirty="0" err="1"/>
              <a:t>đáo</a:t>
            </a:r>
            <a:r>
              <a:rPr lang="vi-VN" dirty="0"/>
              <a:t>. Câu văn cho em </a:t>
            </a:r>
            <a:r>
              <a:rPr lang="vi-VN" dirty="0" err="1"/>
              <a:t>biết</a:t>
            </a:r>
            <a:r>
              <a:rPr lang="vi-VN" dirty="0"/>
              <a:t> </a:t>
            </a:r>
            <a:r>
              <a:rPr lang="vi-VN" dirty="0" err="1"/>
              <a:t>điều</a:t>
            </a:r>
            <a:r>
              <a:rPr lang="vi-VN" dirty="0"/>
              <a:t> </a:t>
            </a:r>
            <a:r>
              <a:rPr lang="vi-VN" dirty="0" err="1"/>
              <a:t>đó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: </a:t>
            </a:r>
            <a:r>
              <a:rPr lang="vi-VN" dirty="0" err="1"/>
              <a:t>Hằng</a:t>
            </a:r>
            <a:r>
              <a:rPr lang="vi-VN" dirty="0"/>
              <a:t> </a:t>
            </a:r>
            <a:r>
              <a:rPr lang="vi-VN" dirty="0" err="1"/>
              <a:t>ngày</a:t>
            </a:r>
            <a:r>
              <a:rPr lang="vi-VN" dirty="0"/>
              <a:t>, em </a:t>
            </a:r>
            <a:r>
              <a:rPr lang="vi-VN" dirty="0" err="1"/>
              <a:t>đều</a:t>
            </a:r>
            <a:r>
              <a:rPr lang="vi-VN" dirty="0"/>
              <a:t> </a:t>
            </a:r>
            <a:r>
              <a:rPr lang="vi-VN" dirty="0" err="1"/>
              <a:t>bỏ</a:t>
            </a:r>
            <a:r>
              <a:rPr lang="vi-VN" dirty="0"/>
              <a:t> </a:t>
            </a:r>
            <a:r>
              <a:rPr lang="vi-VN" dirty="0" err="1"/>
              <a:t>vào</a:t>
            </a:r>
            <a:r>
              <a:rPr lang="vi-VN" dirty="0"/>
              <a:t> </a:t>
            </a:r>
            <a:r>
              <a:rPr lang="vi-VN" dirty="0" err="1"/>
              <a:t>chiếc</a:t>
            </a:r>
            <a:r>
              <a:rPr lang="vi-VN" dirty="0"/>
              <a:t> </a:t>
            </a:r>
            <a:r>
              <a:rPr lang="vi-VN" dirty="0" err="1"/>
              <a:t>lọ</a:t>
            </a:r>
            <a:r>
              <a:rPr lang="vi-VN" dirty="0"/>
              <a:t> </a:t>
            </a:r>
            <a:r>
              <a:rPr lang="vi-VN" dirty="0" err="1"/>
              <a:t>một</a:t>
            </a:r>
            <a:r>
              <a:rPr lang="vi-VN" dirty="0"/>
              <a:t> </a:t>
            </a:r>
            <a:r>
              <a:rPr lang="vi-VN" dirty="0" err="1"/>
              <a:t>chút</a:t>
            </a:r>
            <a:r>
              <a:rPr lang="vi-VN" dirty="0"/>
              <a:t> </a:t>
            </a:r>
            <a:r>
              <a:rPr lang="vi-VN" dirty="0" err="1"/>
              <a:t>nước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những</a:t>
            </a:r>
            <a:r>
              <a:rPr lang="vi-VN" dirty="0"/>
              <a:t> </a:t>
            </a:r>
            <a:r>
              <a:rPr lang="vi-VN" dirty="0" err="1"/>
              <a:t>ngọn</a:t>
            </a:r>
            <a:r>
              <a:rPr lang="vi-VN" dirty="0"/>
              <a:t> </a:t>
            </a:r>
            <a:r>
              <a:rPr lang="vi-VN" dirty="0" err="1"/>
              <a:t>cỏ</a:t>
            </a:r>
            <a:r>
              <a:rPr lang="vi-VN" dirty="0"/>
              <a:t> xanh non.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CC330-74F2-47C8-9BAB-A37A57994C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7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Phương </a:t>
            </a:r>
            <a:r>
              <a:rPr lang="vi-VN" dirty="0" err="1"/>
              <a:t>pháp</a:t>
            </a:r>
            <a:r>
              <a:rPr lang="vi-VN" dirty="0"/>
              <a:t> </a:t>
            </a:r>
            <a:r>
              <a:rPr lang="vi-VN" dirty="0" err="1"/>
              <a:t>giải:Em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</a:t>
            </a:r>
            <a:r>
              <a:rPr lang="vi-VN" dirty="0" err="1"/>
              <a:t>kĩ</a:t>
            </a:r>
            <a:r>
              <a:rPr lang="vi-VN" dirty="0"/>
              <a:t> </a:t>
            </a:r>
            <a:r>
              <a:rPr lang="vi-VN" dirty="0" err="1"/>
              <a:t>đoạn</a:t>
            </a:r>
            <a:r>
              <a:rPr lang="vi-VN" dirty="0"/>
              <a:t> văn </a:t>
            </a:r>
            <a:r>
              <a:rPr lang="vi-VN" dirty="0" err="1"/>
              <a:t>thứ</a:t>
            </a:r>
            <a:r>
              <a:rPr lang="vi-VN" dirty="0"/>
              <a:t> </a:t>
            </a:r>
            <a:r>
              <a:rPr lang="vi-VN" dirty="0" err="1"/>
              <a:t>ba.Lời</a:t>
            </a:r>
            <a:r>
              <a:rPr lang="vi-VN" dirty="0"/>
              <a:t> </a:t>
            </a:r>
            <a:r>
              <a:rPr lang="vi-VN" dirty="0" err="1"/>
              <a:t>giải</a:t>
            </a:r>
            <a:r>
              <a:rPr lang="vi-VN" dirty="0"/>
              <a:t> chi </a:t>
            </a:r>
            <a:r>
              <a:rPr lang="vi-VN" dirty="0" err="1"/>
              <a:t>tiết:Bống</a:t>
            </a:r>
            <a:r>
              <a:rPr lang="vi-VN" dirty="0"/>
              <a:t> </a:t>
            </a:r>
            <a:r>
              <a:rPr lang="vi-VN" dirty="0" err="1"/>
              <a:t>thả</a:t>
            </a:r>
            <a:r>
              <a:rPr lang="vi-VN" dirty="0"/>
              <a:t> </a:t>
            </a:r>
            <a:r>
              <a:rPr lang="vi-VN" dirty="0" err="1"/>
              <a:t>cánh</a:t>
            </a:r>
            <a:r>
              <a:rPr lang="vi-VN" dirty="0"/>
              <a:t> cam đi </a:t>
            </a:r>
            <a:r>
              <a:rPr lang="vi-VN" dirty="0" err="1"/>
              <a:t>vì</a:t>
            </a:r>
            <a:r>
              <a:rPr lang="vi-VN" dirty="0"/>
              <a:t> </a:t>
            </a:r>
            <a:r>
              <a:rPr lang="vi-VN" dirty="0" err="1"/>
              <a:t>bạn</a:t>
            </a:r>
            <a:r>
              <a:rPr lang="vi-VN" dirty="0"/>
              <a:t> </a:t>
            </a:r>
            <a:r>
              <a:rPr lang="vi-VN" dirty="0" err="1"/>
              <a:t>ấy</a:t>
            </a:r>
            <a:r>
              <a:rPr lang="vi-VN" dirty="0"/>
              <a:t> </a:t>
            </a:r>
            <a:r>
              <a:rPr lang="vi-VN" dirty="0" err="1"/>
              <a:t>nghĩ</a:t>
            </a:r>
            <a:r>
              <a:rPr lang="vi-VN" dirty="0"/>
              <a:t> </a:t>
            </a:r>
            <a:r>
              <a:rPr lang="vi-VN" dirty="0" err="1"/>
              <a:t>cánh</a:t>
            </a:r>
            <a:r>
              <a:rPr lang="vi-VN" dirty="0"/>
              <a:t> cam </a:t>
            </a:r>
            <a:r>
              <a:rPr lang="vi-VN" dirty="0" err="1"/>
              <a:t>buồn</a:t>
            </a:r>
            <a:r>
              <a:rPr lang="vi-VN" dirty="0"/>
              <a:t> </a:t>
            </a:r>
            <a:r>
              <a:rPr lang="vi-VN" dirty="0" err="1"/>
              <a:t>vì</a:t>
            </a:r>
            <a:r>
              <a:rPr lang="vi-VN" dirty="0"/>
              <a:t> </a:t>
            </a:r>
            <a:r>
              <a:rPr lang="vi-VN" dirty="0" err="1"/>
              <a:t>nhớ</a:t>
            </a:r>
            <a:r>
              <a:rPr lang="vi-VN" dirty="0"/>
              <a:t> </a:t>
            </a:r>
            <a:r>
              <a:rPr lang="vi-VN" dirty="0" err="1"/>
              <a:t>nhà</a:t>
            </a:r>
            <a:r>
              <a:rPr lang="vi-VN" dirty="0"/>
              <a:t>, </a:t>
            </a:r>
            <a:r>
              <a:rPr lang="vi-VN" dirty="0" err="1"/>
              <a:t>nhớ</a:t>
            </a:r>
            <a:r>
              <a:rPr lang="vi-VN" dirty="0"/>
              <a:t> </a:t>
            </a:r>
            <a:r>
              <a:rPr lang="vi-VN" dirty="0" err="1"/>
              <a:t>bạn</a:t>
            </a:r>
            <a:r>
              <a:rPr lang="vi-VN" dirty="0"/>
              <a:t> </a:t>
            </a:r>
            <a:r>
              <a:rPr lang="vi-VN" dirty="0" err="1"/>
              <a:t>bè</a:t>
            </a:r>
            <a:r>
              <a:rPr lang="vi-VN" dirty="0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CC330-74F2-47C8-9BAB-A37A57994C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75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Phương </a:t>
            </a:r>
            <a:r>
              <a:rPr lang="vi-VN" dirty="0" err="1"/>
              <a:t>pháp</a:t>
            </a:r>
            <a:r>
              <a:rPr lang="vi-VN" dirty="0"/>
              <a:t> </a:t>
            </a:r>
            <a:r>
              <a:rPr lang="vi-VN" dirty="0" err="1"/>
              <a:t>giải:Em</a:t>
            </a:r>
            <a:r>
              <a:rPr lang="vi-VN" dirty="0"/>
              <a:t> </a:t>
            </a:r>
            <a:r>
              <a:rPr lang="vi-VN" dirty="0" err="1"/>
              <a:t>trả</a:t>
            </a:r>
            <a:r>
              <a:rPr lang="vi-VN" dirty="0"/>
              <a:t> </a:t>
            </a:r>
            <a:r>
              <a:rPr lang="vi-VN" dirty="0" err="1"/>
              <a:t>lời</a:t>
            </a:r>
            <a:r>
              <a:rPr lang="vi-VN" dirty="0"/>
              <a:t> theo suy </a:t>
            </a:r>
            <a:r>
              <a:rPr lang="vi-VN" dirty="0" err="1"/>
              <a:t>nghĩ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thân.Lời</a:t>
            </a:r>
            <a:r>
              <a:rPr lang="vi-VN" dirty="0"/>
              <a:t> </a:t>
            </a:r>
            <a:r>
              <a:rPr lang="vi-VN" dirty="0" err="1"/>
              <a:t>giải</a:t>
            </a:r>
            <a:r>
              <a:rPr lang="vi-VN" dirty="0"/>
              <a:t> chi </a:t>
            </a:r>
            <a:r>
              <a:rPr lang="vi-VN" dirty="0" err="1"/>
              <a:t>tiết:Nếu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</a:t>
            </a:r>
            <a:r>
              <a:rPr lang="vi-VN" dirty="0" err="1"/>
              <a:t>Bống</a:t>
            </a:r>
            <a:r>
              <a:rPr lang="vi-VN" dirty="0"/>
              <a:t>, em </a:t>
            </a:r>
            <a:r>
              <a:rPr lang="vi-VN" dirty="0" err="1"/>
              <a:t>cũng</a:t>
            </a:r>
            <a:r>
              <a:rPr lang="vi-VN" dirty="0"/>
              <a:t> </a:t>
            </a:r>
            <a:r>
              <a:rPr lang="vi-VN" dirty="0" err="1"/>
              <a:t>sẽ</a:t>
            </a:r>
            <a:r>
              <a:rPr lang="vi-VN" dirty="0"/>
              <a:t> </a:t>
            </a:r>
            <a:r>
              <a:rPr lang="vi-VN" dirty="0" err="1"/>
              <a:t>thả</a:t>
            </a:r>
            <a:r>
              <a:rPr lang="vi-VN" dirty="0"/>
              <a:t> </a:t>
            </a:r>
            <a:r>
              <a:rPr lang="vi-VN" dirty="0" err="1"/>
              <a:t>cánh</a:t>
            </a:r>
            <a:r>
              <a:rPr lang="vi-VN" dirty="0"/>
              <a:t> cam đi. </a:t>
            </a:r>
            <a:r>
              <a:rPr lang="vi-VN" dirty="0" err="1"/>
              <a:t>Vì</a:t>
            </a:r>
            <a:r>
              <a:rPr lang="vi-VN" dirty="0"/>
              <a:t> em </a:t>
            </a:r>
            <a:r>
              <a:rPr lang="vi-VN" dirty="0" err="1"/>
              <a:t>muốn</a:t>
            </a:r>
            <a:r>
              <a:rPr lang="vi-VN" dirty="0"/>
              <a:t> </a:t>
            </a:r>
            <a:r>
              <a:rPr lang="vi-VN" dirty="0" err="1"/>
              <a:t>bạn</a:t>
            </a:r>
            <a:r>
              <a:rPr lang="vi-VN" dirty="0"/>
              <a:t> </a:t>
            </a:r>
            <a:r>
              <a:rPr lang="vi-VN" dirty="0" err="1"/>
              <a:t>ấy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trở</a:t>
            </a:r>
            <a:r>
              <a:rPr lang="vi-VN" dirty="0"/>
              <a:t> </a:t>
            </a:r>
            <a:r>
              <a:rPr lang="vi-VN" dirty="0" err="1"/>
              <a:t>về</a:t>
            </a:r>
            <a:r>
              <a:rPr lang="vi-VN" dirty="0"/>
              <a:t> môi </a:t>
            </a:r>
            <a:r>
              <a:rPr lang="vi-VN" dirty="0" err="1"/>
              <a:t>trường</a:t>
            </a:r>
            <a:r>
              <a:rPr lang="vi-VN" dirty="0"/>
              <a:t> </a:t>
            </a:r>
            <a:r>
              <a:rPr lang="vi-VN" dirty="0" err="1"/>
              <a:t>sống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mình</a:t>
            </a:r>
            <a:r>
              <a:rPr lang="vi-VN" dirty="0"/>
              <a:t>,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đoàn</a:t>
            </a:r>
            <a:r>
              <a:rPr lang="vi-VN" dirty="0"/>
              <a:t> </a:t>
            </a:r>
            <a:r>
              <a:rPr lang="vi-VN" dirty="0" err="1"/>
              <a:t>tụ</a:t>
            </a:r>
            <a:r>
              <a:rPr lang="vi-VN" dirty="0"/>
              <a:t> </a:t>
            </a:r>
            <a:r>
              <a:rPr lang="vi-VN" dirty="0" err="1"/>
              <a:t>với</a:t>
            </a:r>
            <a:r>
              <a:rPr lang="vi-VN" dirty="0"/>
              <a:t> gia </a:t>
            </a:r>
            <a:r>
              <a:rPr lang="vi-VN" dirty="0" err="1"/>
              <a:t>đình</a:t>
            </a:r>
            <a:r>
              <a:rPr lang="vi-VN" dirty="0"/>
              <a:t>,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gặp</a:t>
            </a:r>
            <a:r>
              <a:rPr lang="vi-VN" dirty="0"/>
              <a:t> </a:t>
            </a:r>
            <a:r>
              <a:rPr lang="vi-VN" dirty="0" err="1"/>
              <a:t>lại</a:t>
            </a:r>
            <a:r>
              <a:rPr lang="vi-VN" dirty="0"/>
              <a:t> </a:t>
            </a:r>
            <a:r>
              <a:rPr lang="vi-VN" dirty="0" err="1"/>
              <a:t>bạn</a:t>
            </a:r>
            <a:r>
              <a:rPr lang="vi-VN" dirty="0"/>
              <a:t> </a:t>
            </a:r>
            <a:r>
              <a:rPr lang="vi-VN" dirty="0" err="1"/>
              <a:t>bè</a:t>
            </a:r>
            <a:r>
              <a:rPr lang="vi-VN" dirty="0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CC330-74F2-47C8-9BAB-A37A57994C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0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Phương </a:t>
            </a:r>
            <a:r>
              <a:rPr lang="vi-VN" dirty="0" err="1"/>
              <a:t>pháp</a:t>
            </a:r>
            <a:r>
              <a:rPr lang="vi-VN" dirty="0"/>
              <a:t> </a:t>
            </a:r>
            <a:r>
              <a:rPr lang="vi-VN" dirty="0" err="1"/>
              <a:t>giải:Em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</a:t>
            </a:r>
            <a:r>
              <a:rPr lang="vi-VN" dirty="0" err="1"/>
              <a:t>kĩ</a:t>
            </a:r>
            <a:r>
              <a:rPr lang="vi-VN" dirty="0"/>
              <a:t> </a:t>
            </a:r>
            <a:r>
              <a:rPr lang="vi-VN" dirty="0" err="1"/>
              <a:t>lại</a:t>
            </a:r>
            <a:r>
              <a:rPr lang="vi-VN" dirty="0"/>
              <a:t> </a:t>
            </a:r>
            <a:r>
              <a:rPr lang="vi-VN" dirty="0" err="1"/>
              <a:t>đoạn</a:t>
            </a:r>
            <a:r>
              <a:rPr lang="vi-VN" dirty="0"/>
              <a:t> văn </a:t>
            </a:r>
            <a:r>
              <a:rPr lang="vi-VN" dirty="0" err="1"/>
              <a:t>thứ</a:t>
            </a:r>
            <a:r>
              <a:rPr lang="vi-VN" dirty="0"/>
              <a:t> 2.Lời </a:t>
            </a:r>
            <a:r>
              <a:rPr lang="vi-VN" dirty="0" err="1"/>
              <a:t>giải</a:t>
            </a:r>
            <a:r>
              <a:rPr lang="vi-VN" dirty="0"/>
              <a:t> chi </a:t>
            </a:r>
            <a:r>
              <a:rPr lang="vi-VN" dirty="0" err="1"/>
              <a:t>tiết:Những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ngữ</a:t>
            </a:r>
            <a:r>
              <a:rPr lang="vi-VN" dirty="0"/>
              <a:t> </a:t>
            </a:r>
            <a:r>
              <a:rPr lang="vi-VN" dirty="0" err="1"/>
              <a:t>dùng</a:t>
            </a:r>
            <a:r>
              <a:rPr lang="vi-VN" dirty="0"/>
              <a:t> trong </a:t>
            </a:r>
            <a:r>
              <a:rPr lang="vi-VN" dirty="0" err="1"/>
              <a:t>bài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miêu </a:t>
            </a:r>
            <a:r>
              <a:rPr lang="vi-VN" dirty="0" err="1"/>
              <a:t>tả</a:t>
            </a:r>
            <a:r>
              <a:rPr lang="vi-VN" dirty="0"/>
              <a:t> </a:t>
            </a:r>
            <a:r>
              <a:rPr lang="vi-VN" dirty="0" err="1"/>
              <a:t>cánh</a:t>
            </a:r>
            <a:r>
              <a:rPr lang="vi-VN" dirty="0"/>
              <a:t> cam </a:t>
            </a:r>
            <a:r>
              <a:rPr lang="vi-VN" dirty="0" err="1"/>
              <a:t>là</a:t>
            </a:r>
            <a:r>
              <a:rPr lang="vi-VN" dirty="0"/>
              <a:t>: xanh </a:t>
            </a:r>
            <a:r>
              <a:rPr lang="vi-VN" dirty="0" err="1"/>
              <a:t>biếc</a:t>
            </a:r>
            <a:r>
              <a:rPr lang="vi-VN" dirty="0"/>
              <a:t>, </a:t>
            </a:r>
            <a:r>
              <a:rPr lang="vi-VN" dirty="0" err="1"/>
              <a:t>tròn</a:t>
            </a:r>
            <a:r>
              <a:rPr lang="vi-VN" dirty="0"/>
              <a:t> </a:t>
            </a:r>
            <a:r>
              <a:rPr lang="vi-VN" dirty="0" err="1"/>
              <a:t>lẳn</a:t>
            </a:r>
            <a:r>
              <a:rPr lang="vi-VN" dirty="0"/>
              <a:t>, </a:t>
            </a:r>
            <a:r>
              <a:rPr lang="vi-VN" dirty="0" err="1"/>
              <a:t>óng</a:t>
            </a:r>
            <a:r>
              <a:rPr lang="vi-VN" dirty="0"/>
              <a:t> </a:t>
            </a:r>
            <a:r>
              <a:rPr lang="vi-VN" dirty="0" err="1"/>
              <a:t>ánh</a:t>
            </a:r>
            <a:r>
              <a:rPr lang="vi-VN" dirty="0"/>
              <a:t>, </a:t>
            </a:r>
            <a:r>
              <a:rPr lang="vi-VN" dirty="0" err="1"/>
              <a:t>khệ</a:t>
            </a:r>
            <a:r>
              <a:rPr lang="vi-VN" dirty="0"/>
              <a:t> </a:t>
            </a:r>
            <a:r>
              <a:rPr lang="vi-VN" dirty="0" err="1"/>
              <a:t>nệ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CC330-74F2-47C8-9BAB-A37A57994C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5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Phương </a:t>
            </a:r>
            <a:r>
              <a:rPr lang="vi-VN" dirty="0" err="1"/>
              <a:t>pháp</a:t>
            </a:r>
            <a:r>
              <a:rPr lang="vi-VN" dirty="0"/>
              <a:t> </a:t>
            </a:r>
            <a:r>
              <a:rPr lang="vi-VN" dirty="0" err="1"/>
              <a:t>giải:Em</a:t>
            </a:r>
            <a:r>
              <a:rPr lang="vi-VN" dirty="0"/>
              <a:t> </a:t>
            </a:r>
            <a:r>
              <a:rPr lang="vi-VN" dirty="0" err="1"/>
              <a:t>làm</a:t>
            </a:r>
            <a:r>
              <a:rPr lang="vi-VN" dirty="0"/>
              <a:t> theo yêu </a:t>
            </a:r>
            <a:r>
              <a:rPr lang="vi-VN" dirty="0" err="1"/>
              <a:t>cầu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bài</a:t>
            </a:r>
            <a:r>
              <a:rPr lang="vi-VN" dirty="0"/>
              <a:t> </a:t>
            </a:r>
            <a:r>
              <a:rPr lang="vi-VN" dirty="0" err="1"/>
              <a:t>tập.Lời</a:t>
            </a:r>
            <a:r>
              <a:rPr lang="vi-VN" dirty="0"/>
              <a:t> </a:t>
            </a:r>
            <a:r>
              <a:rPr lang="vi-VN" dirty="0" err="1"/>
              <a:t>giải</a:t>
            </a:r>
            <a:r>
              <a:rPr lang="vi-VN" dirty="0"/>
              <a:t> chi </a:t>
            </a:r>
            <a:r>
              <a:rPr lang="vi-VN" dirty="0" err="1"/>
              <a:t>tiết</a:t>
            </a:r>
            <a:r>
              <a:rPr lang="vi-VN" dirty="0"/>
              <a:t>:- </a:t>
            </a:r>
            <a:r>
              <a:rPr lang="vi-VN" dirty="0" err="1"/>
              <a:t>Cánh</a:t>
            </a:r>
            <a:r>
              <a:rPr lang="vi-VN" dirty="0"/>
              <a:t> cam ơi, </a:t>
            </a:r>
            <a:r>
              <a:rPr lang="vi-VN" dirty="0" err="1"/>
              <a:t>bạn</a:t>
            </a:r>
            <a:r>
              <a:rPr lang="vi-VN" dirty="0"/>
              <a:t> </a:t>
            </a:r>
            <a:r>
              <a:rPr lang="vi-VN" dirty="0" err="1"/>
              <a:t>đừng</a:t>
            </a:r>
            <a:r>
              <a:rPr lang="vi-VN" dirty="0"/>
              <a:t> </a:t>
            </a:r>
            <a:r>
              <a:rPr lang="vi-VN" dirty="0" err="1"/>
              <a:t>buồn</a:t>
            </a:r>
            <a:r>
              <a:rPr lang="vi-VN" dirty="0"/>
              <a:t> </a:t>
            </a:r>
            <a:r>
              <a:rPr lang="vi-VN" dirty="0" err="1"/>
              <a:t>nhé</a:t>
            </a:r>
            <a:r>
              <a:rPr lang="vi-VN" dirty="0"/>
              <a:t>! </a:t>
            </a:r>
            <a:r>
              <a:rPr lang="vi-VN" dirty="0" err="1"/>
              <a:t>Mình</a:t>
            </a:r>
            <a:r>
              <a:rPr lang="vi-VN" dirty="0"/>
              <a:t> </a:t>
            </a:r>
            <a:r>
              <a:rPr lang="vi-VN" dirty="0" err="1"/>
              <a:t>sẽ</a:t>
            </a:r>
            <a:r>
              <a:rPr lang="vi-VN" dirty="0"/>
              <a:t> chăm </a:t>
            </a:r>
            <a:r>
              <a:rPr lang="vi-VN" dirty="0" err="1"/>
              <a:t>sóc</a:t>
            </a:r>
            <a:r>
              <a:rPr lang="vi-VN" dirty="0"/>
              <a:t> </a:t>
            </a:r>
            <a:r>
              <a:rPr lang="vi-VN" dirty="0" err="1"/>
              <a:t>bạn</a:t>
            </a:r>
            <a:r>
              <a:rPr lang="vi-VN" dirty="0"/>
              <a:t> </a:t>
            </a:r>
            <a:r>
              <a:rPr lang="vi-VN" dirty="0" err="1"/>
              <a:t>đến</a:t>
            </a:r>
            <a:r>
              <a:rPr lang="vi-VN" dirty="0"/>
              <a:t> khi </a:t>
            </a:r>
            <a:r>
              <a:rPr lang="vi-VN" dirty="0" err="1"/>
              <a:t>vết</a:t>
            </a:r>
            <a:r>
              <a:rPr lang="vi-VN" dirty="0"/>
              <a:t> thương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bạn</a:t>
            </a:r>
            <a:r>
              <a:rPr lang="vi-VN" dirty="0"/>
              <a:t> </a:t>
            </a:r>
            <a:r>
              <a:rPr lang="vi-VN" dirty="0" err="1"/>
              <a:t>lành</a:t>
            </a:r>
            <a:r>
              <a:rPr lang="vi-VN" dirty="0"/>
              <a:t> </a:t>
            </a:r>
            <a:r>
              <a:rPr lang="vi-VN" dirty="0" err="1"/>
              <a:t>lại</a:t>
            </a:r>
            <a:r>
              <a:rPr lang="vi-VN" dirty="0"/>
              <a:t>. Sau </a:t>
            </a:r>
            <a:r>
              <a:rPr lang="vi-VN" dirty="0" err="1"/>
              <a:t>đó</a:t>
            </a:r>
            <a:r>
              <a:rPr lang="vi-VN" dirty="0"/>
              <a:t>, </a:t>
            </a:r>
            <a:r>
              <a:rPr lang="vi-VN" dirty="0" err="1"/>
              <a:t>mình</a:t>
            </a:r>
            <a:r>
              <a:rPr lang="vi-VN" dirty="0"/>
              <a:t> </a:t>
            </a:r>
            <a:r>
              <a:rPr lang="vi-VN" dirty="0" err="1"/>
              <a:t>sẽ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bạn</a:t>
            </a:r>
            <a:r>
              <a:rPr lang="vi-VN" dirty="0"/>
              <a:t> </a:t>
            </a:r>
            <a:r>
              <a:rPr lang="vi-VN" dirty="0" err="1"/>
              <a:t>trở</a:t>
            </a:r>
            <a:r>
              <a:rPr lang="vi-VN" dirty="0"/>
              <a:t> </a:t>
            </a:r>
            <a:r>
              <a:rPr lang="vi-VN" dirty="0" err="1"/>
              <a:t>về</a:t>
            </a:r>
            <a:r>
              <a:rPr lang="vi-VN" dirty="0"/>
              <a:t> </a:t>
            </a:r>
            <a:r>
              <a:rPr lang="vi-VN" dirty="0" err="1"/>
              <a:t>nhà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bạn</a:t>
            </a:r>
            <a:r>
              <a:rPr lang="vi-VN" dirty="0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CC330-74F2-47C8-9BAB-A37A57994C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45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Phương </a:t>
            </a:r>
            <a:r>
              <a:rPr lang="vi-VN" dirty="0" err="1"/>
              <a:t>pháp</a:t>
            </a:r>
            <a:r>
              <a:rPr lang="vi-VN" dirty="0"/>
              <a:t> </a:t>
            </a:r>
            <a:r>
              <a:rPr lang="vi-VN" dirty="0" err="1"/>
              <a:t>giải:Em</a:t>
            </a:r>
            <a:r>
              <a:rPr lang="vi-VN" dirty="0"/>
              <a:t> </a:t>
            </a:r>
            <a:r>
              <a:rPr lang="vi-VN" dirty="0" err="1"/>
              <a:t>trả</a:t>
            </a:r>
            <a:r>
              <a:rPr lang="vi-VN" dirty="0"/>
              <a:t> </a:t>
            </a:r>
            <a:r>
              <a:rPr lang="vi-VN" dirty="0" err="1"/>
              <a:t>lời</a:t>
            </a:r>
            <a:r>
              <a:rPr lang="vi-VN" dirty="0"/>
              <a:t> theo suy </a:t>
            </a:r>
            <a:r>
              <a:rPr lang="vi-VN" dirty="0" err="1"/>
              <a:t>nghĩ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thân.Lời</a:t>
            </a:r>
            <a:r>
              <a:rPr lang="vi-VN" dirty="0"/>
              <a:t> </a:t>
            </a:r>
            <a:r>
              <a:rPr lang="vi-VN" dirty="0" err="1"/>
              <a:t>giải</a:t>
            </a:r>
            <a:r>
              <a:rPr lang="vi-VN" dirty="0"/>
              <a:t> chi </a:t>
            </a:r>
            <a:r>
              <a:rPr lang="vi-VN" dirty="0" err="1"/>
              <a:t>tiết:Nếu</a:t>
            </a:r>
            <a:r>
              <a:rPr lang="vi-VN" dirty="0"/>
              <a:t> </a:t>
            </a:r>
            <a:r>
              <a:rPr lang="vi-VN" dirty="0" err="1"/>
              <a:t>thấy</a:t>
            </a:r>
            <a:r>
              <a:rPr lang="vi-VN" dirty="0"/>
              <a:t> </a:t>
            </a:r>
            <a:r>
              <a:rPr lang="vi-VN" dirty="0" err="1"/>
              <a:t>bạn</a:t>
            </a:r>
            <a:r>
              <a:rPr lang="vi-VN" dirty="0"/>
              <a:t> </a:t>
            </a:r>
            <a:r>
              <a:rPr lang="vi-VN" dirty="0" err="1"/>
              <a:t>buồn</a:t>
            </a:r>
            <a:r>
              <a:rPr lang="vi-VN" dirty="0"/>
              <a:t> em </a:t>
            </a:r>
            <a:r>
              <a:rPr lang="vi-VN" dirty="0" err="1"/>
              <a:t>sẽ</a:t>
            </a:r>
            <a:r>
              <a:rPr lang="vi-VN" dirty="0"/>
              <a:t> an </a:t>
            </a:r>
            <a:r>
              <a:rPr lang="vi-VN" dirty="0" err="1"/>
              <a:t>ủi</a:t>
            </a:r>
            <a:r>
              <a:rPr lang="vi-VN" dirty="0"/>
              <a:t> </a:t>
            </a:r>
            <a:r>
              <a:rPr lang="vi-VN" dirty="0" err="1"/>
              <a:t>bạn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tìm</a:t>
            </a:r>
            <a:r>
              <a:rPr lang="vi-VN" dirty="0"/>
              <a:t> </a:t>
            </a:r>
            <a:r>
              <a:rPr lang="vi-VN" dirty="0" err="1"/>
              <a:t>cách</a:t>
            </a:r>
            <a:r>
              <a:rPr lang="vi-VN" dirty="0"/>
              <a:t> </a:t>
            </a:r>
            <a:r>
              <a:rPr lang="vi-VN" dirty="0" err="1"/>
              <a:t>làm</a:t>
            </a:r>
            <a:r>
              <a:rPr lang="vi-VN" dirty="0"/>
              <a:t> cho </a:t>
            </a:r>
            <a:r>
              <a:rPr lang="vi-VN" dirty="0" err="1"/>
              <a:t>bạn</a:t>
            </a:r>
            <a:r>
              <a:rPr lang="vi-VN" dirty="0"/>
              <a:t> vui:- </a:t>
            </a:r>
            <a:r>
              <a:rPr lang="vi-VN" dirty="0" err="1"/>
              <a:t>Cậu</a:t>
            </a:r>
            <a:r>
              <a:rPr lang="vi-VN" dirty="0"/>
              <a:t> </a:t>
            </a:r>
            <a:r>
              <a:rPr lang="vi-VN" dirty="0" err="1"/>
              <a:t>đừng</a:t>
            </a:r>
            <a:r>
              <a:rPr lang="vi-VN" dirty="0"/>
              <a:t> </a:t>
            </a:r>
            <a:r>
              <a:rPr lang="vi-VN" dirty="0" err="1"/>
              <a:t>buồn</a:t>
            </a:r>
            <a:r>
              <a:rPr lang="vi-VN" dirty="0"/>
              <a:t> </a:t>
            </a:r>
            <a:r>
              <a:rPr lang="vi-VN" dirty="0" err="1"/>
              <a:t>nữa</a:t>
            </a:r>
            <a:r>
              <a:rPr lang="vi-VN" dirty="0"/>
              <a:t> </a:t>
            </a:r>
            <a:r>
              <a:rPr lang="vi-VN" dirty="0" err="1"/>
              <a:t>nhé</a:t>
            </a:r>
            <a:r>
              <a:rPr lang="vi-VN" dirty="0"/>
              <a:t>! </a:t>
            </a:r>
            <a:r>
              <a:rPr lang="vi-VN" dirty="0" err="1"/>
              <a:t>Bọn</a:t>
            </a:r>
            <a:r>
              <a:rPr lang="vi-VN" dirty="0"/>
              <a:t> </a:t>
            </a:r>
            <a:r>
              <a:rPr lang="vi-VN" dirty="0" err="1"/>
              <a:t>mình</a:t>
            </a:r>
            <a:r>
              <a:rPr lang="vi-VN" dirty="0"/>
              <a:t> </a:t>
            </a:r>
            <a:r>
              <a:rPr lang="vi-VN" dirty="0" err="1"/>
              <a:t>cùng</a:t>
            </a:r>
            <a:r>
              <a:rPr lang="vi-VN" dirty="0"/>
              <a:t> nhau đi chơi </a:t>
            </a:r>
            <a:r>
              <a:rPr lang="vi-VN" dirty="0" err="1"/>
              <a:t>trò</a:t>
            </a:r>
            <a:r>
              <a:rPr lang="vi-VN" dirty="0"/>
              <a:t> chơi cho </a:t>
            </a:r>
            <a:r>
              <a:rPr lang="vi-VN" dirty="0" err="1"/>
              <a:t>đỡ</a:t>
            </a:r>
            <a:r>
              <a:rPr lang="vi-VN" dirty="0"/>
              <a:t> </a:t>
            </a:r>
            <a:r>
              <a:rPr lang="vi-VN" dirty="0" err="1"/>
              <a:t>buồn</a:t>
            </a:r>
            <a:r>
              <a:rPr lang="vi-VN" dirty="0"/>
              <a:t> </a:t>
            </a:r>
            <a:r>
              <a:rPr lang="vi-VN" dirty="0" err="1"/>
              <a:t>nhé</a:t>
            </a:r>
            <a:r>
              <a:rPr lang="vi-VN" dirty="0"/>
              <a:t>!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CC330-74F2-47C8-9BAB-A37A57994C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6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5.xml"/><Relationship Id="rId18" Type="http://schemas.openxmlformats.org/officeDocument/2006/relationships/image" Target="../media/image13.gif"/><Relationship Id="rId3" Type="http://schemas.openxmlformats.org/officeDocument/2006/relationships/image" Target="../media/image2.jpe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2.gif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slide" Target="slide6.xml"/><Relationship Id="rId10" Type="http://schemas.openxmlformats.org/officeDocument/2006/relationships/image" Target="../media/image8.png"/><Relationship Id="rId19" Type="http://schemas.openxmlformats.org/officeDocument/2006/relationships/image" Target="../media/image14.gif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10.png"/><Relationship Id="rId22" Type="http://schemas.openxmlformats.org/officeDocument/2006/relationships/image" Target="../media/image1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4439" y="236307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1" y="805156"/>
            <a:ext cx="11551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4439" y="236307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1" y="805156"/>
            <a:ext cx="11551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B0D253D6-317A-4341-86E2-E605C978E193}"/>
              </a:ext>
            </a:extLst>
          </p:cNvPr>
          <p:cNvSpPr/>
          <p:nvPr/>
        </p:nvSpPr>
        <p:spPr>
          <a:xfrm>
            <a:off x="162558" y="818583"/>
            <a:ext cx="467361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BFA43D15-01BF-49AB-AB46-4340FEDE227D}"/>
              </a:ext>
            </a:extLst>
          </p:cNvPr>
          <p:cNvSpPr/>
          <p:nvPr/>
        </p:nvSpPr>
        <p:spPr>
          <a:xfrm>
            <a:off x="110833" y="2324060"/>
            <a:ext cx="467361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DEB6916F-48E8-4A1F-AC2D-BFC8F378AB56}"/>
              </a:ext>
            </a:extLst>
          </p:cNvPr>
          <p:cNvSpPr/>
          <p:nvPr/>
        </p:nvSpPr>
        <p:spPr>
          <a:xfrm>
            <a:off x="203198" y="4351819"/>
            <a:ext cx="467361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D36EFC5F-6EEF-49CE-A2B9-3BD3678036A1}"/>
              </a:ext>
            </a:extLst>
          </p:cNvPr>
          <p:cNvSpPr/>
          <p:nvPr/>
        </p:nvSpPr>
        <p:spPr>
          <a:xfrm>
            <a:off x="3548063" y="6200498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9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34254" y="646546"/>
            <a:ext cx="6730691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6160" y="1939638"/>
            <a:ext cx="3551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6160" y="3177098"/>
            <a:ext cx="3551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6160" y="4414558"/>
            <a:ext cx="3551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9" y="1390650"/>
            <a:ext cx="2219325" cy="2095500"/>
          </a:xfrm>
          <a:prstGeom prst="ellipse">
            <a:avLst/>
          </a:prstGeom>
          <a:solidFill>
            <a:srgbClr val="F13FBA"/>
          </a:solidFill>
          <a:ln>
            <a:solidFill>
              <a:srgbClr val="F13FBA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33737" y="563704"/>
            <a:ext cx="8791575" cy="58448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6445" y="1156272"/>
            <a:ext cx="4323080" cy="2206338"/>
            <a:chOff x="3638550" y="1181100"/>
            <a:chExt cx="2506184" cy="1724025"/>
          </a:xfrm>
        </p:grpSpPr>
        <p:sp>
          <p:nvSpPr>
            <p:cNvPr id="5" name="Hexagon 4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tễnh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65878" y="1743076"/>
            <a:ext cx="4323080" cy="2206338"/>
            <a:chOff x="3638550" y="1181100"/>
            <a:chExt cx="2506184" cy="1724025"/>
          </a:xfrm>
        </p:grpSpPr>
        <p:sp>
          <p:nvSpPr>
            <p:cNvPr id="9" name="Hexagon 8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33350" y="3781998"/>
            <a:ext cx="4323080" cy="2206338"/>
            <a:chOff x="3638550" y="1181100"/>
            <a:chExt cx="2506184" cy="1724025"/>
          </a:xfrm>
        </p:grpSpPr>
        <p:sp>
          <p:nvSpPr>
            <p:cNvPr id="12" name="Hexagon 11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vác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4439" y="236307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1" y="805156"/>
            <a:ext cx="11551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B0D253D6-317A-4341-86E2-E605C978E193}"/>
              </a:ext>
            </a:extLst>
          </p:cNvPr>
          <p:cNvSpPr/>
          <p:nvPr/>
        </p:nvSpPr>
        <p:spPr>
          <a:xfrm>
            <a:off x="162558" y="818583"/>
            <a:ext cx="467361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BFA43D15-01BF-49AB-AB46-4340FEDE227D}"/>
              </a:ext>
            </a:extLst>
          </p:cNvPr>
          <p:cNvSpPr/>
          <p:nvPr/>
        </p:nvSpPr>
        <p:spPr>
          <a:xfrm>
            <a:off x="110833" y="2324060"/>
            <a:ext cx="467361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DEB6916F-48E8-4A1F-AC2D-BFC8F378AB56}"/>
              </a:ext>
            </a:extLst>
          </p:cNvPr>
          <p:cNvSpPr/>
          <p:nvPr/>
        </p:nvSpPr>
        <p:spPr>
          <a:xfrm>
            <a:off x="203198" y="4351819"/>
            <a:ext cx="467361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D36EFC5F-6EEF-49CE-A2B9-3BD3678036A1}"/>
              </a:ext>
            </a:extLst>
          </p:cNvPr>
          <p:cNvSpPr/>
          <p:nvPr/>
        </p:nvSpPr>
        <p:spPr>
          <a:xfrm>
            <a:off x="3548063" y="6200498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0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02280" y="518160"/>
            <a:ext cx="5162665" cy="830349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DÀI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014558"/>
            <a:ext cx="1158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5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Hằng ngày,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 đều bỏ vào chiếc lọ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5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một chút nước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5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5400" dirty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 ngọn cỏ xanh non.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3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4439" y="236307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1" y="805156"/>
            <a:ext cx="11551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B0D253D6-317A-4341-86E2-E605C978E193}"/>
              </a:ext>
            </a:extLst>
          </p:cNvPr>
          <p:cNvSpPr/>
          <p:nvPr/>
        </p:nvSpPr>
        <p:spPr>
          <a:xfrm>
            <a:off x="162558" y="818583"/>
            <a:ext cx="467361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BFA43D15-01BF-49AB-AB46-4340FEDE227D}"/>
              </a:ext>
            </a:extLst>
          </p:cNvPr>
          <p:cNvSpPr/>
          <p:nvPr/>
        </p:nvSpPr>
        <p:spPr>
          <a:xfrm>
            <a:off x="110833" y="2324060"/>
            <a:ext cx="467361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DEB6916F-48E8-4A1F-AC2D-BFC8F378AB56}"/>
              </a:ext>
            </a:extLst>
          </p:cNvPr>
          <p:cNvSpPr/>
          <p:nvPr/>
        </p:nvSpPr>
        <p:spPr>
          <a:xfrm>
            <a:off x="203198" y="4351819"/>
            <a:ext cx="467361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D36EFC5F-6EEF-49CE-A2B9-3BD3678036A1}"/>
              </a:ext>
            </a:extLst>
          </p:cNvPr>
          <p:cNvSpPr/>
          <p:nvPr/>
        </p:nvSpPr>
        <p:spPr>
          <a:xfrm>
            <a:off x="3182303" y="623529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4439" y="236307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1" y="805156"/>
            <a:ext cx="11551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B0D253D6-317A-4341-86E2-E605C978E193}"/>
              </a:ext>
            </a:extLst>
          </p:cNvPr>
          <p:cNvSpPr/>
          <p:nvPr/>
        </p:nvSpPr>
        <p:spPr>
          <a:xfrm>
            <a:off x="162558" y="818583"/>
            <a:ext cx="467361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BFA43D15-01BF-49AB-AB46-4340FEDE227D}"/>
              </a:ext>
            </a:extLst>
          </p:cNvPr>
          <p:cNvSpPr/>
          <p:nvPr/>
        </p:nvSpPr>
        <p:spPr>
          <a:xfrm>
            <a:off x="110833" y="2324060"/>
            <a:ext cx="467361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DEB6916F-48E8-4A1F-AC2D-BFC8F378AB56}"/>
              </a:ext>
            </a:extLst>
          </p:cNvPr>
          <p:cNvSpPr/>
          <p:nvPr/>
        </p:nvSpPr>
        <p:spPr>
          <a:xfrm>
            <a:off x="203198" y="4351819"/>
            <a:ext cx="467361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D36EFC5F-6EEF-49CE-A2B9-3BD3678036A1}"/>
              </a:ext>
            </a:extLst>
          </p:cNvPr>
          <p:cNvSpPr/>
          <p:nvPr/>
        </p:nvSpPr>
        <p:spPr>
          <a:xfrm>
            <a:off x="7498080" y="6235299"/>
            <a:ext cx="2029778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7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8" y="170660"/>
            <a:ext cx="6177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" y="927827"/>
            <a:ext cx="11658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C7174450-135A-4F5F-AB36-3CFCA895F85F}"/>
              </a:ext>
            </a:extLst>
          </p:cNvPr>
          <p:cNvSpPr/>
          <p:nvPr/>
        </p:nvSpPr>
        <p:spPr>
          <a:xfrm>
            <a:off x="6339840" y="6286500"/>
            <a:ext cx="3218498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2024" y="2863191"/>
            <a:ext cx="7697776" cy="1138765"/>
          </a:xfrm>
          <a:prstGeom prst="rect">
            <a:avLst/>
          </a:prstGeom>
        </p:spPr>
        <p:txBody>
          <a:bodyPr wrap="square" lIns="121912" tIns="60956" rIns="121912" bIns="60956">
            <a:spAutoFit/>
          </a:bodyPr>
          <a:lstStyle/>
          <a:p>
            <a:pPr lvl="0"/>
            <a:r>
              <a:rPr lang="en-US" sz="66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3" name="Google Shape;712;p27"/>
          <p:cNvSpPr/>
          <p:nvPr/>
        </p:nvSpPr>
        <p:spPr>
          <a:xfrm>
            <a:off x="762000" y="1813560"/>
            <a:ext cx="10454640" cy="4541520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267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34" y="1236197"/>
            <a:ext cx="6420348" cy="48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74" y="1207"/>
            <a:ext cx="12191995" cy="6856793"/>
          </a:xfrm>
          <a:prstGeom prst="rect">
            <a:avLst/>
          </a:prstGeom>
        </p:spPr>
      </p:pic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90" y="1010509"/>
            <a:ext cx="3218967" cy="2243522"/>
          </a:xfrm>
          <a:prstGeom prst="rect">
            <a:avLst/>
          </a:prstGeom>
        </p:spPr>
      </p:pic>
      <p:pic>
        <p:nvPicPr>
          <p:cNvPr id="5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74" y="1139193"/>
            <a:ext cx="3212870" cy="2255716"/>
          </a:xfrm>
          <a:prstGeom prst="rect">
            <a:avLst/>
          </a:prstGeom>
        </p:spPr>
      </p:pic>
      <p:pic>
        <p:nvPicPr>
          <p:cNvPr id="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00" y="3415193"/>
            <a:ext cx="3194581" cy="2225233"/>
          </a:xfrm>
          <a:prstGeom prst="rect">
            <a:avLst/>
          </a:prstGeom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40" y="3409459"/>
            <a:ext cx="3176291" cy="2225233"/>
          </a:xfrm>
          <a:prstGeom prst="rect">
            <a:avLst/>
          </a:prstGeom>
        </p:spPr>
      </p:pic>
      <p:pic>
        <p:nvPicPr>
          <p:cNvPr id="8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18" y="1075035"/>
            <a:ext cx="3212870" cy="2312293"/>
          </a:xfrm>
          <a:prstGeom prst="rect">
            <a:avLst/>
          </a:prstGeom>
        </p:spPr>
      </p:pic>
      <p:pic>
        <p:nvPicPr>
          <p:cNvPr id="9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41" y="1124532"/>
            <a:ext cx="3205203" cy="2305071"/>
          </a:xfrm>
          <a:prstGeom prst="rect">
            <a:avLst/>
          </a:prstGeom>
        </p:spPr>
      </p:pic>
      <p:pic>
        <p:nvPicPr>
          <p:cNvPr id="10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06" y="3382162"/>
            <a:ext cx="3176291" cy="2291294"/>
          </a:xfrm>
          <a:prstGeom prst="rect">
            <a:avLst/>
          </a:prstGeom>
        </p:spPr>
      </p:pic>
      <p:pic>
        <p:nvPicPr>
          <p:cNvPr id="11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01" y="3367813"/>
            <a:ext cx="3173458" cy="2308524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rId20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5280" y="228601"/>
            <a:ext cx="11377459" cy="115598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733" y="2057091"/>
            <a:ext cx="106840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1" y="249856"/>
            <a:ext cx="11484392" cy="168562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094" y="2449704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2124" y="249856"/>
            <a:ext cx="11307435" cy="110269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412124" y="1466248"/>
            <a:ext cx="11037194" cy="52425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nhà,nhớ</a:t>
            </a: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6224" y="249856"/>
            <a:ext cx="11239501" cy="147226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76222" y="4662190"/>
            <a:ext cx="112394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12700" indent="-203200" algn="just">
              <a:spcAft>
                <a:spcPts val="370"/>
              </a:spcAft>
            </a:pP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222" y="1893153"/>
            <a:ext cx="112394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12700" indent="-203200" algn="just">
              <a:spcAft>
                <a:spcPts val="370"/>
              </a:spcAft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cam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mình,được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đình,được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2;p27"/>
          <p:cNvSpPr/>
          <p:nvPr/>
        </p:nvSpPr>
        <p:spPr>
          <a:xfrm>
            <a:off x="1431540" y="1001143"/>
            <a:ext cx="9541259" cy="495769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2863544" y="2207871"/>
            <a:ext cx="7014083" cy="113876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66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139751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4741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0"/>
          <p:cNvSpPr/>
          <p:nvPr/>
        </p:nvSpPr>
        <p:spPr>
          <a:xfrm>
            <a:off x="381000" y="521990"/>
            <a:ext cx="11292840" cy="587881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586740" y="760655"/>
            <a:ext cx="11018520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</a:p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ĐỌC</a:t>
            </a:r>
            <a:endParaRPr lang="en-US" sz="11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74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43" y="244840"/>
            <a:ext cx="11289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74" t="4719" r="77617" b="14454"/>
          <a:stretch/>
        </p:blipFill>
        <p:spPr>
          <a:xfrm>
            <a:off x="255243" y="3061095"/>
            <a:ext cx="238125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8628" r="1491"/>
          <a:stretch/>
        </p:blipFill>
        <p:spPr>
          <a:xfrm>
            <a:off x="9652692" y="2827733"/>
            <a:ext cx="2286000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881" r="4980"/>
          <a:stretch/>
        </p:blipFill>
        <p:spPr>
          <a:xfrm>
            <a:off x="2724151" y="3059905"/>
            <a:ext cx="226695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8000" r="4222"/>
          <a:stretch/>
        </p:blipFill>
        <p:spPr>
          <a:xfrm>
            <a:off x="5078759" y="2972990"/>
            <a:ext cx="2257426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11919" r="5163"/>
          <a:stretch/>
        </p:blipFill>
        <p:spPr>
          <a:xfrm>
            <a:off x="7433367" y="2944415"/>
            <a:ext cx="2219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27532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9923" y="1965558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6385" y="3795799"/>
            <a:ext cx="10495446" cy="273704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ơi,bạn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nhé!Mình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lại.Sau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đó,mình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88225" y="1609964"/>
            <a:ext cx="2346157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2955" y="3429000"/>
            <a:ext cx="10813269" cy="27584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1936" y="661749"/>
            <a:ext cx="16898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2218690"/>
            <a:ext cx="8762538" cy="1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" y="207606"/>
            <a:ext cx="1164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96" t="24948" r="7916" b="2313"/>
          <a:stretch/>
        </p:blipFill>
        <p:spPr>
          <a:xfrm>
            <a:off x="214631" y="853936"/>
            <a:ext cx="11997974" cy="60040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00700" y="3429000"/>
            <a:ext cx="785813" cy="9093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71428" y="316041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0" y="962372"/>
            <a:ext cx="25450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solidFill>
                  <a:srgbClr val="383838"/>
                </a:solidFill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2197</Words>
  <Application>Microsoft Office PowerPoint</Application>
  <PresentationFormat>Widescreen</PresentationFormat>
  <Paragraphs>121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DELL</cp:lastModifiedBy>
  <cp:revision>78</cp:revision>
  <dcterms:created xsi:type="dcterms:W3CDTF">2021-07-13T00:48:11Z</dcterms:created>
  <dcterms:modified xsi:type="dcterms:W3CDTF">2025-03-17T07:35:15Z</dcterms:modified>
</cp:coreProperties>
</file>