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ags/tag7.xml" ContentType="application/vnd.openxmlformats-officedocument.presentationml.tags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ags/tag8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tags/tag9.xml" ContentType="application/vnd.openxmlformats-officedocument.presentationml.tags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tags/tag10.xml" ContentType="application/vnd.openxmlformats-officedocument.presentationml.tags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3.xml" ContentType="application/vnd.openxmlformats-officedocument.theme+xml"/>
  <Override PartName="/ppt/tags/tag11.xml" ContentType="application/vnd.openxmlformats-officedocument.presentationml.tags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4.xml" ContentType="application/vnd.openxmlformats-officedocument.theme+xml"/>
  <Override PartName="/ppt/tags/tag12.xml" ContentType="application/vnd.openxmlformats-officedocument.presentationml.tags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38" r:id="rId4"/>
    <p:sldMasterId id="2147483754" r:id="rId5"/>
    <p:sldMasterId id="2147483770" r:id="rId6"/>
    <p:sldMasterId id="2147483786" r:id="rId7"/>
    <p:sldMasterId id="2147483802" r:id="rId8"/>
    <p:sldMasterId id="2147483818" r:id="rId9"/>
    <p:sldMasterId id="2147483834" r:id="rId10"/>
    <p:sldMasterId id="2147483850" r:id="rId11"/>
    <p:sldMasterId id="2147483882" r:id="rId12"/>
    <p:sldMasterId id="2147483898" r:id="rId13"/>
    <p:sldMasterId id="2147483914" r:id="rId14"/>
  </p:sldMasterIdLst>
  <p:notesMasterIdLst>
    <p:notesMasterId r:id="rId42"/>
  </p:notesMasterIdLst>
  <p:sldIdLst>
    <p:sldId id="281" r:id="rId15"/>
    <p:sldId id="258" r:id="rId16"/>
    <p:sldId id="262" r:id="rId17"/>
    <p:sldId id="268" r:id="rId18"/>
    <p:sldId id="269" r:id="rId19"/>
    <p:sldId id="270" r:id="rId20"/>
    <p:sldId id="271" r:id="rId21"/>
    <p:sldId id="279" r:id="rId22"/>
    <p:sldId id="318" r:id="rId23"/>
    <p:sldId id="280" r:id="rId24"/>
    <p:sldId id="284" r:id="rId25"/>
    <p:sldId id="322" r:id="rId26"/>
    <p:sldId id="306" r:id="rId27"/>
    <p:sldId id="286" r:id="rId28"/>
    <p:sldId id="294" r:id="rId29"/>
    <p:sldId id="333" r:id="rId30"/>
    <p:sldId id="335" r:id="rId31"/>
    <p:sldId id="337" r:id="rId32"/>
    <p:sldId id="339" r:id="rId33"/>
    <p:sldId id="341" r:id="rId34"/>
    <p:sldId id="343" r:id="rId35"/>
    <p:sldId id="345" r:id="rId36"/>
    <p:sldId id="347" r:id="rId37"/>
    <p:sldId id="351" r:id="rId38"/>
    <p:sldId id="353" r:id="rId39"/>
    <p:sldId id="302" r:id="rId40"/>
    <p:sldId id="35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042"/>
    <a:srgbClr val="DDB901"/>
    <a:srgbClr val="206316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ableStyles" Target="tableStyles.xml"/><Relationship Id="rId20" Type="http://schemas.openxmlformats.org/officeDocument/2006/relationships/slide" Target="slides/slide6.xml"/><Relationship Id="rId41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5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a7f046fbef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a7f046fbef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Không còn nhìn thấy ngoài thực tế nữa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a7f046fbef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a7f046fbef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+ Zalo: 0916.604.268</a:t>
            </a:r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100" b="0" baseline="0">
                <a:latin typeface="Arial" panose="020B0604020202020204" pitchFamily="34" charset="0"/>
                <a:cs typeface="Arial" panose="020B0604020202020204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4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434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985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659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234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229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00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90495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019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90177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2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025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237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739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954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117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118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490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763496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8802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29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9055" y="4747356"/>
            <a:ext cx="851447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17" name="Google Shape;1217;p26"/>
          <p:cNvSpPr/>
          <p:nvPr/>
        </p:nvSpPr>
        <p:spPr>
          <a:xfrm>
            <a:off x="10918712" y="6321255"/>
            <a:ext cx="115049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18" name="Google Shape;1218;p26"/>
          <p:cNvSpPr/>
          <p:nvPr/>
        </p:nvSpPr>
        <p:spPr>
          <a:xfrm>
            <a:off x="11664859" y="437457"/>
            <a:ext cx="112128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19" name="Google Shape;1219;p26"/>
          <p:cNvSpPr/>
          <p:nvPr/>
        </p:nvSpPr>
        <p:spPr>
          <a:xfrm>
            <a:off x="11542604" y="124012"/>
            <a:ext cx="112677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0" name="Google Shape;1220;p26"/>
          <p:cNvSpPr/>
          <p:nvPr/>
        </p:nvSpPr>
        <p:spPr>
          <a:xfrm>
            <a:off x="605835" y="761208"/>
            <a:ext cx="118788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1" name="Google Shape;1221;p26"/>
          <p:cNvSpPr/>
          <p:nvPr/>
        </p:nvSpPr>
        <p:spPr>
          <a:xfrm>
            <a:off x="761665" y="437472"/>
            <a:ext cx="109027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2" name="Google Shape;1222;p26"/>
          <p:cNvSpPr/>
          <p:nvPr/>
        </p:nvSpPr>
        <p:spPr>
          <a:xfrm>
            <a:off x="989679" y="666052"/>
            <a:ext cx="100177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3" name="Google Shape;1223;p26"/>
          <p:cNvSpPr/>
          <p:nvPr/>
        </p:nvSpPr>
        <p:spPr>
          <a:xfrm>
            <a:off x="11585437" y="3206646"/>
            <a:ext cx="106016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4" name="Google Shape;1224;p26"/>
          <p:cNvSpPr/>
          <p:nvPr/>
        </p:nvSpPr>
        <p:spPr>
          <a:xfrm>
            <a:off x="11749782" y="2846599"/>
            <a:ext cx="106655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5" name="Google Shape;1225;p26"/>
          <p:cNvSpPr/>
          <p:nvPr/>
        </p:nvSpPr>
        <p:spPr>
          <a:xfrm>
            <a:off x="3910103" y="53502"/>
            <a:ext cx="270440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26" name="Google Shape;1226;p26"/>
          <p:cNvSpPr/>
          <p:nvPr/>
        </p:nvSpPr>
        <p:spPr>
          <a:xfrm>
            <a:off x="597315" y="2053401"/>
            <a:ext cx="135804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33" y="4561072"/>
            <a:ext cx="217873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1213" y="427336"/>
            <a:ext cx="75803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3" name="Google Shape;1233;p26"/>
          <p:cNvSpPr/>
          <p:nvPr/>
        </p:nvSpPr>
        <p:spPr>
          <a:xfrm>
            <a:off x="11701973" y="2056500"/>
            <a:ext cx="75003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4" name="Google Shape;1234;p26"/>
          <p:cNvSpPr/>
          <p:nvPr/>
        </p:nvSpPr>
        <p:spPr>
          <a:xfrm>
            <a:off x="9613019" y="427705"/>
            <a:ext cx="64768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5" name="Google Shape;1235;p26"/>
          <p:cNvSpPr/>
          <p:nvPr/>
        </p:nvSpPr>
        <p:spPr>
          <a:xfrm>
            <a:off x="9582621" y="279839"/>
            <a:ext cx="60835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92" y="719333"/>
            <a:ext cx="10290269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614" y="5979557"/>
            <a:ext cx="2384603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4011" y="6588421"/>
            <a:ext cx="116815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49" y="6463246"/>
            <a:ext cx="123179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49" y="6541632"/>
            <a:ext cx="108291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8" y="6620233"/>
            <a:ext cx="108291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95" y="6138466"/>
            <a:ext cx="106191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28" y="6321005"/>
            <a:ext cx="101927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9" y="6431243"/>
            <a:ext cx="104091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705" y="6674088"/>
            <a:ext cx="108291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236" y="6324923"/>
            <a:ext cx="270440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251" y="6420711"/>
            <a:ext cx="218419" cy="308213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634" y="6146133"/>
            <a:ext cx="106655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112" y="1635600"/>
            <a:ext cx="6334565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36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6914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27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46106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18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883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82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53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1167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97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732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6754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81254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94957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5181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562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347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286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60919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3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06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55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5385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155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021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909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7173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79611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8304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474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087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1676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182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2129595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012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494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196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565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682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779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9948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18915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6489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5640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540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0499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195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930559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3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897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51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199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845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915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429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2140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567548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1986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0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316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3157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2388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717349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995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98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1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00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9970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1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939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5186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140737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4987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52837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538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19740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983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523869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23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02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5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95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17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3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58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62080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67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11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94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815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61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61361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76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63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57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59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877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0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9910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711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2797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601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26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64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109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53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410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50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71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350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88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03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907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982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4942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8798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1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26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260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89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3752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44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6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1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532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085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61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1870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0547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237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9365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15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0209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3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9230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3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317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89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3591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61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239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7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225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818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765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0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79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5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678587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5732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73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102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0420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2" y="255858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1152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757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37967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4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5" y="4901841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39" y="4001482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41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856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801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505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72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06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75" y="2321023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4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260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704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90" y="1274030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01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9009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4" y="5756348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" y="1274063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91" y="5220768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815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9" y="4004262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900" y="4953149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727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982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0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667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8590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351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3923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67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12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011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677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740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725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76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70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0.png"/><Relationship Id="rId3" Type="http://schemas.microsoft.com/office/2007/relationships/media" Target="../media/media4.m4a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6.png"/><Relationship Id="rId10" Type="http://schemas.openxmlformats.org/officeDocument/2006/relationships/image" Target="../media/image58.gif"/><Relationship Id="rId4" Type="http://schemas.openxmlformats.org/officeDocument/2006/relationships/audio" Target="../media/media4.m4a"/><Relationship Id="rId9" Type="http://schemas.openxmlformats.org/officeDocument/2006/relationships/image" Target="../media/image57.gif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6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0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35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nh-nen-dong-powerpoint-dep-chu-de-hoa-qua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>
            <a:off x="63503" y="5559463"/>
            <a:ext cx="1673860" cy="1298575"/>
          </a:xfrm>
          <a:prstGeom prst="rect">
            <a:avLst/>
          </a:prstGeom>
        </p:spPr>
      </p:pic>
      <p:pic>
        <p:nvPicPr>
          <p:cNvPr id="7" name="Content Placeholder 6" descr="hinh-nen-dong-powerpoint-dep-chu-de-hoa-qua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92485" y="5701068"/>
            <a:ext cx="1479551" cy="1156335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2642896" y="4648238"/>
            <a:ext cx="7169785" cy="139382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BAY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048385" y="1852295"/>
            <a:ext cx="5197475" cy="230251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2" name="Pentagon 11"/>
          <p:cNvSpPr/>
          <p:nvPr/>
        </p:nvSpPr>
        <p:spPr>
          <a:xfrm>
            <a:off x="2065655" y="292100"/>
            <a:ext cx="5991860" cy="106680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9" grpId="0" bldLvl="0" animBg="1"/>
      <p:bldP spid="9" grpId="1" animBg="1"/>
      <p:bldP spid="12" grpId="0" bldLvl="0" animBg="1"/>
      <p:bldP spid="1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309" y="0"/>
            <a:ext cx="12124691" cy="6793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635" y="293370"/>
            <a:ext cx="12192000" cy="6461760"/>
          </a:xfrm>
        </p:spPr>
        <p:txBody>
          <a:bodyPr/>
          <a:lstStyle/>
          <a:p>
            <a:pPr marL="0" indent="0" algn="ctr">
              <a:buNone/>
            </a:pPr>
            <a:r>
              <a:rPr lang="en-GB" sz="44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Tiếng Việt</a:t>
            </a:r>
            <a:endParaRPr lang="en-GB" sz="44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Bài 11: </a:t>
            </a:r>
            <a:endParaRPr lang="en-GB" sz="4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SỰ TÍCH CÂY THÌ LÀ</a:t>
            </a:r>
            <a:endParaRPr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925561" y="4657090"/>
            <a:ext cx="3356611" cy="2200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57191"/>
            <a:ext cx="4462659" cy="2200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781" y="4657191"/>
            <a:ext cx="4462659" cy="2200847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95749" y="1683161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4834" y="885446"/>
            <a:ext cx="11795119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617" y="38"/>
            <a:ext cx="6643727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3" y="3718717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6733309" y="6235687"/>
            <a:ext cx="507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9" y="4979532"/>
            <a:ext cx="1447236" cy="14472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95924" y="765241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-25099" y="3661354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8010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8" grpId="0"/>
      <p:bldP spid="19" grpId="0"/>
      <p:bldP spid="20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12153"/>
            <a:ext cx="12053571" cy="551815"/>
          </a:xfrm>
        </p:spPr>
        <p:txBody>
          <a:bodyPr>
            <a:normAutofit fontScale="90000"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Luyện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33220"/>
            <a:ext cx="12192000" cy="5224780"/>
          </a:xfrm>
          <a:ln>
            <a:noFill/>
          </a:ln>
        </p:spPr>
        <p:txBody>
          <a:bodyPr/>
          <a:lstStyle/>
          <a:p>
            <a:pPr algn="l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941501" y="1778696"/>
            <a:ext cx="137787" cy="4634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636738" y="2430087"/>
            <a:ext cx="112735" cy="4759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027136" y="3175347"/>
            <a:ext cx="118997" cy="369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46157" y="3175347"/>
            <a:ext cx="112735" cy="3695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010395" y="3908121"/>
            <a:ext cx="156576" cy="413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07925" y="4534459"/>
            <a:ext cx="162840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06455" y="4534459"/>
            <a:ext cx="150312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603301" y="4534459"/>
            <a:ext cx="137787" cy="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13777" y="5248443"/>
            <a:ext cx="100211" cy="438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13987" y="5248443"/>
            <a:ext cx="93940" cy="4384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1000" r="-1000"/>
          </a:stretch>
        </a:blipFill>
        <a:effectLst/>
      </p:bgPr>
    </p:bg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97584" y="929017"/>
            <a:ext cx="3385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65412" y="960360"/>
            <a:ext cx="7177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0" name="Picture 99"/>
          <p:cNvPicPr/>
          <p:nvPr/>
        </p:nvPicPr>
        <p:blipFill>
          <a:blip r:embed="rId6"/>
          <a:stretch>
            <a:fillRect/>
          </a:stretch>
        </p:blipFill>
        <p:spPr>
          <a:xfrm>
            <a:off x="118606" y="2253147"/>
            <a:ext cx="5806231" cy="37969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C34AA-C2BA-4DD7-9967-7C7586E86BEC}"/>
              </a:ext>
            </a:extLst>
          </p:cNvPr>
          <p:cNvSpPr txBox="1"/>
          <p:nvPr/>
        </p:nvSpPr>
        <p:spPr>
          <a:xfrm>
            <a:off x="450300" y="1638237"/>
            <a:ext cx="937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2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Ví </a:t>
            </a:r>
            <a:r>
              <a:rPr lang="vi-VN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dụ: Dáng người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2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lang="en-US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altLang="vi-VN" sz="3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 </a:t>
            </a:r>
            <a:r>
              <a:rPr lang="vi-VN" alt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mảnh khảnh</a:t>
            </a:r>
            <a:endParaRPr lang="en-US" alt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580" y="32375"/>
            <a:ext cx="4402845" cy="882500"/>
            <a:chOff x="156834" y="1993081"/>
            <a:chExt cx="2109019" cy="2109019"/>
          </a:xfrm>
        </p:grpSpPr>
        <p:sp>
          <p:nvSpPr>
            <p:cNvPr id="13" name="Oval 1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731" y="2243750"/>
              <a:ext cx="1806977" cy="147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43"/>
          <p:cNvSpPr/>
          <p:nvPr/>
        </p:nvSpPr>
        <p:spPr>
          <a:xfrm>
            <a:off x="2495988" y="2317756"/>
            <a:ext cx="2222488" cy="2222488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-GB" sz="2480"/>
              <a:t> </a:t>
            </a:r>
            <a:endParaRPr sz="2480"/>
          </a:p>
        </p:txBody>
      </p:sp>
      <p:pic>
        <p:nvPicPr>
          <p:cNvPr id="1026" name="Picture 2" descr="Girl with Book (#2)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07" y="-45362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16" y="2742860"/>
            <a:ext cx="5255207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2" y="304838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870" y="1361748"/>
            <a:ext cx="81642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1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Đóng vai cây cối, diễn lại cảnh trời đặt tên cho các loài cây.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74" y="2435989"/>
            <a:ext cx="10670695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A5609845-2192-4905-9FE4-21F96EA5866F}"/>
              </a:ext>
            </a:extLst>
          </p:cNvPr>
          <p:cNvSpPr/>
          <p:nvPr/>
        </p:nvSpPr>
        <p:spPr>
          <a:xfrm>
            <a:off x="8919345" y="0"/>
            <a:ext cx="3272681" cy="91744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91" y="5219114"/>
            <a:ext cx="1534328" cy="15343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70" y="4914352"/>
            <a:ext cx="1683895" cy="1683895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7" y="2220077"/>
            <a:ext cx="5066675" cy="506667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285237" y="121185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796878" y="459210"/>
            <a:ext cx="333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dừa</a:t>
            </a:r>
            <a:endParaRPr lang="en-US" sz="28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24451" y="2545450"/>
            <a:ext cx="2531356" cy="8835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224453" y="2645106"/>
            <a:ext cx="2531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cs typeface="Arial-Rounded" panose="020B0500000000000000" pitchFamily="34" charset="0"/>
              </a:rPr>
              <a:t> ạ.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21" y="4790400"/>
            <a:ext cx="1041147" cy="1065360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4" y="3820219"/>
            <a:ext cx="2059431" cy="316384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5787" y="229707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63052" y="3503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9657" y="1460818"/>
            <a:ext cx="67636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cau.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cau: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mít.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mít: </a:t>
            </a:r>
            <a:r>
              <a:rPr lang="vi-VN" sz="2800" dirty="0" smtClean="0">
                <a:solidFill>
                  <a:srgbClr val="000000"/>
                </a:solidFill>
                <a:latin typeface="Open Sans"/>
              </a:rPr>
              <a:t>- Dạ, con </a:t>
            </a:r>
            <a:r>
              <a:rPr lang="vi-VN" sz="2800" dirty="0">
                <a:solidFill>
                  <a:srgbClr val="000000"/>
                </a:solidFill>
                <a:latin typeface="Open Sans"/>
              </a:rPr>
              <a:t>cảm </a:t>
            </a:r>
            <a:r>
              <a:rPr lang="vi-VN" sz="2800" dirty="0" smtClean="0">
                <a:solidFill>
                  <a:srgbClr val="000000"/>
                </a:solidFill>
                <a:latin typeface="Open Sans"/>
              </a:rPr>
              <a:t>ơn trời </a:t>
            </a:r>
            <a:r>
              <a:rPr lang="vi-VN" sz="2800" dirty="0">
                <a:solidFill>
                  <a:srgbClr val="000000"/>
                </a:solidFill>
                <a:latin typeface="Open Sans"/>
              </a:rPr>
              <a:t>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cải.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cải: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tỏi.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tỏi: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ớt: - Con cảm ơn ạ.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97" y="1571226"/>
            <a:ext cx="4649273" cy="4881093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86479B8B-8579-4985-A6ED-B9A2D400EF1D}"/>
              </a:ext>
            </a:extLst>
          </p:cNvPr>
          <p:cNvSpPr/>
          <p:nvPr/>
        </p:nvSpPr>
        <p:spPr>
          <a:xfrm>
            <a:off x="8621485" y="-106878"/>
            <a:ext cx="3629891" cy="629392"/>
          </a:xfrm>
          <a:prstGeom prst="wave">
            <a:avLst>
              <a:gd name="adj1" fmla="val 12500"/>
              <a:gd name="adj2" fmla="val -8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2" y="304838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851" y="2931034"/>
            <a:ext cx="11603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Open Sans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Để được trời đặt tên, cái cây</a:t>
            </a:r>
            <a:r>
              <a:rPr lang="en-US" sz="3600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mảnh khảnh, lá nhỏ xíu đã giới thiệu về mình là: “Khi nấu canh riêu cá hoặc làm chả cá, chả mực mà không có con thì mất cả ngon ạ.” </a:t>
            </a:r>
            <a:endParaRPr lang="en-US" sz="3600" dirty="0">
              <a:solidFill>
                <a:srgbClr val="FF0000"/>
              </a:solidFill>
              <a:latin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752" y="1138939"/>
            <a:ext cx="8770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2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Để được trời đặt tên, cái cây dáng mảnh khảnh, lá nhỏ xíu đã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giới thiệu về mình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67" y="4604698"/>
            <a:ext cx="2361396" cy="236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Wave 9">
            <a:extLst>
              <a:ext uri="{FF2B5EF4-FFF2-40B4-BE49-F238E27FC236}">
                <a16:creationId xmlns:a16="http://schemas.microsoft.com/office/drawing/2014/main" id="{D6F95746-66DA-49BE-9EEB-951C6F5340C7}"/>
              </a:ext>
            </a:extLst>
          </p:cNvPr>
          <p:cNvSpPr/>
          <p:nvPr/>
        </p:nvSpPr>
        <p:spPr>
          <a:xfrm>
            <a:off x="8621485" y="-106878"/>
            <a:ext cx="3629891" cy="629392"/>
          </a:xfrm>
          <a:prstGeom prst="wave">
            <a:avLst>
              <a:gd name="adj1" fmla="val 12500"/>
              <a:gd name="adj2" fmla="val -8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3" y="2792321"/>
            <a:ext cx="2657099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76" y="24988"/>
            <a:ext cx="5804105" cy="3167426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8" y="24988"/>
            <a:ext cx="5797883" cy="3167426"/>
          </a:xfrm>
          <a:prstGeom prst="rect">
            <a:avLst/>
          </a:prstGeom>
        </p:spPr>
      </p:pic>
      <p:pic>
        <p:nvPicPr>
          <p:cNvPr id="4" name="Picture 3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409" y="3730328"/>
            <a:ext cx="5301729" cy="2548463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62" y="3688401"/>
            <a:ext cx="5301729" cy="2551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91" y="6259473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canh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endParaRPr lang="en-US" sz="32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45" y="3164835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mực</a:t>
            </a:r>
            <a:endParaRPr lang="en-US" sz="32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32" y="6239637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chả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cá</a:t>
            </a:r>
            <a:endParaRPr lang="en-US" sz="32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317" y="2610929"/>
            <a:ext cx="10776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hấp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tấp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vội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cs typeface="Arial-Rounded" panose="020B0500000000000000" pitchFamily="34" charset="0"/>
              </a:rPr>
              <a:t>nhầm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lẩm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nhẩm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5781" y="1352656"/>
            <a:ext cx="8429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3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Vì sao cây này có tên là thì là?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8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0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0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3" y="4394013"/>
            <a:ext cx="2645619" cy="160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424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8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vi-VN" sz="40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0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7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83296" y="1201372"/>
            <a:ext cx="79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>
                <a:solidFill>
                  <a:srgbClr val="000000"/>
                </a:solidFill>
                <a:latin typeface="Open Sans"/>
              </a:rPr>
              <a:t>4</a:t>
            </a:r>
            <a:r>
              <a:rPr lang="vi-VN" sz="3200" b="1" dirty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Theo em, bạn bè của cây nhỏ sẽ nói gì khi cây nhỏ khoe tên mình là cây “thì là”?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86" y="2899822"/>
            <a:ext cx="10039079" cy="37732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8845795" y="2426475"/>
            <a:ext cx="2725520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8819821" y="2494817"/>
            <a:ext cx="2777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1948153" y="2738562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1856293" y="2841072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hay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5852497" y="2636097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5760636" y="2738607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dễ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-Rounded" panose="020B0500000000000000" pitchFamily="34" charset="0"/>
              </a:rPr>
              <a:t>nhớ</a:t>
            </a:r>
            <a:r>
              <a:rPr lang="en-US" sz="2600" b="1" dirty="0">
                <a:solidFill>
                  <a:srgbClr val="002060"/>
                </a:solidFill>
                <a:cs typeface="Arial-Rounded" panose="020B0500000000000000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686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0" y="268941"/>
            <a:ext cx="3690783" cy="263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6121" y="3719964"/>
            <a:ext cx="92548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  <a:cs typeface="Arial-Rounded" pitchFamily="34" charset="0"/>
              </a:rPr>
              <a:t>Luyện</a:t>
            </a:r>
            <a:r>
              <a:rPr lang="en-US" sz="6600" dirty="0">
                <a:solidFill>
                  <a:srgbClr val="002060"/>
                </a:solidFill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cs typeface="Arial-Rounded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cs typeface="Arial-Rounded" pitchFamily="34" charset="0"/>
              </a:rPr>
              <a:t>lại</a:t>
            </a:r>
            <a:endParaRPr lang="en-US" sz="6600" dirty="0">
              <a:solidFill>
                <a:srgbClr val="002060"/>
              </a:solidFill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3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B0087-0CF3-482D-A242-4DCF2786D526}"/>
              </a:ext>
            </a:extLst>
          </p:cNvPr>
          <p:cNvSpPr txBox="1"/>
          <p:nvPr/>
        </p:nvSpPr>
        <p:spPr>
          <a:xfrm>
            <a:off x="2945083" y="2995224"/>
            <a:ext cx="6650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theo</a:t>
            </a:r>
            <a:r>
              <a:rPr lang="en-US" sz="6600" dirty="0">
                <a:solidFill>
                  <a:srgbClr val="00B050"/>
                </a:solidFill>
              </a:rPr>
              <a:t>         </a:t>
            </a:r>
            <a:r>
              <a:rPr lang="en-US" sz="6600" dirty="0" err="1">
                <a:solidFill>
                  <a:srgbClr val="00B050"/>
                </a:solidFill>
              </a:rPr>
              <a:t>văn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bản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đọc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6705DF38-2B30-4FE4-9095-CE77E7A91628}"/>
              </a:ext>
            </a:extLst>
          </p:cNvPr>
          <p:cNvSpPr/>
          <p:nvPr/>
        </p:nvSpPr>
        <p:spPr>
          <a:xfrm>
            <a:off x="8562109" y="-83128"/>
            <a:ext cx="3629891" cy="629392"/>
          </a:xfrm>
          <a:prstGeom prst="wave">
            <a:avLst>
              <a:gd name="adj1" fmla="val 12500"/>
              <a:gd name="adj2" fmla="val -8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61" y="323220"/>
            <a:ext cx="1072977" cy="10419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78493" y="1061117"/>
            <a:ext cx="10191729" cy="731520"/>
            <a:chOff x="292250" y="915918"/>
            <a:chExt cx="10191729" cy="731520"/>
          </a:xfrm>
        </p:grpSpPr>
        <p:grpSp>
          <p:nvGrpSpPr>
            <p:cNvPr id="11" name="Group 10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0931" y="1044632"/>
              <a:ext cx="9433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Đóng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vai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cây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thì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2060"/>
                  </a:solidFill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815" y="3292083"/>
            <a:ext cx="9796212" cy="3398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2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989389" y="1911046"/>
            <a:ext cx="4958315" cy="198877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05797" y="2204893"/>
            <a:ext cx="38739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cs typeface="Arial-Rounded" panose="020B0500000000000000" pitchFamily="34" charset="0"/>
              </a:rPr>
              <a:t>       </a:t>
            </a:r>
            <a:r>
              <a:rPr lang="vi-VN" sz="2500" b="1" dirty="0">
                <a:solidFill>
                  <a:srgbClr val="002060"/>
                </a:solidFill>
                <a:cs typeface="Arial-Rounded" panose="020B0500000000000000" pitchFamily="34" charset="0"/>
              </a:rPr>
              <a:t>- Thưa trời, xin trời đặt cho con một cái tên thật hay ạ! </a:t>
            </a:r>
            <a:endParaRPr lang="en-US" sz="2500" b="1" dirty="0">
              <a:solidFill>
                <a:srgbClr val="00206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96" y="60325"/>
            <a:ext cx="12054205" cy="132588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/>
              <a:t>	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274321" y="353098"/>
            <a:ext cx="750571" cy="619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1877" y="3070898"/>
            <a:ext cx="3124835" cy="371538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flipH="1">
            <a:off x="2999105" y="3070860"/>
            <a:ext cx="3112771" cy="371602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74345" y="1209582"/>
            <a:ext cx="4238625" cy="2309495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7618097" y="1100150"/>
            <a:ext cx="4406891" cy="230886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4" grpId="1" animBg="1"/>
      <p:bldP spid="4" grpId="2" animBg="1"/>
      <p:bldP spid="7" grpId="1" animBg="1"/>
      <p:bldP spid="7" grpId="2" animBg="1"/>
      <p:bldP spid="8" grpId="1" animBg="1"/>
      <p:bldP spid="8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968848" y="2053480"/>
            <a:ext cx="4095928" cy="4517719"/>
          </a:xfrm>
          <a:prstGeom prst="rect">
            <a:avLst/>
          </a:prstGeom>
        </p:spPr>
      </p:pic>
      <p:sp>
        <p:nvSpPr>
          <p:cNvPr id="24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21417472">
            <a:off x="523121" y="1318375"/>
            <a:ext cx="3459417" cy="2333978"/>
          </a:xfrm>
          <a:prstGeom prst="cloudCallout">
            <a:avLst>
              <a:gd name="adj1" fmla="val 51818"/>
              <a:gd name="adj2" fmla="val 44169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Được chứ, mình cùng chơi nào. </a:t>
            </a:r>
            <a:endParaRPr lang="en-US" sz="28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172962">
            <a:off x="8121661" y="697112"/>
            <a:ext cx="3451595" cy="2348954"/>
          </a:xfrm>
          <a:prstGeom prst="cloudCallout">
            <a:avLst>
              <a:gd name="adj1" fmla="val -52473"/>
              <a:gd name="adj2" fmla="val 44768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Cậu có thể chơi </a:t>
            </a:r>
            <a:r>
              <a:rPr lang="en-US" sz="28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trốn</a:t>
            </a:r>
            <a:r>
              <a:rPr lang="en-US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28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cùng tớ không?</a:t>
            </a:r>
            <a:endParaRPr lang="en-US" sz="280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393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1" y="3246403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30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41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3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57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26" y="2548365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74" y="2548365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701"/>
            <a:ext cx="2016983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4114481" y="6121461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59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6383020" y="5673090"/>
            <a:ext cx="284480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Trên cạn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39916" y="4218978"/>
            <a:ext cx="49447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 1: Khủng long thường sống ở đâu?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6396991" y="6348730"/>
            <a:ext cx="274320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Vùng đầm lầy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359901" y="5673090"/>
            <a:ext cx="272351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Dưới nước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368789" y="6348095"/>
            <a:ext cx="2716531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Bãi đất khô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71593" y="6254444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9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7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7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3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5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3" y="15315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26" y="2548365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74" y="2548365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701"/>
            <a:ext cx="2016983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4121465" y="6090346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59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9723145" y="6224270"/>
            <a:ext cx="235902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Cá heo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85711" y="4068446"/>
            <a:ext cx="3997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Loài vật nào đã tuyệt chủng?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164707" y="6217285"/>
            <a:ext cx="239712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Sư tử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723121" y="5618480"/>
            <a:ext cx="2061211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Cá sấu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7187590" y="5618480"/>
            <a:ext cx="2294255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Khủng long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05528" y="6211264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7" y="185249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7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6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41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5" y="4614496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26" y="2548365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74" y="2548365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701"/>
            <a:ext cx="2016983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7" y="6164641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59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286014" y="5170170"/>
            <a:ext cx="2409191" cy="62103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Nhút nhát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39442" y="4113485"/>
            <a:ext cx="3425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</a:rPr>
              <a:t> 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</a:rPr>
              <a:t>Câu 3: Đâu là đặc điểm của khủng long?</a:t>
            </a:r>
            <a:endParaRPr lang="es-E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  <a:p>
            <a:pPr algn="ctr"/>
            <a:endParaRPr lang="es-E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272020" y="5915698"/>
            <a:ext cx="2524125" cy="66103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Mũi nhạy bén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893300" y="5915698"/>
            <a:ext cx="2275205" cy="66103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Chậm chạp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795512" y="5170170"/>
            <a:ext cx="2326005" cy="62103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Đôi tai thính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79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05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7" y="2212608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451306" y="207763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57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8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030755" y="1043944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26" y="2548365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74" y="2548365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701"/>
            <a:ext cx="2016983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3930965" y="5904926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59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066915" y="5323840"/>
            <a:ext cx="238252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Tai nạn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59345" y="4068464"/>
            <a:ext cx="46469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</a:rPr>
              <a:t>Một loài vật mất hẳn nòi giống nghĩa là chúng đã bị: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9787891" y="6062345"/>
            <a:ext cx="2176780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Tái tạo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831094" y="5267325"/>
            <a:ext cx="2139951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Sản sinh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7103109" y="6080760"/>
            <a:ext cx="2335531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Tuyệt chủng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29964" y="6058229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6067" y="425737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23147" y="-6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26" y="2548365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74" y="2548365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701"/>
            <a:ext cx="2016983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7" y="6164641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59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198853" y="4585906"/>
            <a:ext cx="34251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784715" y="5847753"/>
            <a:ext cx="388620" cy="3168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79"/>
            <a:ext cx="107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-0.3344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7201 -0.57662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8633 -0.537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35" y="-125095"/>
            <a:ext cx="12192000" cy="7108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486425" y="2514638"/>
            <a:ext cx="1673225" cy="377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Su hào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57425" y="3240405"/>
            <a:ext cx="1673225" cy="377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Bắp cải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33625" y="1828801"/>
            <a:ext cx="1673225" cy="377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Cà rốt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205721" y="4527588"/>
            <a:ext cx="1544955" cy="367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Cải thìa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25" y="5029238"/>
            <a:ext cx="1673225" cy="377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Hành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82025" y="1600201"/>
            <a:ext cx="1673225" cy="377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Cà chua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835" y="69850"/>
            <a:ext cx="11742420" cy="597916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833497" y="6212243"/>
            <a:ext cx="5954395" cy="49720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870</Words>
  <Application>Microsoft Office PowerPoint</Application>
  <PresentationFormat>Widescreen</PresentationFormat>
  <Paragraphs>117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Arial</vt:lpstr>
      <vt:lpstr>Arial Rounded MT Bold</vt:lpstr>
      <vt:lpstr>Arial-Rounded</vt:lpstr>
      <vt:lpstr>Calibri</vt:lpstr>
      <vt:lpstr>Calibri Light</vt:lpstr>
      <vt:lpstr>等线</vt:lpstr>
      <vt:lpstr>Open Sans</vt:lpstr>
      <vt:lpstr>Times New Roman</vt:lpstr>
      <vt:lpstr>UTM Cookies</vt:lpstr>
      <vt:lpstr>Office Theme</vt:lpstr>
      <vt:lpstr>1_Office Theme</vt:lpstr>
      <vt:lpstr>2_Office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Cùng bạn nói và đáp lời đề nghị chơi một trò chơi.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DELL</cp:lastModifiedBy>
  <cp:revision>181</cp:revision>
  <dcterms:created xsi:type="dcterms:W3CDTF">2020-04-09T18:31:00Z</dcterms:created>
  <dcterms:modified xsi:type="dcterms:W3CDTF">2025-03-05T12:39:41Z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CA82815DB0644BDDBD887022020FAF74</vt:lpwstr>
  </property>
  <property fmtid="{D5CDD505-2E9C-101B-9397-08002B2CF9AE}" pid="3" name="KSOProductBuildVer">
    <vt:lpwstr>1033-11.2.0.11029</vt:lpwstr>
  </property>
</Properties>
</file>