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3"/>
  </p:notesMasterIdLst>
  <p:sldIdLst>
    <p:sldId id="322" r:id="rId2"/>
    <p:sldId id="320" r:id="rId3"/>
    <p:sldId id="363" r:id="rId4"/>
    <p:sldId id="353" r:id="rId5"/>
    <p:sldId id="355" r:id="rId6"/>
    <p:sldId id="365" r:id="rId7"/>
    <p:sldId id="356" r:id="rId8"/>
    <p:sldId id="327" r:id="rId9"/>
    <p:sldId id="358" r:id="rId10"/>
    <p:sldId id="366" r:id="rId11"/>
    <p:sldId id="330" r:id="rId12"/>
    <p:sldId id="351" r:id="rId13"/>
    <p:sldId id="352" r:id="rId14"/>
    <p:sldId id="360" r:id="rId15"/>
    <p:sldId id="346" r:id="rId16"/>
    <p:sldId id="347" r:id="rId17"/>
    <p:sldId id="338" r:id="rId18"/>
    <p:sldId id="348" r:id="rId19"/>
    <p:sldId id="367" r:id="rId20"/>
    <p:sldId id="368" r:id="rId21"/>
    <p:sldId id="369" r:id="rId22"/>
  </p:sldIdLst>
  <p:sldSz cx="6858000" cy="5143500"/>
  <p:notesSz cx="6858000" cy="9144000"/>
  <p:embeddedFontLst>
    <p:embeddedFont>
      <p:font typeface="HP001" panose="020B0604020202020204" charset="0"/>
      <p:regular r:id="rId24"/>
      <p:bold r:id="rId25"/>
    </p:embeddedFont>
    <p:embeddedFont>
      <p:font typeface="HP001 4 hàng" panose="020B0603050302020204" pitchFamily="34" charset="0"/>
      <p:regular r:id="rId26"/>
      <p:bold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Kalam" panose="020B0604020202020204" charset="0"/>
      <p:regular r:id="rId32"/>
      <p:bold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93506" autoAdjust="0"/>
  </p:normalViewPr>
  <p:slideViewPr>
    <p:cSldViewPr snapToGrid="0">
      <p:cViewPr varScale="1">
        <p:scale>
          <a:sx n="123" d="100"/>
          <a:sy n="123" d="100"/>
        </p:scale>
        <p:origin x="13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4674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841221" y="366359"/>
            <a:ext cx="24267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57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66889" y="249431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AF3651-CAA0-4A17-9F3F-2FB7B70976FB}"/>
              </a:ext>
            </a:extLst>
          </p:cNvPr>
          <p:cNvSpPr txBox="1"/>
          <p:nvPr/>
        </p:nvSpPr>
        <p:spPr>
          <a:xfrm>
            <a:off x="461949" y="328115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M: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cúi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nhẹ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728F582-C44E-4001-A955-0E196160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5EB648-97E3-44F5-B6D1-D4DF34E547BC}"/>
              </a:ext>
            </a:extLst>
          </p:cNvPr>
          <p:cNvSpPr txBox="1"/>
          <p:nvPr/>
        </p:nvSpPr>
        <p:spPr>
          <a:xfrm>
            <a:off x="552532" y="208418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56D4864-E2BF-42C4-9F21-7C9385661B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61BC630-9C4A-4D9D-8C90-29D3104D724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E742990-9EBB-48F7-8ACF-108849809AFA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FAE77F-1ADB-4484-93A8-CC573DD4C8F1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xmlns="" id="{5BA18809-5383-449C-9B88-4497403E7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995217" y="2083875"/>
            <a:ext cx="2524701" cy="26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482A13-FB95-4D06-B5AC-E89FEF862C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94" t="24299" r="13067" b="22719"/>
          <a:stretch/>
        </p:blipFill>
        <p:spPr>
          <a:xfrm>
            <a:off x="3778652" y="2280990"/>
            <a:ext cx="2332749" cy="2406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xmlns="" id="{0088C14F-5AEB-42F2-AE45-89B88B8741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74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350" y="1236664"/>
            <a:ext cx="5829300" cy="327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33F8E6D-9AC2-4331-A7C4-05CC848F23A0}"/>
              </a:ext>
            </a:extLst>
          </p:cNvPr>
          <p:cNvGrpSpPr/>
          <p:nvPr/>
        </p:nvGrpSpPr>
        <p:grpSpPr>
          <a:xfrm>
            <a:off x="437726" y="1797843"/>
            <a:ext cx="5867824" cy="870169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587FF6E-AB2B-43A3-AB65-0FC2F75F5A7E}"/>
                </a:ext>
              </a:extLst>
            </p:cNvPr>
            <p:cNvSpPr txBox="1"/>
            <p:nvPr/>
          </p:nvSpPr>
          <p:spPr>
            <a:xfrm>
              <a:off x="487256" y="2340959"/>
              <a:ext cx="579924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ƌ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bū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λμϜ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n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jŎ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à.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h, b,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5F1F171-9B03-4C32-8B67-6A99E6E0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xmlns="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C5AE0F-C7AA-44A4-A88F-C4EFAC5B4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B04BEF3-85C2-41F7-8876-4BCDC96A5735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2523B02-C0CF-4321-A8FE-F9FE9C5347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1D99622-64EB-4698-A1BE-73A2143E91F4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4AE533-356E-4D68-8283-FA9E50C139E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245519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>
                <a:latin typeface="UTM Avo" panose="02040603050506020204" pitchFamily="18" charset="0"/>
              </a:rPr>
              <a:t>Nghe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D791815-A577-4E5D-B2B0-D5CB8C863E8E}"/>
              </a:ext>
            </a:extLst>
          </p:cNvPr>
          <p:cNvGrpSpPr/>
          <p:nvPr/>
        </p:nvGrpSpPr>
        <p:grpSpPr>
          <a:xfrm>
            <a:off x="292749" y="1122172"/>
            <a:ext cx="6272501" cy="3118380"/>
            <a:chOff x="292749" y="648034"/>
            <a:chExt cx="6272501" cy="31183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D26A61F8-A6AF-4CF9-B770-69AEDDE0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602" y="648034"/>
              <a:ext cx="6096795" cy="246230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868F876-FB0B-400B-9F1D-E7B756359D3A}"/>
                </a:ext>
              </a:extLst>
            </p:cNvPr>
            <p:cNvSpPr txBox="1"/>
            <p:nvPr/>
          </p:nvSpPr>
          <p:spPr>
            <a:xfrm>
              <a:off x="292749" y="3101375"/>
              <a:ext cx="327454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dạy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gì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1C971BD-78D1-4E4E-B106-673EC8121E7B}"/>
                </a:ext>
              </a:extLst>
            </p:cNvPr>
            <p:cNvSpPr txBox="1"/>
            <p:nvPr/>
          </p:nvSpPr>
          <p:spPr>
            <a:xfrm>
              <a:off x="3589866" y="3030572"/>
              <a:ext cx="2975384" cy="73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hướng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dẫn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cách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nào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để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gửi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thư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712C8-C3F3-4242-AB15-5E2C3E38838C}"/>
              </a:ext>
            </a:extLst>
          </p:cNvPr>
          <p:cNvSpPr txBox="1"/>
          <p:nvPr/>
        </p:nvSpPr>
        <p:spPr>
          <a:xfrm>
            <a:off x="347964" y="3675269"/>
            <a:ext cx="3274540" cy="3947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F5E69-541B-420E-A1E8-8F7D03D4893E}"/>
              </a:ext>
            </a:extLst>
          </p:cNvPr>
          <p:cNvSpPr txBox="1"/>
          <p:nvPr/>
        </p:nvSpPr>
        <p:spPr>
          <a:xfrm>
            <a:off x="3611214" y="3584473"/>
            <a:ext cx="2920169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hướng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nhờ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334421" y="1344014"/>
            <a:ext cx="5104480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ngày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mọi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F85E19-BD77-4375-9335-5060DAE6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379" y="2223000"/>
            <a:ext cx="5947522" cy="261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F865453-91A2-43B0-8302-DE2B7F9FD3A1}"/>
              </a:ext>
            </a:extLst>
          </p:cNvPr>
          <p:cNvGrpSpPr/>
          <p:nvPr/>
        </p:nvGrpSpPr>
        <p:grpSpPr>
          <a:xfrm>
            <a:off x="198392" y="998093"/>
            <a:ext cx="6461215" cy="3313262"/>
            <a:chOff x="198392" y="998093"/>
            <a:chExt cx="6461215" cy="33132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D791815-A577-4E5D-B2B0-D5CB8C863E8E}"/>
                </a:ext>
              </a:extLst>
            </p:cNvPr>
            <p:cNvGrpSpPr/>
            <p:nvPr/>
          </p:nvGrpSpPr>
          <p:grpSpPr>
            <a:xfrm>
              <a:off x="292749" y="3575513"/>
              <a:ext cx="6327716" cy="735842"/>
              <a:chOff x="292749" y="3101375"/>
              <a:chExt cx="6327716" cy="73584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868F876-FB0B-400B-9F1D-E7B756359D3A}"/>
                  </a:ext>
                </a:extLst>
              </p:cNvPr>
              <p:cNvSpPr txBox="1"/>
              <p:nvPr/>
            </p:nvSpPr>
            <p:spPr>
              <a:xfrm>
                <a:off x="292749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nhận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được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điều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bất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ngờ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1C971BD-78D1-4E4E-B106-673EC8121E7B}"/>
                  </a:ext>
                </a:extLst>
              </p:cNvPr>
              <p:cNvSpPr txBox="1"/>
              <p:nvPr/>
            </p:nvSpPr>
            <p:spPr>
              <a:xfrm>
                <a:off x="3645081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học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trò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cách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nào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D78F4BA-8306-4EBD-B101-91606645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392" y="998093"/>
              <a:ext cx="6461215" cy="262716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712C8-C3F3-4242-AB15-5E2C3E38838C}"/>
              </a:ext>
            </a:extLst>
          </p:cNvPr>
          <p:cNvSpPr txBox="1"/>
          <p:nvPr/>
        </p:nvSpPr>
        <p:spPr>
          <a:xfrm>
            <a:off x="418160" y="3580632"/>
            <a:ext cx="2975384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F5E69-541B-420E-A1E8-8F7D03D4893E}"/>
              </a:ext>
            </a:extLst>
          </p:cNvPr>
          <p:cNvSpPr txBox="1"/>
          <p:nvPr/>
        </p:nvSpPr>
        <p:spPr>
          <a:xfrm>
            <a:off x="3800069" y="3592689"/>
            <a:ext cx="2665408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từng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8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BD8839A-EF33-48AB-9BD5-AB4770BC8358}"/>
              </a:ext>
            </a:extLst>
          </p:cNvPr>
          <p:cNvCxnSpPr/>
          <p:nvPr/>
        </p:nvCxnSpPr>
        <p:spPr>
          <a:xfrm>
            <a:off x="1411111" y="2291644"/>
            <a:ext cx="6205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DFA2D99-34FC-49D2-BAC2-52A71652492B}"/>
              </a:ext>
            </a:extLst>
          </p:cNvPr>
          <p:cNvCxnSpPr>
            <a:cxnSpLocks/>
          </p:cNvCxnSpPr>
          <p:nvPr/>
        </p:nvCxnSpPr>
        <p:spPr>
          <a:xfrm>
            <a:off x="2286000" y="2308577"/>
            <a:ext cx="829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2152A0D-D5D7-4A3D-8B69-84784E39EE74}"/>
              </a:ext>
            </a:extLst>
          </p:cNvPr>
          <p:cNvCxnSpPr>
            <a:cxnSpLocks/>
          </p:cNvCxnSpPr>
          <p:nvPr/>
        </p:nvCxnSpPr>
        <p:spPr>
          <a:xfrm>
            <a:off x="597526" y="3584222"/>
            <a:ext cx="1084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vẫy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cúi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vi-VN" sz="1800" dirty="0">
                <a:latin typeface="UTM Avo" panose="02040603050506020204" pitchFamily="18" charset="0"/>
              </a:rPr>
              <a:t>.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FCAD331-D78F-492A-8C70-C0838D01E4E9}"/>
              </a:ext>
            </a:extLst>
          </p:cNvPr>
          <p:cNvCxnSpPr/>
          <p:nvPr/>
        </p:nvCxnSpPr>
        <p:spPr>
          <a:xfrm flipH="1">
            <a:off x="2239026" y="20107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6E22269-179D-4675-B1CA-B6465D6CEF54}"/>
              </a:ext>
            </a:extLst>
          </p:cNvPr>
          <p:cNvCxnSpPr/>
          <p:nvPr/>
        </p:nvCxnSpPr>
        <p:spPr>
          <a:xfrm flipH="1">
            <a:off x="5410208" y="203924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FDFCF8-F006-4C30-ADDC-742750375F05}"/>
              </a:ext>
            </a:extLst>
          </p:cNvPr>
          <p:cNvCxnSpPr/>
          <p:nvPr/>
        </p:nvCxnSpPr>
        <p:spPr>
          <a:xfrm flipH="1">
            <a:off x="818841" y="248153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B9E2497-C805-45A5-AD9C-27AA7DA9501A}"/>
              </a:ext>
            </a:extLst>
          </p:cNvPr>
          <p:cNvGrpSpPr/>
          <p:nvPr/>
        </p:nvGrpSpPr>
        <p:grpSpPr>
          <a:xfrm>
            <a:off x="2928924" y="2427054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A6341FB-BE75-4D8E-ABF6-3642AE8D38D9}"/>
              </a:ext>
            </a:extLst>
          </p:cNvPr>
          <p:cNvCxnSpPr/>
          <p:nvPr/>
        </p:nvCxnSpPr>
        <p:spPr>
          <a:xfrm flipH="1">
            <a:off x="1555782" y="248153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1" y="1136332"/>
            <a:ext cx="30477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1" y="1767622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3" y="4325504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460224" y="143519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Niu</a:t>
            </a:r>
            <a:r>
              <a:rPr lang="en-US" sz="1800" dirty="0">
                <a:latin typeface="UTM Avo" panose="02040603050506020204" pitchFamily="18" charset="0"/>
              </a:rPr>
              <a:t> Di-</a:t>
            </a:r>
            <a:r>
              <a:rPr lang="en-US" sz="1800" dirty="0" err="1">
                <a:latin typeface="UTM Avo" panose="02040603050506020204" pitchFamily="18" charset="0"/>
              </a:rPr>
              <a:t>lân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443723" y="2146156"/>
            <a:ext cx="124029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Ấn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534104" y="228358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A562F3-3A79-456F-AA3D-ECDE3D1B9B6E}"/>
              </a:ext>
            </a:extLst>
          </p:cNvPr>
          <p:cNvSpPr/>
          <p:nvPr/>
        </p:nvSpPr>
        <p:spPr>
          <a:xfrm>
            <a:off x="430620" y="2794685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Mỹ</a:t>
            </a:r>
            <a:endParaRPr lang="vi-VN" sz="1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4412109-FAD5-47DF-8CE7-07BEFCFF584E}"/>
              </a:ext>
            </a:extLst>
          </p:cNvPr>
          <p:cNvSpPr/>
          <p:nvPr/>
        </p:nvSpPr>
        <p:spPr>
          <a:xfrm>
            <a:off x="521001" y="293211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1876094" y="144128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1545530" y="2149201"/>
            <a:ext cx="39063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BA5D86-98CB-4185-96C8-359E5555254C}"/>
              </a:ext>
            </a:extLst>
          </p:cNvPr>
          <p:cNvSpPr txBox="1"/>
          <p:nvPr/>
        </p:nvSpPr>
        <p:spPr>
          <a:xfrm>
            <a:off x="1133144" y="2797730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18856A8-36BC-44C0-B276-151B042B7F87}"/>
              </a:ext>
            </a:extLst>
          </p:cNvPr>
          <p:cNvSpPr/>
          <p:nvPr/>
        </p:nvSpPr>
        <p:spPr>
          <a:xfrm>
            <a:off x="457797" y="3461987"/>
            <a:ext cx="193371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Dim-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-</a:t>
            </a:r>
            <a:r>
              <a:rPr lang="en-US" sz="1800" dirty="0" err="1">
                <a:latin typeface="UTM Avo" panose="02040603050506020204" pitchFamily="18" charset="0"/>
              </a:rPr>
              <a:t>bu</a:t>
            </a:r>
            <a:r>
              <a:rPr lang="en-US" sz="1800" dirty="0">
                <a:latin typeface="UTM Avo" panose="02040603050506020204" pitchFamily="18" charset="0"/>
              </a:rPr>
              <a:t>-ê</a:t>
            </a:r>
            <a:endParaRPr lang="vi-VN" sz="1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5A4B87A-DF29-427D-89A3-0BF47493BD6B}"/>
              </a:ext>
            </a:extLst>
          </p:cNvPr>
          <p:cNvSpPr/>
          <p:nvPr/>
        </p:nvSpPr>
        <p:spPr>
          <a:xfrm>
            <a:off x="534104" y="3645488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64B752-1E81-4859-A854-E238BD6B2F96}"/>
              </a:ext>
            </a:extLst>
          </p:cNvPr>
          <p:cNvSpPr txBox="1"/>
          <p:nvPr/>
        </p:nvSpPr>
        <p:spPr>
          <a:xfrm>
            <a:off x="2286000" y="3468078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Phi.</a:t>
            </a:r>
          </a:p>
        </p:txBody>
      </p:sp>
      <p:pic>
        <p:nvPicPr>
          <p:cNvPr id="1026" name="Picture 2" descr="Hình ảnh Quả địa Cầu Bằng Tay Hoạt Hình, Môn Địa Lý, Hành Tinh, Trái Bóng  Vector và PNG với nền trong suốt để tải xuống miễn phí">
            <a:extLst>
              <a:ext uri="{FF2B5EF4-FFF2-40B4-BE49-F238E27FC236}">
                <a16:creationId xmlns:a16="http://schemas.microsoft.com/office/drawing/2014/main" xmlns="" id="{4A8C119E-47D1-431C-814B-E5AD22A44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5678" r="13381" b="5433"/>
          <a:stretch/>
        </p:blipFill>
        <p:spPr bwMode="auto">
          <a:xfrm>
            <a:off x="4696833" y="1766031"/>
            <a:ext cx="1700943" cy="20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69087" y="3238115"/>
            <a:ext cx="6119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bắt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		b. </a:t>
            </a:r>
            <a:r>
              <a:rPr lang="en-US" sz="1500" dirty="0" err="1">
                <a:latin typeface="UTM Avo" panose="02040603050506020204" pitchFamily="18" charset="0"/>
              </a:rPr>
              <a:t>chạm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mũi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trán</a:t>
            </a:r>
            <a:r>
              <a:rPr lang="en-US" sz="1500" dirty="0">
                <a:latin typeface="UTM Avo" panose="02040603050506020204" pitchFamily="18" charset="0"/>
              </a:rPr>
              <a:t>	</a:t>
            </a:r>
            <a:r>
              <a:rPr lang="en-US" sz="1500" dirty="0" smtClean="0">
                <a:latin typeface="UTM Avo" panose="02040603050506020204" pitchFamily="18" charset="0"/>
              </a:rPr>
              <a:t>         c</a:t>
            </a:r>
            <a:r>
              <a:rPr lang="en-US" sz="1500" dirty="0"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28E0AE-2FFE-4F65-8B15-364F5E287DDD}"/>
              </a:ext>
            </a:extLst>
          </p:cNvPr>
          <p:cNvSpPr txBox="1"/>
          <p:nvPr/>
        </p:nvSpPr>
        <p:spPr>
          <a:xfrm>
            <a:off x="369087" y="2480601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vẫy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cúi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2E05915-0038-4E31-85DB-2A0F7E5AFD03}"/>
              </a:ext>
            </a:extLst>
          </p:cNvPr>
          <p:cNvSpPr/>
          <p:nvPr/>
        </p:nvSpPr>
        <p:spPr>
          <a:xfrm>
            <a:off x="4447360" y="3887269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D55338-2E38-446A-9940-5A00DA1F8DD0}"/>
              </a:ext>
            </a:extLst>
          </p:cNvPr>
          <p:cNvSpPr txBox="1"/>
          <p:nvPr/>
        </p:nvSpPr>
        <p:spPr>
          <a:xfrm>
            <a:off x="455481" y="47165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76B7322-B1E5-4A3C-AF6F-B9E0474C5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41181" y="3058847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359E7B-1BD9-440C-B748-75A3BC9BBDE4}"/>
              </a:ext>
            </a:extLst>
          </p:cNvPr>
          <p:cNvSpPr txBox="1"/>
          <p:nvPr/>
        </p:nvSpPr>
        <p:spPr>
          <a:xfrm>
            <a:off x="820142" y="3110584"/>
            <a:ext cx="551398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còn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DDFDEAB1-DBE7-41A3-9DF1-2EFF6F6E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39616"/>
              </p:ext>
            </p:extLst>
          </p:nvPr>
        </p:nvGraphicFramePr>
        <p:xfrm>
          <a:off x="341181" y="1201213"/>
          <a:ext cx="26020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044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Ma-ô-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ri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Niu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lân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Ấn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Mỹ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Dim-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-ê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B745C81E-29E8-416E-BE91-2D204DA4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93304"/>
              </p:ext>
            </p:extLst>
          </p:nvPr>
        </p:nvGraphicFramePr>
        <p:xfrm>
          <a:off x="3267075" y="1201213"/>
          <a:ext cx="3276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599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chắp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hai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cúi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đầu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chạm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mũi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trán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vỗ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đấm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vào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nắm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nhau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8098363-9FF4-4F78-B8E0-C033C25EDB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943225" y="1762125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56F5639-1A54-44FA-AFB5-343E283090C6}"/>
              </a:ext>
            </a:extLst>
          </p:cNvPr>
          <p:cNvCxnSpPr>
            <a:cxnSpLocks/>
          </p:cNvCxnSpPr>
          <p:nvPr/>
        </p:nvCxnSpPr>
        <p:spPr>
          <a:xfrm flipV="1">
            <a:off x="2943225" y="1762125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D32B4B0-7C49-464C-B957-9B8173289F0B}"/>
              </a:ext>
            </a:extLst>
          </p:cNvPr>
          <p:cNvCxnSpPr>
            <a:cxnSpLocks/>
          </p:cNvCxnSpPr>
          <p:nvPr/>
        </p:nvCxnSpPr>
        <p:spPr>
          <a:xfrm>
            <a:off x="2943225" y="2523681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EA4D04E-04F3-4EA8-BBDF-5B7EAFE83830}"/>
              </a:ext>
            </a:extLst>
          </p:cNvPr>
          <p:cNvCxnSpPr>
            <a:cxnSpLocks/>
          </p:cNvCxnSpPr>
          <p:nvPr/>
        </p:nvCxnSpPr>
        <p:spPr>
          <a:xfrm flipV="1">
            <a:off x="2943225" y="2525776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A1AB432-A2C3-49D7-B7D4-F94C480A7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054" y="3567667"/>
            <a:ext cx="2052639" cy="127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999</Words>
  <Application>Microsoft Office PowerPoint</Application>
  <PresentationFormat>Custom</PresentationFormat>
  <Paragraphs>105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Times New Roman</vt:lpstr>
      <vt:lpstr>Wingdings</vt:lpstr>
      <vt:lpstr>Arial</vt:lpstr>
      <vt:lpstr>HP001</vt:lpstr>
      <vt:lpstr>UTM Avo</vt:lpstr>
      <vt:lpstr>HP001 4 hàng</vt:lpstr>
      <vt:lpstr>UTM Cookies</vt:lpstr>
      <vt:lpstr>Montserrat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126</cp:revision>
  <dcterms:modified xsi:type="dcterms:W3CDTF">2022-03-13T15:09:01Z</dcterms:modified>
</cp:coreProperties>
</file>