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873" r:id="rId2"/>
  </p:sldMasterIdLst>
  <p:notesMasterIdLst>
    <p:notesMasterId r:id="rId21"/>
  </p:notesMasterIdLst>
  <p:sldIdLst>
    <p:sldId id="401" r:id="rId3"/>
    <p:sldId id="295" r:id="rId4"/>
    <p:sldId id="284" r:id="rId5"/>
    <p:sldId id="297" r:id="rId6"/>
    <p:sldId id="298" r:id="rId7"/>
    <p:sldId id="299" r:id="rId8"/>
    <p:sldId id="300" r:id="rId9"/>
    <p:sldId id="301" r:id="rId10"/>
    <p:sldId id="287" r:id="rId11"/>
    <p:sldId id="288" r:id="rId12"/>
    <p:sldId id="391" r:id="rId13"/>
    <p:sldId id="393" r:id="rId14"/>
    <p:sldId id="397" r:id="rId15"/>
    <p:sldId id="398" r:id="rId16"/>
    <p:sldId id="399" r:id="rId17"/>
    <p:sldId id="400" r:id="rId18"/>
    <p:sldId id="296" r:id="rId19"/>
    <p:sldId id="4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4-01-15T14:42:40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21061 5944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09D61-74E9-4ACC-8A8E-22224DD9A38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F4DF-1A0C-4380-A8A5-C1F2B084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3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69FB9EF-7A0A-44F8-A97A-B259082F7FFE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BF32-AE28-4C63-8F01-0A6000C6E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393B6-CB0F-4B14-B248-2FAD55859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C9D1-1862-4B9B-A774-816A4A01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AC28E-065D-484B-97C3-76536ACA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5AB26-D6FA-42C0-B852-61B3C0F9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5357-0B63-41D8-A34F-E1FCBD5E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40A44-CDBE-4F2B-82F4-E33043A0F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A57B3-967F-47BF-889F-8BCE6DF4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57D6-B073-4837-87ED-A46F6689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A7A6-06F4-427F-BAE9-36040D1E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02939-45ED-4149-9B0E-764391FB6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06CE-C8D3-42F2-8C87-E2BE7C75D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CA8C1-22C8-4FDF-98CB-70F9AA0C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DC06-2054-499F-836C-7DF024CE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0A3E-B224-4B45-8FFD-3E4E9802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1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080E-4AAE-4CAC-A660-443258A8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774D-367B-431F-914B-2D19CA1D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7042-37D0-4DE0-893A-B4FCA45B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B4EDB-8F9A-4F58-BB04-93518312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B08E1-D013-4C3C-A86E-A754E4FD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1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4461-12F4-46DD-9660-52F77DEC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07AF6-E679-438B-8E76-0D2B8429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DC8B5-4105-49E1-BD5B-2242B59F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6A901-CBE8-4931-AF65-28902DE6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7C84-6A0E-4945-9949-01371937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2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32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6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9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33CF-2916-4FFB-A54E-B5A62B64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86B1-B1FC-4DD4-8304-F9E8CAC0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E2865-1E6F-49DE-A475-B780EBEAD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B27D-115D-4ABA-A5BC-8F4ED313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4BF53-9408-4E0B-9734-6DE7B1D8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6A58E-5617-4BFB-80B2-65D6DCA4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65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75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7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57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36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9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47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8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1BAF-2FAE-4FAB-8B8B-5AD99A26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42729-7CEC-43C0-B9B4-9B8724A57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B7CDE-E6CE-402F-9ADF-F6CD6FA2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5E8A8-6136-4277-8580-6AD95DE1B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118B9-2FAD-4B3C-8CCE-BB5744333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E7E3B-D0F8-474D-A881-2C8C8906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EF4EF-EC8A-4414-A544-2436F7B4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D73D5-8463-4EE1-8DBC-CE2D0DCF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0901-BAD3-4F7E-A038-06D8D578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898C9-4685-475C-BAA9-446C8E93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7C2C3-6776-468E-9467-84790EEF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8CED-7EC8-47F8-8FAE-3726480E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B4C76-4D08-4C99-AB59-529D8B3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98F3B-BD1C-441F-8040-CFFA9F57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7168D-2754-430A-8542-67C54682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E8C2-92DB-4207-940F-62A1F768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D7E2-0521-4E35-B3C7-6C5B56C8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CFC29-E653-4FF7-80C6-2AE401EED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EB09B-0719-45E6-BBF9-BA566D84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089C8-AC6C-46F0-9571-64E9ED81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513C-1CD4-4B38-A4CF-D37299BD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9888-7980-4FF9-8A27-8973C053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1DF7A-A669-4DA9-BAFC-D1A81C56A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F5FA6-2B1D-41F3-911D-5E8D3121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1F990-BF22-46F1-861B-E0EEC666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8BCCE-1385-446E-B5E4-8A07FA3A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061BE-6282-4AC0-98DA-45C2A61B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DE54E-6C02-4FA5-90D1-8130B2DC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DC9C1-3992-4CF0-9C17-0629F3F98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80603-2613-4A0A-8DF1-F9F9BF1F7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765A-DA59-42E2-B881-AD8E5320584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A90B9-923A-43E0-8AC1-A414484F5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1A17-2D82-4D8B-853F-E6A7416EB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D7CA-5328-4E2E-9DC0-6F29C12699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CB92-F9CE-47D4-93B8-96FC6F9F954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661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649" r:id="rId13"/>
    <p:sldLayoutId id="214748365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3.wdp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10" Type="http://schemas.openxmlformats.org/officeDocument/2006/relationships/image" Target="../media/image150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138"/>
            <a:ext cx="12192000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4"/>
            <a:ext cx="12192000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anim1690[1][1]"/>
          <p:cNvPicPr>
            <a:picLocks noChangeAspect="1" noChangeArrowheads="1" noCrop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77042" y="2897717"/>
            <a:ext cx="6127751" cy="9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604913" y="2544324"/>
            <a:ext cx="6126163" cy="1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12192000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39237" y="4941890"/>
            <a:ext cx="10928350" cy="15065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09728" tIns="54863" rIns="109728" bIns="54863" anchor="ctr"/>
          <a:lstStyle/>
          <a:p>
            <a:pPr algn="ctr" defTabSz="1096962" eaLnBrk="0" hangingPunct="0">
              <a:lnSpc>
                <a:spcPct val="90000"/>
              </a:lnSpc>
              <a:spcBef>
                <a:spcPct val="20000"/>
              </a:spcBef>
              <a:buClr>
                <a:srgbClr val="0563C1"/>
              </a:buClr>
              <a:buSzPct val="90000"/>
              <a:defRPr/>
            </a:pPr>
            <a:endParaRPr lang="en-US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1096962" eaLnBrk="0" hangingPunct="0">
              <a:lnSpc>
                <a:spcPct val="90000"/>
              </a:lnSpc>
              <a:spcBef>
                <a:spcPct val="20000"/>
              </a:spcBef>
              <a:buClr>
                <a:srgbClr val="0563C1"/>
              </a:buClr>
              <a:buSzPct val="90000"/>
              <a:defRPr/>
            </a:pP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96962" eaLnBrk="0" hangingPunct="0">
              <a:lnSpc>
                <a:spcPct val="90000"/>
              </a:lnSpc>
              <a:spcBef>
                <a:spcPct val="20000"/>
              </a:spcBef>
              <a:buClr>
                <a:srgbClr val="0563C1"/>
              </a:buClr>
              <a:buSzPct val="90000"/>
              <a:defRPr/>
            </a:pPr>
            <a:r>
              <a:rPr 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96962" eaLnBrk="0" hangingPunct="0">
              <a:lnSpc>
                <a:spcPct val="90000"/>
              </a:lnSpc>
              <a:spcBef>
                <a:spcPct val="20000"/>
              </a:spcBef>
              <a:buClr>
                <a:srgbClr val="0563C1"/>
              </a:buClr>
              <a:buSzPct val="90000"/>
              <a:defRPr/>
            </a:pPr>
            <a:endParaRPr lang="en-US" sz="40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3750734" y="1195964"/>
            <a:ext cx="4991100" cy="3604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3" rIns="109728" bIns="54863" anchor="ctr">
            <a:spAutoFit/>
          </a:bodyPr>
          <a:lstStyle>
            <a:lvl1pPr defTabSz="109696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1096963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1096963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1096963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1096963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10969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10969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10969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10969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7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</a:t>
            </a:r>
          </a:p>
        </p:txBody>
      </p:sp>
      <p:sp>
        <p:nvSpPr>
          <p:cNvPr id="62481" name="WordArt 17"/>
          <p:cNvSpPr>
            <a:spLocks noChangeArrowheads="1" noChangeShapeType="1" noTextEdit="1"/>
          </p:cNvSpPr>
          <p:nvPr/>
        </p:nvSpPr>
        <p:spPr bwMode="auto">
          <a:xfrm>
            <a:off x="1871132" y="1557337"/>
            <a:ext cx="8544985" cy="3784600"/>
          </a:xfrm>
          <a:prstGeom prst="rect">
            <a:avLst/>
          </a:prstGeom>
        </p:spPr>
        <p:txBody>
          <a:bodyPr spcFirstLastPara="1" wrap="none" lIns="91440" tIns="45721" rIns="91440" bIns="45721" fromWordArt="1">
            <a:prstTxWarp prst="textArchUp">
              <a:avLst>
                <a:gd name="adj" fmla="val 9458588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CHÀO MỪNG CÁC EM HỌC SINH LỚP </a:t>
            </a:r>
            <a:r>
              <a:rPr lang="en-US" sz="5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2A</a:t>
            </a:r>
            <a:endParaRPr lang="en-US" sz="5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pic>
        <p:nvPicPr>
          <p:cNvPr id="12298" name="Picture 19" descr="!PC8_C2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0584" y="3981453"/>
            <a:ext cx="7391401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WordArt 13"/>
          <p:cNvSpPr>
            <a:spLocks noChangeArrowheads="1" noChangeShapeType="1" noTextEdit="1"/>
          </p:cNvSpPr>
          <p:nvPr/>
        </p:nvSpPr>
        <p:spPr bwMode="auto">
          <a:xfrm>
            <a:off x="486836" y="609601"/>
            <a:ext cx="10892366" cy="2806700"/>
          </a:xfrm>
          <a:prstGeom prst="rect">
            <a:avLst/>
          </a:prstGeom>
        </p:spPr>
        <p:txBody>
          <a:bodyPr spcFirstLastPara="1" wrap="none" lIns="91440" tIns="45721" rIns="91440" bIns="45721" fromWordArt="1">
            <a:prstTxWarp prst="textArchUp">
              <a:avLst>
                <a:gd name="adj" fmla="val 11912311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</a:rPr>
              <a:t>TRƯỜNG TIỂU HỌC TÂN HƯNG</a:t>
            </a:r>
            <a:endParaRPr lang="en-US" sz="4000" b="1" kern="10" dirty="0">
              <a:ln w="9525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41824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6247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6247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6247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247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2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2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build="allAtOnce" animBg="1"/>
      <p:bldP spid="624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581960" y="21398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2600" y="2130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" y="4464085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/>
          <p:cNvSpPr txBox="1"/>
          <p:nvPr/>
        </p:nvSpPr>
        <p:spPr>
          <a:xfrm>
            <a:off x="1090263" y="477692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+ 2 + 2 +2 + 2= 12</a:t>
            </a:r>
          </a:p>
        </p:txBody>
      </p:sp>
      <p:sp>
        <p:nvSpPr>
          <p:cNvPr id="8" name="Đ Ghé thăm Fb.com/nkpowerskills"/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/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4928" y="3773458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7F800-3F4A-4191-85F3-7286CB1F7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464" y="4409482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/>
          <p:cNvSpPr txBox="1"/>
          <p:nvPr/>
        </p:nvSpPr>
        <p:spPr>
          <a:xfrm>
            <a:off x="1090263" y="477692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x 7 = 14</a:t>
            </a:r>
          </a:p>
        </p:txBody>
      </p:sp>
      <p:sp>
        <p:nvSpPr>
          <p:cNvPr id="8" name="Đ Ghé thăm Fb.com/nkpowerskills"/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/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 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4928" y="3773458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7F800-3F4A-4191-85F3-7286CB1F7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464" y="440948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/>
          <p:cNvSpPr txBox="1"/>
          <p:nvPr/>
        </p:nvSpPr>
        <p:spPr>
          <a:xfrm>
            <a:off x="1090263" y="477692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+ 3 + 3 = 9</a:t>
            </a:r>
          </a:p>
        </p:txBody>
      </p:sp>
      <p:sp>
        <p:nvSpPr>
          <p:cNvPr id="8" name="Đ Ghé thăm Fb.com/nkpowerskills"/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/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4928" y="3773458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7F800-3F4A-4191-85F3-7286CB1F7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464" y="440948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/>
          <p:cNvSpPr txBox="1"/>
          <p:nvPr/>
        </p:nvSpPr>
        <p:spPr>
          <a:xfrm>
            <a:off x="1104953" y="437831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+ 2 + 2 + 2 = 2 x 5</a:t>
            </a:r>
          </a:p>
        </p:txBody>
      </p:sp>
      <p:sp>
        <p:nvSpPr>
          <p:cNvPr id="8" name="Đ Ghé thăm Fb.com/nkpowerskills"/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/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4928" y="3773458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7F800-3F4A-4191-85F3-7286CB1F7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464" y="440948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3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/>
          <p:cNvSpPr txBox="1"/>
          <p:nvPr/>
        </p:nvSpPr>
        <p:spPr>
          <a:xfrm>
            <a:off x="1090263" y="477692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5 = 4 + 4+ 4+ 4</a:t>
            </a:r>
          </a:p>
        </p:txBody>
      </p:sp>
      <p:sp>
        <p:nvSpPr>
          <p:cNvPr id="8" name="Đ Ghé thăm Fb.com/nkpowerskills"/>
          <p:cNvSpPr/>
          <p:nvPr/>
        </p:nvSpPr>
        <p:spPr>
          <a:xfrm>
            <a:off x="6587087" y="3114562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/>
          <p:cNvSpPr/>
          <p:nvPr/>
        </p:nvSpPr>
        <p:spPr>
          <a:xfrm>
            <a:off x="1090263" y="3180855"/>
            <a:ext cx="4826432" cy="129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87" y="35680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06" y="393392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0987" y="3916862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7F800-3F4A-4191-85F3-7286CB1F7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6754" y="419521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7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71935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976868" y="834225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600312" y="1405379"/>
            <a:ext cx="446249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326" y="609600"/>
            <a:ext cx="13020474" cy="2743200"/>
          </a:xfrm>
          <a:prstGeom prst="rect">
            <a:avLst/>
          </a:prstGeom>
          <a:noFill/>
        </p:spPr>
        <p:txBody>
          <a:bodyPr spcFirstLastPara="1" lIns="121912" tIns="60956" rIns="121912" bIns="60956">
            <a:prstTxWarp prst="textArchUp">
              <a:avLst>
                <a:gd name="adj" fmla="val 11244929"/>
              </a:avLst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quý thầy </a:t>
            </a:r>
            <a:r>
              <a:rPr lang="vi-VN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dồi dào </a:t>
            </a:r>
            <a:r>
              <a:rPr lang="vi-VN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 khỏe</a:t>
            </a:r>
          </a:p>
        </p:txBody>
      </p:sp>
      <p:grpSp>
        <p:nvGrpSpPr>
          <p:cNvPr id="27651" name="Group 188"/>
          <p:cNvGrpSpPr>
            <a:grpSpLocks noChangeAspect="1"/>
          </p:cNvGrpSpPr>
          <p:nvPr/>
        </p:nvGrpSpPr>
        <p:grpSpPr bwMode="auto">
          <a:xfrm flipH="1">
            <a:off x="0" y="5105404"/>
            <a:ext cx="2618317" cy="1756833"/>
            <a:chOff x="1728" y="192"/>
            <a:chExt cx="1259" cy="1154"/>
          </a:xfrm>
        </p:grpSpPr>
        <p:sp>
          <p:nvSpPr>
            <p:cNvPr id="27990" name="AutoShape 189"/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27991" name="Group 190"/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28125" name="Freeform 191"/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0 w 889"/>
                  <a:gd name="T1" fmla="*/ 1 h 890"/>
                  <a:gd name="T2" fmla="*/ 0 w 889"/>
                  <a:gd name="T3" fmla="*/ 1 h 890"/>
                  <a:gd name="T4" fmla="*/ 0 w 889"/>
                  <a:gd name="T5" fmla="*/ 1 h 890"/>
                  <a:gd name="T6" fmla="*/ 0 w 889"/>
                  <a:gd name="T7" fmla="*/ 1 h 890"/>
                  <a:gd name="T8" fmla="*/ 0 w 889"/>
                  <a:gd name="T9" fmla="*/ 1 h 890"/>
                  <a:gd name="T10" fmla="*/ 0 w 889"/>
                  <a:gd name="T11" fmla="*/ 1 h 890"/>
                  <a:gd name="T12" fmla="*/ 0 w 889"/>
                  <a:gd name="T13" fmla="*/ 1 h 890"/>
                  <a:gd name="T14" fmla="*/ 0 w 889"/>
                  <a:gd name="T15" fmla="*/ 1 h 890"/>
                  <a:gd name="T16" fmla="*/ 0 w 889"/>
                  <a:gd name="T17" fmla="*/ 1 h 890"/>
                  <a:gd name="T18" fmla="*/ 0 w 889"/>
                  <a:gd name="T19" fmla="*/ 1 h 890"/>
                  <a:gd name="T20" fmla="*/ 0 w 889"/>
                  <a:gd name="T21" fmla="*/ 1 h 890"/>
                  <a:gd name="T22" fmla="*/ 0 w 889"/>
                  <a:gd name="T23" fmla="*/ 1 h 890"/>
                  <a:gd name="T24" fmla="*/ 0 w 889"/>
                  <a:gd name="T25" fmla="*/ 1 h 890"/>
                  <a:gd name="T26" fmla="*/ 0 w 889"/>
                  <a:gd name="T27" fmla="*/ 1 h 890"/>
                  <a:gd name="T28" fmla="*/ 0 w 889"/>
                  <a:gd name="T29" fmla="*/ 1 h 890"/>
                  <a:gd name="T30" fmla="*/ 0 w 889"/>
                  <a:gd name="T31" fmla="*/ 1 h 890"/>
                  <a:gd name="T32" fmla="*/ 0 w 889"/>
                  <a:gd name="T33" fmla="*/ 1 h 890"/>
                  <a:gd name="T34" fmla="*/ 0 w 889"/>
                  <a:gd name="T35" fmla="*/ 1 h 890"/>
                  <a:gd name="T36" fmla="*/ 0 w 889"/>
                  <a:gd name="T37" fmla="*/ 1 h 890"/>
                  <a:gd name="T38" fmla="*/ 0 w 889"/>
                  <a:gd name="T39" fmla="*/ 1 h 890"/>
                  <a:gd name="T40" fmla="*/ 0 w 889"/>
                  <a:gd name="T41" fmla="*/ 1 h 890"/>
                  <a:gd name="T42" fmla="*/ 0 w 889"/>
                  <a:gd name="T43" fmla="*/ 1 h 890"/>
                  <a:gd name="T44" fmla="*/ 0 w 889"/>
                  <a:gd name="T45" fmla="*/ 1 h 890"/>
                  <a:gd name="T46" fmla="*/ 0 w 889"/>
                  <a:gd name="T47" fmla="*/ 1 h 890"/>
                  <a:gd name="T48" fmla="*/ 0 w 889"/>
                  <a:gd name="T49" fmla="*/ 1 h 890"/>
                  <a:gd name="T50" fmla="*/ 0 w 889"/>
                  <a:gd name="T51" fmla="*/ 1 h 890"/>
                  <a:gd name="T52" fmla="*/ 0 w 889"/>
                  <a:gd name="T53" fmla="*/ 1 h 890"/>
                  <a:gd name="T54" fmla="*/ 0 w 889"/>
                  <a:gd name="T55" fmla="*/ 1 h 890"/>
                  <a:gd name="T56" fmla="*/ 0 w 889"/>
                  <a:gd name="T57" fmla="*/ 1 h 890"/>
                  <a:gd name="T58" fmla="*/ 0 w 889"/>
                  <a:gd name="T59" fmla="*/ 1 h 890"/>
                  <a:gd name="T60" fmla="*/ 0 w 889"/>
                  <a:gd name="T61" fmla="*/ 1 h 890"/>
                  <a:gd name="T62" fmla="*/ 0 w 889"/>
                  <a:gd name="T63" fmla="*/ 1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9"/>
                  <a:gd name="T97" fmla="*/ 0 h 890"/>
                  <a:gd name="T98" fmla="*/ 889 w 889"/>
                  <a:gd name="T99" fmla="*/ 890 h 8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26" name="Freeform 192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1 w 366"/>
                  <a:gd name="T1" fmla="*/ 1 h 367"/>
                  <a:gd name="T2" fmla="*/ 1 w 366"/>
                  <a:gd name="T3" fmla="*/ 1 h 367"/>
                  <a:gd name="T4" fmla="*/ 1 w 366"/>
                  <a:gd name="T5" fmla="*/ 1 h 367"/>
                  <a:gd name="T6" fmla="*/ 1 w 366"/>
                  <a:gd name="T7" fmla="*/ 1 h 367"/>
                  <a:gd name="T8" fmla="*/ 1 w 366"/>
                  <a:gd name="T9" fmla="*/ 1 h 367"/>
                  <a:gd name="T10" fmla="*/ 1 w 366"/>
                  <a:gd name="T11" fmla="*/ 1 h 367"/>
                  <a:gd name="T12" fmla="*/ 1 w 366"/>
                  <a:gd name="T13" fmla="*/ 1 h 367"/>
                  <a:gd name="T14" fmla="*/ 1 w 366"/>
                  <a:gd name="T15" fmla="*/ 1 h 367"/>
                  <a:gd name="T16" fmla="*/ 1 w 366"/>
                  <a:gd name="T17" fmla="*/ 1 h 367"/>
                  <a:gd name="T18" fmla="*/ 1 w 366"/>
                  <a:gd name="T19" fmla="*/ 1 h 367"/>
                  <a:gd name="T20" fmla="*/ 1 w 366"/>
                  <a:gd name="T21" fmla="*/ 1 h 367"/>
                  <a:gd name="T22" fmla="*/ 1 w 366"/>
                  <a:gd name="T23" fmla="*/ 1 h 367"/>
                  <a:gd name="T24" fmla="*/ 1 w 366"/>
                  <a:gd name="T25" fmla="*/ 1 h 367"/>
                  <a:gd name="T26" fmla="*/ 1 w 366"/>
                  <a:gd name="T27" fmla="*/ 1 h 367"/>
                  <a:gd name="T28" fmla="*/ 1 w 366"/>
                  <a:gd name="T29" fmla="*/ 1 h 367"/>
                  <a:gd name="T30" fmla="*/ 1 w 366"/>
                  <a:gd name="T31" fmla="*/ 1 h 367"/>
                  <a:gd name="T32" fmla="*/ 1 w 366"/>
                  <a:gd name="T33" fmla="*/ 0 h 367"/>
                  <a:gd name="T34" fmla="*/ 1 w 366"/>
                  <a:gd name="T35" fmla="*/ 1 h 367"/>
                  <a:gd name="T36" fmla="*/ 1 w 366"/>
                  <a:gd name="T37" fmla="*/ 1 h 367"/>
                  <a:gd name="T38" fmla="*/ 1 w 366"/>
                  <a:gd name="T39" fmla="*/ 1 h 367"/>
                  <a:gd name="T40" fmla="*/ 1 w 366"/>
                  <a:gd name="T41" fmla="*/ 1 h 367"/>
                  <a:gd name="T42" fmla="*/ 1 w 366"/>
                  <a:gd name="T43" fmla="*/ 1 h 367"/>
                  <a:gd name="T44" fmla="*/ 1 w 366"/>
                  <a:gd name="T45" fmla="*/ 1 h 367"/>
                  <a:gd name="T46" fmla="*/ 1 w 366"/>
                  <a:gd name="T47" fmla="*/ 1 h 367"/>
                  <a:gd name="T48" fmla="*/ 0 w 366"/>
                  <a:gd name="T49" fmla="*/ 1 h 367"/>
                  <a:gd name="T50" fmla="*/ 1 w 366"/>
                  <a:gd name="T51" fmla="*/ 1 h 367"/>
                  <a:gd name="T52" fmla="*/ 1 w 366"/>
                  <a:gd name="T53" fmla="*/ 1 h 367"/>
                  <a:gd name="T54" fmla="*/ 1 w 366"/>
                  <a:gd name="T55" fmla="*/ 1 h 367"/>
                  <a:gd name="T56" fmla="*/ 1 w 366"/>
                  <a:gd name="T57" fmla="*/ 1 h 367"/>
                  <a:gd name="T58" fmla="*/ 1 w 366"/>
                  <a:gd name="T59" fmla="*/ 1 h 367"/>
                  <a:gd name="T60" fmla="*/ 1 w 366"/>
                  <a:gd name="T61" fmla="*/ 1 h 367"/>
                  <a:gd name="T62" fmla="*/ 1 w 366"/>
                  <a:gd name="T63" fmla="*/ 1 h 367"/>
                  <a:gd name="T64" fmla="*/ 1 w 366"/>
                  <a:gd name="T65" fmla="*/ 1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6"/>
                  <a:gd name="T100" fmla="*/ 0 h 367"/>
                  <a:gd name="T101" fmla="*/ 366 w 366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27" name="Freeform 193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1 w 366"/>
                  <a:gd name="T1" fmla="*/ 1 h 367"/>
                  <a:gd name="T2" fmla="*/ 1 w 366"/>
                  <a:gd name="T3" fmla="*/ 1 h 367"/>
                  <a:gd name="T4" fmla="*/ 1 w 366"/>
                  <a:gd name="T5" fmla="*/ 1 h 367"/>
                  <a:gd name="T6" fmla="*/ 1 w 366"/>
                  <a:gd name="T7" fmla="*/ 1 h 367"/>
                  <a:gd name="T8" fmla="*/ 1 w 366"/>
                  <a:gd name="T9" fmla="*/ 1 h 367"/>
                  <a:gd name="T10" fmla="*/ 1 w 366"/>
                  <a:gd name="T11" fmla="*/ 1 h 367"/>
                  <a:gd name="T12" fmla="*/ 1 w 366"/>
                  <a:gd name="T13" fmla="*/ 1 h 367"/>
                  <a:gd name="T14" fmla="*/ 1 w 366"/>
                  <a:gd name="T15" fmla="*/ 1 h 367"/>
                  <a:gd name="T16" fmla="*/ 1 w 366"/>
                  <a:gd name="T17" fmla="*/ 1 h 367"/>
                  <a:gd name="T18" fmla="*/ 1 w 366"/>
                  <a:gd name="T19" fmla="*/ 1 h 367"/>
                  <a:gd name="T20" fmla="*/ 1 w 366"/>
                  <a:gd name="T21" fmla="*/ 1 h 367"/>
                  <a:gd name="T22" fmla="*/ 1 w 366"/>
                  <a:gd name="T23" fmla="*/ 1 h 367"/>
                  <a:gd name="T24" fmla="*/ 1 w 366"/>
                  <a:gd name="T25" fmla="*/ 1 h 367"/>
                  <a:gd name="T26" fmla="*/ 1 w 366"/>
                  <a:gd name="T27" fmla="*/ 1 h 367"/>
                  <a:gd name="T28" fmla="*/ 1 w 366"/>
                  <a:gd name="T29" fmla="*/ 1 h 367"/>
                  <a:gd name="T30" fmla="*/ 1 w 366"/>
                  <a:gd name="T31" fmla="*/ 1 h 367"/>
                  <a:gd name="T32" fmla="*/ 1 w 366"/>
                  <a:gd name="T33" fmla="*/ 0 h 367"/>
                  <a:gd name="T34" fmla="*/ 1 w 366"/>
                  <a:gd name="T35" fmla="*/ 1 h 367"/>
                  <a:gd name="T36" fmla="*/ 1 w 366"/>
                  <a:gd name="T37" fmla="*/ 1 h 367"/>
                  <a:gd name="T38" fmla="*/ 1 w 366"/>
                  <a:gd name="T39" fmla="*/ 1 h 367"/>
                  <a:gd name="T40" fmla="*/ 1 w 366"/>
                  <a:gd name="T41" fmla="*/ 1 h 367"/>
                  <a:gd name="T42" fmla="*/ 1 w 366"/>
                  <a:gd name="T43" fmla="*/ 1 h 367"/>
                  <a:gd name="T44" fmla="*/ 1 w 366"/>
                  <a:gd name="T45" fmla="*/ 1 h 367"/>
                  <a:gd name="T46" fmla="*/ 1 w 366"/>
                  <a:gd name="T47" fmla="*/ 1 h 367"/>
                  <a:gd name="T48" fmla="*/ 0 w 366"/>
                  <a:gd name="T49" fmla="*/ 1 h 367"/>
                  <a:gd name="T50" fmla="*/ 1 w 366"/>
                  <a:gd name="T51" fmla="*/ 1 h 367"/>
                  <a:gd name="T52" fmla="*/ 1 w 366"/>
                  <a:gd name="T53" fmla="*/ 1 h 367"/>
                  <a:gd name="T54" fmla="*/ 1 w 366"/>
                  <a:gd name="T55" fmla="*/ 1 h 367"/>
                  <a:gd name="T56" fmla="*/ 1 w 366"/>
                  <a:gd name="T57" fmla="*/ 1 h 367"/>
                  <a:gd name="T58" fmla="*/ 1 w 366"/>
                  <a:gd name="T59" fmla="*/ 1 h 367"/>
                  <a:gd name="T60" fmla="*/ 1 w 366"/>
                  <a:gd name="T61" fmla="*/ 1 h 367"/>
                  <a:gd name="T62" fmla="*/ 1 w 366"/>
                  <a:gd name="T63" fmla="*/ 1 h 367"/>
                  <a:gd name="T64" fmla="*/ 1 w 366"/>
                  <a:gd name="T65" fmla="*/ 1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6"/>
                  <a:gd name="T100" fmla="*/ 0 h 367"/>
                  <a:gd name="T101" fmla="*/ 366 w 366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28" name="Freeform 194"/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0 w 119"/>
                  <a:gd name="T1" fmla="*/ 1 h 251"/>
                  <a:gd name="T2" fmla="*/ 0 w 119"/>
                  <a:gd name="T3" fmla="*/ 0 h 251"/>
                  <a:gd name="T4" fmla="*/ 0 w 119"/>
                  <a:gd name="T5" fmla="*/ 0 h 251"/>
                  <a:gd name="T6" fmla="*/ 0 w 119"/>
                  <a:gd name="T7" fmla="*/ 1 h 251"/>
                  <a:gd name="T8" fmla="*/ 0 w 119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51"/>
                  <a:gd name="T17" fmla="*/ 119 w 119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29" name="Freeform 195"/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1 h 123"/>
                  <a:gd name="T2" fmla="*/ 1 w 310"/>
                  <a:gd name="T3" fmla="*/ 1 h 123"/>
                  <a:gd name="T4" fmla="*/ 1 w 310"/>
                  <a:gd name="T5" fmla="*/ 1 h 123"/>
                  <a:gd name="T6" fmla="*/ 1 w 310"/>
                  <a:gd name="T7" fmla="*/ 1 h 123"/>
                  <a:gd name="T8" fmla="*/ 1 w 310"/>
                  <a:gd name="T9" fmla="*/ 1 h 123"/>
                  <a:gd name="T10" fmla="*/ 1 w 310"/>
                  <a:gd name="T11" fmla="*/ 1 h 123"/>
                  <a:gd name="T12" fmla="*/ 1 w 310"/>
                  <a:gd name="T13" fmla="*/ 1 h 123"/>
                  <a:gd name="T14" fmla="*/ 1 w 310"/>
                  <a:gd name="T15" fmla="*/ 1 h 123"/>
                  <a:gd name="T16" fmla="*/ 1 w 310"/>
                  <a:gd name="T17" fmla="*/ 1 h 123"/>
                  <a:gd name="T18" fmla="*/ 1 w 310"/>
                  <a:gd name="T19" fmla="*/ 1 h 123"/>
                  <a:gd name="T20" fmla="*/ 1 w 310"/>
                  <a:gd name="T21" fmla="*/ 1 h 123"/>
                  <a:gd name="T22" fmla="*/ 1 w 310"/>
                  <a:gd name="T23" fmla="*/ 1 h 123"/>
                  <a:gd name="T24" fmla="*/ 1 w 310"/>
                  <a:gd name="T25" fmla="*/ 1 h 123"/>
                  <a:gd name="T26" fmla="*/ 1 w 310"/>
                  <a:gd name="T27" fmla="*/ 1 h 123"/>
                  <a:gd name="T28" fmla="*/ 1 w 310"/>
                  <a:gd name="T29" fmla="*/ 1 h 123"/>
                  <a:gd name="T30" fmla="*/ 1 w 310"/>
                  <a:gd name="T31" fmla="*/ 1 h 123"/>
                  <a:gd name="T32" fmla="*/ 1 w 310"/>
                  <a:gd name="T33" fmla="*/ 1 h 123"/>
                  <a:gd name="T34" fmla="*/ 1 w 310"/>
                  <a:gd name="T35" fmla="*/ 1 h 123"/>
                  <a:gd name="T36" fmla="*/ 1 w 310"/>
                  <a:gd name="T37" fmla="*/ 1 h 123"/>
                  <a:gd name="T38" fmla="*/ 1 w 310"/>
                  <a:gd name="T39" fmla="*/ 1 h 123"/>
                  <a:gd name="T40" fmla="*/ 1 w 310"/>
                  <a:gd name="T41" fmla="*/ 1 h 123"/>
                  <a:gd name="T42" fmla="*/ 1 w 310"/>
                  <a:gd name="T43" fmla="*/ 1 h 123"/>
                  <a:gd name="T44" fmla="*/ 1 w 310"/>
                  <a:gd name="T45" fmla="*/ 1 h 123"/>
                  <a:gd name="T46" fmla="*/ 1 w 310"/>
                  <a:gd name="T47" fmla="*/ 1 h 123"/>
                  <a:gd name="T48" fmla="*/ 1 w 310"/>
                  <a:gd name="T49" fmla="*/ 0 h 123"/>
                  <a:gd name="T50" fmla="*/ 1 w 310"/>
                  <a:gd name="T51" fmla="*/ 0 h 123"/>
                  <a:gd name="T52" fmla="*/ 1 w 310"/>
                  <a:gd name="T53" fmla="*/ 1 h 123"/>
                  <a:gd name="T54" fmla="*/ 1 w 310"/>
                  <a:gd name="T55" fmla="*/ 1 h 123"/>
                  <a:gd name="T56" fmla="*/ 1 w 310"/>
                  <a:gd name="T57" fmla="*/ 1 h 123"/>
                  <a:gd name="T58" fmla="*/ 1 w 310"/>
                  <a:gd name="T59" fmla="*/ 1 h 123"/>
                  <a:gd name="T60" fmla="*/ 1 w 310"/>
                  <a:gd name="T61" fmla="*/ 1 h 123"/>
                  <a:gd name="T62" fmla="*/ 1 w 310"/>
                  <a:gd name="T63" fmla="*/ 1 h 123"/>
                  <a:gd name="T64" fmla="*/ 1 w 310"/>
                  <a:gd name="T65" fmla="*/ 1 h 123"/>
                  <a:gd name="T66" fmla="*/ 0 w 310"/>
                  <a:gd name="T67" fmla="*/ 1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0"/>
                  <a:gd name="T103" fmla="*/ 0 h 123"/>
                  <a:gd name="T104" fmla="*/ 310 w 310"/>
                  <a:gd name="T105" fmla="*/ 123 h 1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0" name="Rectangle 196"/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en-US" alt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1" name="Freeform 197"/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0 w 119"/>
                  <a:gd name="T1" fmla="*/ 1 h 54"/>
                  <a:gd name="T2" fmla="*/ 0 w 119"/>
                  <a:gd name="T3" fmla="*/ 0 h 54"/>
                  <a:gd name="T4" fmla="*/ 0 w 119"/>
                  <a:gd name="T5" fmla="*/ 0 h 54"/>
                  <a:gd name="T6" fmla="*/ 0 w 119"/>
                  <a:gd name="T7" fmla="*/ 1 h 54"/>
                  <a:gd name="T8" fmla="*/ 0 w 119"/>
                  <a:gd name="T9" fmla="*/ 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54"/>
                  <a:gd name="T17" fmla="*/ 119 w 11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2" name="Freeform 198"/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0 h 81"/>
                  <a:gd name="T4" fmla="*/ 1 w 152"/>
                  <a:gd name="T5" fmla="*/ 0 h 81"/>
                  <a:gd name="T6" fmla="*/ 1 w 152"/>
                  <a:gd name="T7" fmla="*/ 0 h 81"/>
                  <a:gd name="T8" fmla="*/ 1 w 152"/>
                  <a:gd name="T9" fmla="*/ 0 h 81"/>
                  <a:gd name="T10" fmla="*/ 1 w 152"/>
                  <a:gd name="T11" fmla="*/ 0 h 81"/>
                  <a:gd name="T12" fmla="*/ 1 w 152"/>
                  <a:gd name="T13" fmla="*/ 0 h 81"/>
                  <a:gd name="T14" fmla="*/ 1 w 152"/>
                  <a:gd name="T15" fmla="*/ 0 h 81"/>
                  <a:gd name="T16" fmla="*/ 1 w 152"/>
                  <a:gd name="T17" fmla="*/ 0 h 81"/>
                  <a:gd name="T18" fmla="*/ 1 w 152"/>
                  <a:gd name="T19" fmla="*/ 0 h 81"/>
                  <a:gd name="T20" fmla="*/ 1 w 152"/>
                  <a:gd name="T21" fmla="*/ 0 h 81"/>
                  <a:gd name="T22" fmla="*/ 1 w 152"/>
                  <a:gd name="T23" fmla="*/ 0 h 81"/>
                  <a:gd name="T24" fmla="*/ 1 w 152"/>
                  <a:gd name="T25" fmla="*/ 0 h 81"/>
                  <a:gd name="T26" fmla="*/ 1 w 152"/>
                  <a:gd name="T27" fmla="*/ 0 h 81"/>
                  <a:gd name="T28" fmla="*/ 1 w 152"/>
                  <a:gd name="T29" fmla="*/ 0 h 81"/>
                  <a:gd name="T30" fmla="*/ 1 w 152"/>
                  <a:gd name="T31" fmla="*/ 0 h 81"/>
                  <a:gd name="T32" fmla="*/ 1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81"/>
                  <a:gd name="T56" fmla="*/ 152 w 152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3" name="Freeform 199"/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1 w 128"/>
                  <a:gd name="T1" fmla="*/ 0 h 80"/>
                  <a:gd name="T2" fmla="*/ 1 w 128"/>
                  <a:gd name="T3" fmla="*/ 0 h 80"/>
                  <a:gd name="T4" fmla="*/ 1 w 128"/>
                  <a:gd name="T5" fmla="*/ 0 h 80"/>
                  <a:gd name="T6" fmla="*/ 1 w 128"/>
                  <a:gd name="T7" fmla="*/ 0 h 80"/>
                  <a:gd name="T8" fmla="*/ 0 w 128"/>
                  <a:gd name="T9" fmla="*/ 0 h 80"/>
                  <a:gd name="T10" fmla="*/ 1 w 128"/>
                  <a:gd name="T11" fmla="*/ 0 h 80"/>
                  <a:gd name="T12" fmla="*/ 1 w 128"/>
                  <a:gd name="T13" fmla="*/ 0 h 80"/>
                  <a:gd name="T14" fmla="*/ 1 w 128"/>
                  <a:gd name="T15" fmla="*/ 0 h 80"/>
                  <a:gd name="T16" fmla="*/ 1 w 128"/>
                  <a:gd name="T17" fmla="*/ 0 h 80"/>
                  <a:gd name="T18" fmla="*/ 1 w 128"/>
                  <a:gd name="T19" fmla="*/ 0 h 80"/>
                  <a:gd name="T20" fmla="*/ 1 w 128"/>
                  <a:gd name="T21" fmla="*/ 0 h 80"/>
                  <a:gd name="T22" fmla="*/ 1 w 128"/>
                  <a:gd name="T23" fmla="*/ 0 h 80"/>
                  <a:gd name="T24" fmla="*/ 1 w 128"/>
                  <a:gd name="T25" fmla="*/ 0 h 80"/>
                  <a:gd name="T26" fmla="*/ 1 w 128"/>
                  <a:gd name="T27" fmla="*/ 0 h 80"/>
                  <a:gd name="T28" fmla="*/ 1 w 128"/>
                  <a:gd name="T29" fmla="*/ 0 h 80"/>
                  <a:gd name="T30" fmla="*/ 1 w 128"/>
                  <a:gd name="T31" fmla="*/ 0 h 80"/>
                  <a:gd name="T32" fmla="*/ 1 w 128"/>
                  <a:gd name="T33" fmla="*/ 0 h 80"/>
                  <a:gd name="T34" fmla="*/ 1 w 128"/>
                  <a:gd name="T35" fmla="*/ 0 h 80"/>
                  <a:gd name="T36" fmla="*/ 1 w 128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"/>
                  <a:gd name="T58" fmla="*/ 0 h 80"/>
                  <a:gd name="T59" fmla="*/ 128 w 128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4" name="Freeform 200"/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0 h 54"/>
                  <a:gd name="T2" fmla="*/ 1 w 369"/>
                  <a:gd name="T3" fmla="*/ 0 h 54"/>
                  <a:gd name="T4" fmla="*/ 1 w 369"/>
                  <a:gd name="T5" fmla="*/ 0 h 54"/>
                  <a:gd name="T6" fmla="*/ 1 w 369"/>
                  <a:gd name="T7" fmla="*/ 0 h 54"/>
                  <a:gd name="T8" fmla="*/ 1 w 369"/>
                  <a:gd name="T9" fmla="*/ 0 h 54"/>
                  <a:gd name="T10" fmla="*/ 1 w 369"/>
                  <a:gd name="T11" fmla="*/ 0 h 54"/>
                  <a:gd name="T12" fmla="*/ 1 w 369"/>
                  <a:gd name="T13" fmla="*/ 0 h 54"/>
                  <a:gd name="T14" fmla="*/ 1 w 369"/>
                  <a:gd name="T15" fmla="*/ 0 h 54"/>
                  <a:gd name="T16" fmla="*/ 1 w 369"/>
                  <a:gd name="T17" fmla="*/ 0 h 54"/>
                  <a:gd name="T18" fmla="*/ 1 w 369"/>
                  <a:gd name="T19" fmla="*/ 0 h 54"/>
                  <a:gd name="T20" fmla="*/ 1 w 369"/>
                  <a:gd name="T21" fmla="*/ 0 h 54"/>
                  <a:gd name="T22" fmla="*/ 1 w 369"/>
                  <a:gd name="T23" fmla="*/ 0 h 54"/>
                  <a:gd name="T24" fmla="*/ 1 w 369"/>
                  <a:gd name="T25" fmla="*/ 0 h 54"/>
                  <a:gd name="T26" fmla="*/ 1 w 369"/>
                  <a:gd name="T27" fmla="*/ 0 h 54"/>
                  <a:gd name="T28" fmla="*/ 1 w 369"/>
                  <a:gd name="T29" fmla="*/ 0 h 54"/>
                  <a:gd name="T30" fmla="*/ 1 w 369"/>
                  <a:gd name="T31" fmla="*/ 0 h 54"/>
                  <a:gd name="T32" fmla="*/ 1 w 369"/>
                  <a:gd name="T33" fmla="*/ 0 h 54"/>
                  <a:gd name="T34" fmla="*/ 1 w 369"/>
                  <a:gd name="T35" fmla="*/ 0 h 54"/>
                  <a:gd name="T36" fmla="*/ 1 w 369"/>
                  <a:gd name="T37" fmla="*/ 0 h 54"/>
                  <a:gd name="T38" fmla="*/ 1 w 369"/>
                  <a:gd name="T39" fmla="*/ 0 h 54"/>
                  <a:gd name="T40" fmla="*/ 1 w 369"/>
                  <a:gd name="T41" fmla="*/ 0 h 54"/>
                  <a:gd name="T42" fmla="*/ 1 w 369"/>
                  <a:gd name="T43" fmla="*/ 0 h 54"/>
                  <a:gd name="T44" fmla="*/ 1 w 369"/>
                  <a:gd name="T45" fmla="*/ 0 h 54"/>
                  <a:gd name="T46" fmla="*/ 1 w 369"/>
                  <a:gd name="T47" fmla="*/ 0 h 54"/>
                  <a:gd name="T48" fmla="*/ 1 w 369"/>
                  <a:gd name="T49" fmla="*/ 0 h 54"/>
                  <a:gd name="T50" fmla="*/ 1 w 369"/>
                  <a:gd name="T51" fmla="*/ 0 h 54"/>
                  <a:gd name="T52" fmla="*/ 1 w 369"/>
                  <a:gd name="T53" fmla="*/ 0 h 54"/>
                  <a:gd name="T54" fmla="*/ 1 w 369"/>
                  <a:gd name="T55" fmla="*/ 0 h 54"/>
                  <a:gd name="T56" fmla="*/ 1 w 369"/>
                  <a:gd name="T57" fmla="*/ 0 h 54"/>
                  <a:gd name="T58" fmla="*/ 1 w 369"/>
                  <a:gd name="T59" fmla="*/ 0 h 54"/>
                  <a:gd name="T60" fmla="*/ 1 w 369"/>
                  <a:gd name="T61" fmla="*/ 0 h 54"/>
                  <a:gd name="T62" fmla="*/ 1 w 369"/>
                  <a:gd name="T63" fmla="*/ 0 h 54"/>
                  <a:gd name="T64" fmla="*/ 1 w 369"/>
                  <a:gd name="T65" fmla="*/ 0 h 54"/>
                  <a:gd name="T66" fmla="*/ 1 w 369"/>
                  <a:gd name="T67" fmla="*/ 0 h 54"/>
                  <a:gd name="T68" fmla="*/ 1 w 369"/>
                  <a:gd name="T69" fmla="*/ 0 h 54"/>
                  <a:gd name="T70" fmla="*/ 1 w 369"/>
                  <a:gd name="T71" fmla="*/ 0 h 54"/>
                  <a:gd name="T72" fmla="*/ 1 w 369"/>
                  <a:gd name="T73" fmla="*/ 0 h 54"/>
                  <a:gd name="T74" fmla="*/ 1 w 369"/>
                  <a:gd name="T75" fmla="*/ 0 h 54"/>
                  <a:gd name="T76" fmla="*/ 1 w 369"/>
                  <a:gd name="T77" fmla="*/ 0 h 54"/>
                  <a:gd name="T78" fmla="*/ 1 w 369"/>
                  <a:gd name="T79" fmla="*/ 0 h 54"/>
                  <a:gd name="T80" fmla="*/ 1 w 369"/>
                  <a:gd name="T81" fmla="*/ 0 h 54"/>
                  <a:gd name="T82" fmla="*/ 1 w 369"/>
                  <a:gd name="T83" fmla="*/ 0 h 54"/>
                  <a:gd name="T84" fmla="*/ 1 w 369"/>
                  <a:gd name="T85" fmla="*/ 0 h 54"/>
                  <a:gd name="T86" fmla="*/ 1 w 369"/>
                  <a:gd name="T87" fmla="*/ 0 h 54"/>
                  <a:gd name="T88" fmla="*/ 1 w 369"/>
                  <a:gd name="T89" fmla="*/ 0 h 54"/>
                  <a:gd name="T90" fmla="*/ 1 w 369"/>
                  <a:gd name="T91" fmla="*/ 0 h 54"/>
                  <a:gd name="T92" fmla="*/ 1 w 369"/>
                  <a:gd name="T93" fmla="*/ 0 h 54"/>
                  <a:gd name="T94" fmla="*/ 1 w 369"/>
                  <a:gd name="T95" fmla="*/ 0 h 54"/>
                  <a:gd name="T96" fmla="*/ 1 w 369"/>
                  <a:gd name="T97" fmla="*/ 0 h 54"/>
                  <a:gd name="T98" fmla="*/ 1 w 369"/>
                  <a:gd name="T99" fmla="*/ 0 h 54"/>
                  <a:gd name="T100" fmla="*/ 0 w 369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9"/>
                  <a:gd name="T154" fmla="*/ 0 h 54"/>
                  <a:gd name="T155" fmla="*/ 369 w 36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5" name="Freeform 201"/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 w 72"/>
                  <a:gd name="T1" fmla="*/ 1 h 573"/>
                  <a:gd name="T2" fmla="*/ 1 w 72"/>
                  <a:gd name="T3" fmla="*/ 1 h 573"/>
                  <a:gd name="T4" fmla="*/ 1 w 72"/>
                  <a:gd name="T5" fmla="*/ 1 h 573"/>
                  <a:gd name="T6" fmla="*/ 1 w 72"/>
                  <a:gd name="T7" fmla="*/ 1 h 573"/>
                  <a:gd name="T8" fmla="*/ 1 w 72"/>
                  <a:gd name="T9" fmla="*/ 1 h 573"/>
                  <a:gd name="T10" fmla="*/ 1 w 72"/>
                  <a:gd name="T11" fmla="*/ 1 h 573"/>
                  <a:gd name="T12" fmla="*/ 1 w 72"/>
                  <a:gd name="T13" fmla="*/ 1 h 573"/>
                  <a:gd name="T14" fmla="*/ 1 w 72"/>
                  <a:gd name="T15" fmla="*/ 1 h 573"/>
                  <a:gd name="T16" fmla="*/ 1 w 72"/>
                  <a:gd name="T17" fmla="*/ 0 h 573"/>
                  <a:gd name="T18" fmla="*/ 1 w 72"/>
                  <a:gd name="T19" fmla="*/ 0 h 573"/>
                  <a:gd name="T20" fmla="*/ 1 w 72"/>
                  <a:gd name="T21" fmla="*/ 1 h 573"/>
                  <a:gd name="T22" fmla="*/ 1 w 72"/>
                  <a:gd name="T23" fmla="*/ 1 h 573"/>
                  <a:gd name="T24" fmla="*/ 1 w 72"/>
                  <a:gd name="T25" fmla="*/ 1 h 573"/>
                  <a:gd name="T26" fmla="*/ 1 w 72"/>
                  <a:gd name="T27" fmla="*/ 1 h 573"/>
                  <a:gd name="T28" fmla="*/ 0 w 72"/>
                  <a:gd name="T29" fmla="*/ 1 h 573"/>
                  <a:gd name="T30" fmla="*/ 0 w 72"/>
                  <a:gd name="T31" fmla="*/ 1 h 573"/>
                  <a:gd name="T32" fmla="*/ 0 w 72"/>
                  <a:gd name="T33" fmla="*/ 1 h 573"/>
                  <a:gd name="T34" fmla="*/ 0 w 72"/>
                  <a:gd name="T35" fmla="*/ 1 h 573"/>
                  <a:gd name="T36" fmla="*/ 1 w 72"/>
                  <a:gd name="T37" fmla="*/ 1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573"/>
                  <a:gd name="T59" fmla="*/ 72 w 72"/>
                  <a:gd name="T60" fmla="*/ 573 h 5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6" name="Freeform 202"/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 w 80"/>
                  <a:gd name="T1" fmla="*/ 1 h 206"/>
                  <a:gd name="T2" fmla="*/ 1 w 80"/>
                  <a:gd name="T3" fmla="*/ 1 h 206"/>
                  <a:gd name="T4" fmla="*/ 1 w 80"/>
                  <a:gd name="T5" fmla="*/ 1 h 206"/>
                  <a:gd name="T6" fmla="*/ 1 w 80"/>
                  <a:gd name="T7" fmla="*/ 1 h 206"/>
                  <a:gd name="T8" fmla="*/ 1 w 80"/>
                  <a:gd name="T9" fmla="*/ 1 h 206"/>
                  <a:gd name="T10" fmla="*/ 1 w 80"/>
                  <a:gd name="T11" fmla="*/ 1 h 206"/>
                  <a:gd name="T12" fmla="*/ 1 w 80"/>
                  <a:gd name="T13" fmla="*/ 1 h 206"/>
                  <a:gd name="T14" fmla="*/ 1 w 80"/>
                  <a:gd name="T15" fmla="*/ 1 h 206"/>
                  <a:gd name="T16" fmla="*/ 1 w 80"/>
                  <a:gd name="T17" fmla="*/ 0 h 206"/>
                  <a:gd name="T18" fmla="*/ 1 w 80"/>
                  <a:gd name="T19" fmla="*/ 1 h 206"/>
                  <a:gd name="T20" fmla="*/ 1 w 80"/>
                  <a:gd name="T21" fmla="*/ 1 h 206"/>
                  <a:gd name="T22" fmla="*/ 1 w 80"/>
                  <a:gd name="T23" fmla="*/ 1 h 206"/>
                  <a:gd name="T24" fmla="*/ 1 w 80"/>
                  <a:gd name="T25" fmla="*/ 1 h 206"/>
                  <a:gd name="T26" fmla="*/ 0 w 80"/>
                  <a:gd name="T27" fmla="*/ 1 h 206"/>
                  <a:gd name="T28" fmla="*/ 1 w 80"/>
                  <a:gd name="T29" fmla="*/ 1 h 206"/>
                  <a:gd name="T30" fmla="*/ 1 w 80"/>
                  <a:gd name="T31" fmla="*/ 1 h 206"/>
                  <a:gd name="T32" fmla="*/ 1 w 80"/>
                  <a:gd name="T33" fmla="*/ 1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06"/>
                  <a:gd name="T53" fmla="*/ 80 w 80"/>
                  <a:gd name="T54" fmla="*/ 206 h 2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7" name="Freeform 203"/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1 w 112"/>
                  <a:gd name="T1" fmla="*/ 1 h 302"/>
                  <a:gd name="T2" fmla="*/ 1 w 112"/>
                  <a:gd name="T3" fmla="*/ 1 h 302"/>
                  <a:gd name="T4" fmla="*/ 1 w 112"/>
                  <a:gd name="T5" fmla="*/ 1 h 302"/>
                  <a:gd name="T6" fmla="*/ 1 w 112"/>
                  <a:gd name="T7" fmla="*/ 1 h 302"/>
                  <a:gd name="T8" fmla="*/ 1 w 112"/>
                  <a:gd name="T9" fmla="*/ 1 h 302"/>
                  <a:gd name="T10" fmla="*/ 1 w 112"/>
                  <a:gd name="T11" fmla="*/ 1 h 302"/>
                  <a:gd name="T12" fmla="*/ 1 w 112"/>
                  <a:gd name="T13" fmla="*/ 1 h 302"/>
                  <a:gd name="T14" fmla="*/ 1 w 112"/>
                  <a:gd name="T15" fmla="*/ 1 h 302"/>
                  <a:gd name="T16" fmla="*/ 1 w 112"/>
                  <a:gd name="T17" fmla="*/ 1 h 302"/>
                  <a:gd name="T18" fmla="*/ 1 w 112"/>
                  <a:gd name="T19" fmla="*/ 1 h 302"/>
                  <a:gd name="T20" fmla="*/ 1 w 112"/>
                  <a:gd name="T21" fmla="*/ 1 h 302"/>
                  <a:gd name="T22" fmla="*/ 1 w 112"/>
                  <a:gd name="T23" fmla="*/ 1 h 302"/>
                  <a:gd name="T24" fmla="*/ 0 w 112"/>
                  <a:gd name="T25" fmla="*/ 0 h 302"/>
                  <a:gd name="T26" fmla="*/ 1 w 112"/>
                  <a:gd name="T27" fmla="*/ 1 h 302"/>
                  <a:gd name="T28" fmla="*/ 1 w 112"/>
                  <a:gd name="T29" fmla="*/ 1 h 302"/>
                  <a:gd name="T30" fmla="*/ 1 w 112"/>
                  <a:gd name="T31" fmla="*/ 1 h 302"/>
                  <a:gd name="T32" fmla="*/ 1 w 112"/>
                  <a:gd name="T33" fmla="*/ 1 h 302"/>
                  <a:gd name="T34" fmla="*/ 1 w 112"/>
                  <a:gd name="T35" fmla="*/ 1 h 302"/>
                  <a:gd name="T36" fmla="*/ 1 w 112"/>
                  <a:gd name="T37" fmla="*/ 1 h 302"/>
                  <a:gd name="T38" fmla="*/ 1 w 112"/>
                  <a:gd name="T39" fmla="*/ 1 h 302"/>
                  <a:gd name="T40" fmla="*/ 1 w 112"/>
                  <a:gd name="T41" fmla="*/ 1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302"/>
                  <a:gd name="T65" fmla="*/ 112 w 112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8" name="Freeform 204"/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0 w 101"/>
                  <a:gd name="T3" fmla="*/ 0 h 23"/>
                  <a:gd name="T4" fmla="*/ 0 w 101"/>
                  <a:gd name="T5" fmla="*/ 0 h 23"/>
                  <a:gd name="T6" fmla="*/ 0 w 101"/>
                  <a:gd name="T7" fmla="*/ 0 h 23"/>
                  <a:gd name="T8" fmla="*/ 0 w 101"/>
                  <a:gd name="T9" fmla="*/ 0 h 23"/>
                  <a:gd name="T10" fmla="*/ 0 w 101"/>
                  <a:gd name="T11" fmla="*/ 0 h 23"/>
                  <a:gd name="T12" fmla="*/ 0 w 101"/>
                  <a:gd name="T13" fmla="*/ 0 h 23"/>
                  <a:gd name="T14" fmla="*/ 0 w 101"/>
                  <a:gd name="T15" fmla="*/ 0 h 23"/>
                  <a:gd name="T16" fmla="*/ 0 w 101"/>
                  <a:gd name="T17" fmla="*/ 0 h 23"/>
                  <a:gd name="T18" fmla="*/ 0 w 101"/>
                  <a:gd name="T19" fmla="*/ 0 h 23"/>
                  <a:gd name="T20" fmla="*/ 0 w 101"/>
                  <a:gd name="T21" fmla="*/ 0 h 23"/>
                  <a:gd name="T22" fmla="*/ 0 w 101"/>
                  <a:gd name="T23" fmla="*/ 0 h 23"/>
                  <a:gd name="T24" fmla="*/ 0 w 101"/>
                  <a:gd name="T25" fmla="*/ 0 h 23"/>
                  <a:gd name="T26" fmla="*/ 0 w 101"/>
                  <a:gd name="T27" fmla="*/ 0 h 23"/>
                  <a:gd name="T28" fmla="*/ 0 w 101"/>
                  <a:gd name="T29" fmla="*/ 0 h 23"/>
                  <a:gd name="T30" fmla="*/ 0 w 101"/>
                  <a:gd name="T31" fmla="*/ 0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3"/>
                  <a:gd name="T53" fmla="*/ 101 w 10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39" name="Freeform 205"/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1 w 120"/>
                  <a:gd name="T5" fmla="*/ 0 h 31"/>
                  <a:gd name="T6" fmla="*/ 1 w 120"/>
                  <a:gd name="T7" fmla="*/ 0 h 31"/>
                  <a:gd name="T8" fmla="*/ 1 w 120"/>
                  <a:gd name="T9" fmla="*/ 0 h 31"/>
                  <a:gd name="T10" fmla="*/ 1 w 120"/>
                  <a:gd name="T11" fmla="*/ 0 h 31"/>
                  <a:gd name="T12" fmla="*/ 1 w 120"/>
                  <a:gd name="T13" fmla="*/ 0 h 31"/>
                  <a:gd name="T14" fmla="*/ 1 w 120"/>
                  <a:gd name="T15" fmla="*/ 0 h 31"/>
                  <a:gd name="T16" fmla="*/ 1 w 120"/>
                  <a:gd name="T17" fmla="*/ 0 h 31"/>
                  <a:gd name="T18" fmla="*/ 1 w 120"/>
                  <a:gd name="T19" fmla="*/ 0 h 31"/>
                  <a:gd name="T20" fmla="*/ 1 w 120"/>
                  <a:gd name="T21" fmla="*/ 0 h 31"/>
                  <a:gd name="T22" fmla="*/ 1 w 120"/>
                  <a:gd name="T23" fmla="*/ 0 h 31"/>
                  <a:gd name="T24" fmla="*/ 1 w 120"/>
                  <a:gd name="T25" fmla="*/ 0 h 31"/>
                  <a:gd name="T26" fmla="*/ 1 w 120"/>
                  <a:gd name="T27" fmla="*/ 0 h 31"/>
                  <a:gd name="T28" fmla="*/ 1 w 120"/>
                  <a:gd name="T29" fmla="*/ 0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0" name="Freeform 206"/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0 h 25"/>
                  <a:gd name="T2" fmla="*/ 1 w 124"/>
                  <a:gd name="T3" fmla="*/ 0 h 25"/>
                  <a:gd name="T4" fmla="*/ 1 w 124"/>
                  <a:gd name="T5" fmla="*/ 0 h 25"/>
                  <a:gd name="T6" fmla="*/ 1 w 124"/>
                  <a:gd name="T7" fmla="*/ 0 h 25"/>
                  <a:gd name="T8" fmla="*/ 1 w 124"/>
                  <a:gd name="T9" fmla="*/ 0 h 25"/>
                  <a:gd name="T10" fmla="*/ 1 w 124"/>
                  <a:gd name="T11" fmla="*/ 0 h 25"/>
                  <a:gd name="T12" fmla="*/ 1 w 124"/>
                  <a:gd name="T13" fmla="*/ 0 h 25"/>
                  <a:gd name="T14" fmla="*/ 1 w 124"/>
                  <a:gd name="T15" fmla="*/ 0 h 25"/>
                  <a:gd name="T16" fmla="*/ 1 w 124"/>
                  <a:gd name="T17" fmla="*/ 0 h 25"/>
                  <a:gd name="T18" fmla="*/ 1 w 124"/>
                  <a:gd name="T19" fmla="*/ 0 h 25"/>
                  <a:gd name="T20" fmla="*/ 1 w 124"/>
                  <a:gd name="T21" fmla="*/ 0 h 25"/>
                  <a:gd name="T22" fmla="*/ 1 w 124"/>
                  <a:gd name="T23" fmla="*/ 0 h 25"/>
                  <a:gd name="T24" fmla="*/ 1 w 124"/>
                  <a:gd name="T25" fmla="*/ 0 h 25"/>
                  <a:gd name="T26" fmla="*/ 1 w 124"/>
                  <a:gd name="T27" fmla="*/ 0 h 25"/>
                  <a:gd name="T28" fmla="*/ 1 w 124"/>
                  <a:gd name="T29" fmla="*/ 0 h 25"/>
                  <a:gd name="T30" fmla="*/ 1 w 124"/>
                  <a:gd name="T31" fmla="*/ 0 h 25"/>
                  <a:gd name="T32" fmla="*/ 0 w 1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4"/>
                  <a:gd name="T52" fmla="*/ 0 h 25"/>
                  <a:gd name="T53" fmla="*/ 124 w 124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1" name="Freeform 207"/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1 w 112"/>
                  <a:gd name="T5" fmla="*/ 0 h 19"/>
                  <a:gd name="T6" fmla="*/ 1 w 112"/>
                  <a:gd name="T7" fmla="*/ 0 h 19"/>
                  <a:gd name="T8" fmla="*/ 1 w 112"/>
                  <a:gd name="T9" fmla="*/ 1 h 19"/>
                  <a:gd name="T10" fmla="*/ 1 w 112"/>
                  <a:gd name="T11" fmla="*/ 1 h 19"/>
                  <a:gd name="T12" fmla="*/ 1 w 112"/>
                  <a:gd name="T13" fmla="*/ 1 h 19"/>
                  <a:gd name="T14" fmla="*/ 1 w 112"/>
                  <a:gd name="T15" fmla="*/ 1 h 19"/>
                  <a:gd name="T16" fmla="*/ 1 w 112"/>
                  <a:gd name="T17" fmla="*/ 1 h 19"/>
                  <a:gd name="T18" fmla="*/ 1 w 112"/>
                  <a:gd name="T19" fmla="*/ 1 h 19"/>
                  <a:gd name="T20" fmla="*/ 1 w 112"/>
                  <a:gd name="T21" fmla="*/ 1 h 19"/>
                  <a:gd name="T22" fmla="*/ 1 w 112"/>
                  <a:gd name="T23" fmla="*/ 1 h 19"/>
                  <a:gd name="T24" fmla="*/ 1 w 112"/>
                  <a:gd name="T25" fmla="*/ 1 h 19"/>
                  <a:gd name="T26" fmla="*/ 1 w 112"/>
                  <a:gd name="T27" fmla="*/ 1 h 19"/>
                  <a:gd name="T28" fmla="*/ 1 w 112"/>
                  <a:gd name="T29" fmla="*/ 1 h 19"/>
                  <a:gd name="T30" fmla="*/ 1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9"/>
                  <a:gd name="T53" fmla="*/ 112 w 11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2" name="Freeform 208"/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0 h 15"/>
                  <a:gd name="T2" fmla="*/ 1 w 94"/>
                  <a:gd name="T3" fmla="*/ 0 h 15"/>
                  <a:gd name="T4" fmla="*/ 1 w 94"/>
                  <a:gd name="T5" fmla="*/ 0 h 15"/>
                  <a:gd name="T6" fmla="*/ 1 w 94"/>
                  <a:gd name="T7" fmla="*/ 0 h 15"/>
                  <a:gd name="T8" fmla="*/ 1 w 94"/>
                  <a:gd name="T9" fmla="*/ 0 h 15"/>
                  <a:gd name="T10" fmla="*/ 1 w 94"/>
                  <a:gd name="T11" fmla="*/ 0 h 15"/>
                  <a:gd name="T12" fmla="*/ 1 w 94"/>
                  <a:gd name="T13" fmla="*/ 0 h 15"/>
                  <a:gd name="T14" fmla="*/ 1 w 94"/>
                  <a:gd name="T15" fmla="*/ 0 h 15"/>
                  <a:gd name="T16" fmla="*/ 1 w 94"/>
                  <a:gd name="T17" fmla="*/ 0 h 15"/>
                  <a:gd name="T18" fmla="*/ 1 w 94"/>
                  <a:gd name="T19" fmla="*/ 0 h 15"/>
                  <a:gd name="T20" fmla="*/ 1 w 94"/>
                  <a:gd name="T21" fmla="*/ 0 h 15"/>
                  <a:gd name="T22" fmla="*/ 1 w 94"/>
                  <a:gd name="T23" fmla="*/ 0 h 15"/>
                  <a:gd name="T24" fmla="*/ 1 w 94"/>
                  <a:gd name="T25" fmla="*/ 0 h 15"/>
                  <a:gd name="T26" fmla="*/ 1 w 94"/>
                  <a:gd name="T27" fmla="*/ 0 h 15"/>
                  <a:gd name="T28" fmla="*/ 1 w 94"/>
                  <a:gd name="T29" fmla="*/ 0 h 15"/>
                  <a:gd name="T30" fmla="*/ 1 w 94"/>
                  <a:gd name="T31" fmla="*/ 0 h 15"/>
                  <a:gd name="T32" fmla="*/ 0 w 9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5"/>
                  <a:gd name="T53" fmla="*/ 94 w 9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3" name="Freeform 209"/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1 h 18"/>
                  <a:gd name="T2" fmla="*/ 1 w 46"/>
                  <a:gd name="T3" fmla="*/ 1 h 18"/>
                  <a:gd name="T4" fmla="*/ 1 w 46"/>
                  <a:gd name="T5" fmla="*/ 1 h 18"/>
                  <a:gd name="T6" fmla="*/ 1 w 46"/>
                  <a:gd name="T7" fmla="*/ 1 h 18"/>
                  <a:gd name="T8" fmla="*/ 1 w 46"/>
                  <a:gd name="T9" fmla="*/ 1 h 18"/>
                  <a:gd name="T10" fmla="*/ 1 w 46"/>
                  <a:gd name="T11" fmla="*/ 1 h 18"/>
                  <a:gd name="T12" fmla="*/ 1 w 46"/>
                  <a:gd name="T13" fmla="*/ 0 h 18"/>
                  <a:gd name="T14" fmla="*/ 1 w 46"/>
                  <a:gd name="T15" fmla="*/ 1 h 18"/>
                  <a:gd name="T16" fmla="*/ 1 w 46"/>
                  <a:gd name="T17" fmla="*/ 1 h 18"/>
                  <a:gd name="T18" fmla="*/ 1 w 46"/>
                  <a:gd name="T19" fmla="*/ 1 h 18"/>
                  <a:gd name="T20" fmla="*/ 1 w 46"/>
                  <a:gd name="T21" fmla="*/ 1 h 18"/>
                  <a:gd name="T22" fmla="*/ 1 w 46"/>
                  <a:gd name="T23" fmla="*/ 1 h 18"/>
                  <a:gd name="T24" fmla="*/ 1 w 46"/>
                  <a:gd name="T25" fmla="*/ 1 h 18"/>
                  <a:gd name="T26" fmla="*/ 1 w 46"/>
                  <a:gd name="T27" fmla="*/ 1 h 18"/>
                  <a:gd name="T28" fmla="*/ 1 w 46"/>
                  <a:gd name="T29" fmla="*/ 1 h 18"/>
                  <a:gd name="T30" fmla="*/ 1 w 46"/>
                  <a:gd name="T31" fmla="*/ 1 h 18"/>
                  <a:gd name="T32" fmla="*/ 0 w 46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4" name="Freeform 210"/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0 w 86"/>
                  <a:gd name="T5" fmla="*/ 0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0 w 86"/>
                  <a:gd name="T13" fmla="*/ 0 h 23"/>
                  <a:gd name="T14" fmla="*/ 0 w 86"/>
                  <a:gd name="T15" fmla="*/ 0 h 23"/>
                  <a:gd name="T16" fmla="*/ 0 w 86"/>
                  <a:gd name="T17" fmla="*/ 0 h 23"/>
                  <a:gd name="T18" fmla="*/ 0 w 86"/>
                  <a:gd name="T19" fmla="*/ 0 h 23"/>
                  <a:gd name="T20" fmla="*/ 0 w 86"/>
                  <a:gd name="T21" fmla="*/ 0 h 23"/>
                  <a:gd name="T22" fmla="*/ 0 w 86"/>
                  <a:gd name="T23" fmla="*/ 0 h 23"/>
                  <a:gd name="T24" fmla="*/ 0 w 86"/>
                  <a:gd name="T25" fmla="*/ 0 h 23"/>
                  <a:gd name="T26" fmla="*/ 0 w 86"/>
                  <a:gd name="T27" fmla="*/ 0 h 23"/>
                  <a:gd name="T28" fmla="*/ 0 w 86"/>
                  <a:gd name="T29" fmla="*/ 0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3"/>
                  <a:gd name="T53" fmla="*/ 86 w 8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5" name="Freeform 211"/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1 w 121"/>
                  <a:gd name="T5" fmla="*/ 0 h 24"/>
                  <a:gd name="T6" fmla="*/ 1 w 121"/>
                  <a:gd name="T7" fmla="*/ 0 h 24"/>
                  <a:gd name="T8" fmla="*/ 1 w 121"/>
                  <a:gd name="T9" fmla="*/ 1 h 24"/>
                  <a:gd name="T10" fmla="*/ 1 w 121"/>
                  <a:gd name="T11" fmla="*/ 1 h 24"/>
                  <a:gd name="T12" fmla="*/ 1 w 121"/>
                  <a:gd name="T13" fmla="*/ 1 h 24"/>
                  <a:gd name="T14" fmla="*/ 1 w 121"/>
                  <a:gd name="T15" fmla="*/ 1 h 24"/>
                  <a:gd name="T16" fmla="*/ 1 w 121"/>
                  <a:gd name="T17" fmla="*/ 1 h 24"/>
                  <a:gd name="T18" fmla="*/ 1 w 121"/>
                  <a:gd name="T19" fmla="*/ 1 h 24"/>
                  <a:gd name="T20" fmla="*/ 1 w 121"/>
                  <a:gd name="T21" fmla="*/ 1 h 24"/>
                  <a:gd name="T22" fmla="*/ 1 w 121"/>
                  <a:gd name="T23" fmla="*/ 1 h 24"/>
                  <a:gd name="T24" fmla="*/ 1 w 121"/>
                  <a:gd name="T25" fmla="*/ 1 h 24"/>
                  <a:gd name="T26" fmla="*/ 1 w 121"/>
                  <a:gd name="T27" fmla="*/ 1 h 24"/>
                  <a:gd name="T28" fmla="*/ 1 w 121"/>
                  <a:gd name="T29" fmla="*/ 1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1"/>
                  <a:gd name="T52" fmla="*/ 0 h 24"/>
                  <a:gd name="T53" fmla="*/ 121 w 121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6" name="Freeform 212"/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1 h 14"/>
                  <a:gd name="T2" fmla="*/ 1 w 110"/>
                  <a:gd name="T3" fmla="*/ 1 h 14"/>
                  <a:gd name="T4" fmla="*/ 1 w 110"/>
                  <a:gd name="T5" fmla="*/ 1 h 14"/>
                  <a:gd name="T6" fmla="*/ 1 w 110"/>
                  <a:gd name="T7" fmla="*/ 1 h 14"/>
                  <a:gd name="T8" fmla="*/ 1 w 110"/>
                  <a:gd name="T9" fmla="*/ 0 h 14"/>
                  <a:gd name="T10" fmla="*/ 1 w 110"/>
                  <a:gd name="T11" fmla="*/ 0 h 14"/>
                  <a:gd name="T12" fmla="*/ 1 w 110"/>
                  <a:gd name="T13" fmla="*/ 1 h 14"/>
                  <a:gd name="T14" fmla="*/ 1 w 110"/>
                  <a:gd name="T15" fmla="*/ 1 h 14"/>
                  <a:gd name="T16" fmla="*/ 1 w 110"/>
                  <a:gd name="T17" fmla="*/ 1 h 14"/>
                  <a:gd name="T18" fmla="*/ 1 w 110"/>
                  <a:gd name="T19" fmla="*/ 1 h 14"/>
                  <a:gd name="T20" fmla="*/ 1 w 110"/>
                  <a:gd name="T21" fmla="*/ 1 h 14"/>
                  <a:gd name="T22" fmla="*/ 1 w 110"/>
                  <a:gd name="T23" fmla="*/ 1 h 14"/>
                  <a:gd name="T24" fmla="*/ 1 w 110"/>
                  <a:gd name="T25" fmla="*/ 1 h 14"/>
                  <a:gd name="T26" fmla="*/ 1 w 110"/>
                  <a:gd name="T27" fmla="*/ 1 h 14"/>
                  <a:gd name="T28" fmla="*/ 1 w 110"/>
                  <a:gd name="T29" fmla="*/ 1 h 14"/>
                  <a:gd name="T30" fmla="*/ 1 w 110"/>
                  <a:gd name="T31" fmla="*/ 1 h 14"/>
                  <a:gd name="T32" fmla="*/ 0 w 1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4"/>
                  <a:gd name="T53" fmla="*/ 110 w 11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7" name="Freeform 213"/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0 w 89"/>
                  <a:gd name="T3" fmla="*/ 1 h 14"/>
                  <a:gd name="T4" fmla="*/ 0 w 89"/>
                  <a:gd name="T5" fmla="*/ 0 h 14"/>
                  <a:gd name="T6" fmla="*/ 0 w 89"/>
                  <a:gd name="T7" fmla="*/ 0 h 14"/>
                  <a:gd name="T8" fmla="*/ 0 w 89"/>
                  <a:gd name="T9" fmla="*/ 1 h 14"/>
                  <a:gd name="T10" fmla="*/ 0 w 89"/>
                  <a:gd name="T11" fmla="*/ 1 h 14"/>
                  <a:gd name="T12" fmla="*/ 0 w 89"/>
                  <a:gd name="T13" fmla="*/ 1 h 14"/>
                  <a:gd name="T14" fmla="*/ 0 w 89"/>
                  <a:gd name="T15" fmla="*/ 1 h 14"/>
                  <a:gd name="T16" fmla="*/ 0 w 89"/>
                  <a:gd name="T17" fmla="*/ 1 h 14"/>
                  <a:gd name="T18" fmla="*/ 0 w 89"/>
                  <a:gd name="T19" fmla="*/ 1 h 14"/>
                  <a:gd name="T20" fmla="*/ 0 w 89"/>
                  <a:gd name="T21" fmla="*/ 1 h 14"/>
                  <a:gd name="T22" fmla="*/ 0 w 89"/>
                  <a:gd name="T23" fmla="*/ 1 h 14"/>
                  <a:gd name="T24" fmla="*/ 0 w 89"/>
                  <a:gd name="T25" fmla="*/ 1 h 14"/>
                  <a:gd name="T26" fmla="*/ 0 w 89"/>
                  <a:gd name="T27" fmla="*/ 1 h 14"/>
                  <a:gd name="T28" fmla="*/ 0 w 89"/>
                  <a:gd name="T29" fmla="*/ 1 h 14"/>
                  <a:gd name="T30" fmla="*/ 0 w 89"/>
                  <a:gd name="T31" fmla="*/ 1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14"/>
                  <a:gd name="T53" fmla="*/ 89 w 8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8" name="Freeform 214"/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1 h 14"/>
                  <a:gd name="T2" fmla="*/ 0 w 55"/>
                  <a:gd name="T3" fmla="*/ 1 h 14"/>
                  <a:gd name="T4" fmla="*/ 0 w 55"/>
                  <a:gd name="T5" fmla="*/ 1 h 14"/>
                  <a:gd name="T6" fmla="*/ 0 w 55"/>
                  <a:gd name="T7" fmla="*/ 1 h 14"/>
                  <a:gd name="T8" fmla="*/ 0 w 55"/>
                  <a:gd name="T9" fmla="*/ 1 h 14"/>
                  <a:gd name="T10" fmla="*/ 0 w 55"/>
                  <a:gd name="T11" fmla="*/ 0 h 14"/>
                  <a:gd name="T12" fmla="*/ 0 w 55"/>
                  <a:gd name="T13" fmla="*/ 1 h 14"/>
                  <a:gd name="T14" fmla="*/ 0 w 55"/>
                  <a:gd name="T15" fmla="*/ 1 h 14"/>
                  <a:gd name="T16" fmla="*/ 0 w 55"/>
                  <a:gd name="T17" fmla="*/ 1 h 14"/>
                  <a:gd name="T18" fmla="*/ 0 w 55"/>
                  <a:gd name="T19" fmla="*/ 1 h 14"/>
                  <a:gd name="T20" fmla="*/ 0 w 55"/>
                  <a:gd name="T21" fmla="*/ 1 h 14"/>
                  <a:gd name="T22" fmla="*/ 0 w 55"/>
                  <a:gd name="T23" fmla="*/ 1 h 14"/>
                  <a:gd name="T24" fmla="*/ 0 w 55"/>
                  <a:gd name="T25" fmla="*/ 1 h 14"/>
                  <a:gd name="T26" fmla="*/ 0 w 55"/>
                  <a:gd name="T27" fmla="*/ 1 h 14"/>
                  <a:gd name="T28" fmla="*/ 0 w 55"/>
                  <a:gd name="T29" fmla="*/ 1 h 14"/>
                  <a:gd name="T30" fmla="*/ 0 w 55"/>
                  <a:gd name="T31" fmla="*/ 1 h 14"/>
                  <a:gd name="T32" fmla="*/ 0 w 5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4"/>
                  <a:gd name="T53" fmla="*/ 55 w 5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49" name="Freeform 215"/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 w 54"/>
                  <a:gd name="T1" fmla="*/ 0 h 23"/>
                  <a:gd name="T2" fmla="*/ 1 w 54"/>
                  <a:gd name="T3" fmla="*/ 0 h 23"/>
                  <a:gd name="T4" fmla="*/ 1 w 54"/>
                  <a:gd name="T5" fmla="*/ 0 h 23"/>
                  <a:gd name="T6" fmla="*/ 1 w 54"/>
                  <a:gd name="T7" fmla="*/ 0 h 23"/>
                  <a:gd name="T8" fmla="*/ 1 w 54"/>
                  <a:gd name="T9" fmla="*/ 0 h 23"/>
                  <a:gd name="T10" fmla="*/ 1 w 54"/>
                  <a:gd name="T11" fmla="*/ 0 h 23"/>
                  <a:gd name="T12" fmla="*/ 1 w 54"/>
                  <a:gd name="T13" fmla="*/ 0 h 23"/>
                  <a:gd name="T14" fmla="*/ 0 w 54"/>
                  <a:gd name="T15" fmla="*/ 0 h 23"/>
                  <a:gd name="T16" fmla="*/ 0 w 54"/>
                  <a:gd name="T17" fmla="*/ 0 h 23"/>
                  <a:gd name="T18" fmla="*/ 1 w 54"/>
                  <a:gd name="T19" fmla="*/ 0 h 23"/>
                  <a:gd name="T20" fmla="*/ 1 w 54"/>
                  <a:gd name="T21" fmla="*/ 0 h 23"/>
                  <a:gd name="T22" fmla="*/ 1 w 54"/>
                  <a:gd name="T23" fmla="*/ 0 h 23"/>
                  <a:gd name="T24" fmla="*/ 1 w 54"/>
                  <a:gd name="T25" fmla="*/ 0 h 23"/>
                  <a:gd name="T26" fmla="*/ 1 w 54"/>
                  <a:gd name="T27" fmla="*/ 0 h 23"/>
                  <a:gd name="T28" fmla="*/ 1 w 54"/>
                  <a:gd name="T29" fmla="*/ 0 h 23"/>
                  <a:gd name="T30" fmla="*/ 1 w 54"/>
                  <a:gd name="T31" fmla="*/ 0 h 23"/>
                  <a:gd name="T32" fmla="*/ 1 w 54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23"/>
                  <a:gd name="T53" fmla="*/ 54 w 54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0" name="Freeform 216"/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1 w 10"/>
                  <a:gd name="T1" fmla="*/ 1 h 52"/>
                  <a:gd name="T2" fmla="*/ 1 w 10"/>
                  <a:gd name="T3" fmla="*/ 1 h 52"/>
                  <a:gd name="T4" fmla="*/ 1 w 10"/>
                  <a:gd name="T5" fmla="*/ 1 h 52"/>
                  <a:gd name="T6" fmla="*/ 1 w 10"/>
                  <a:gd name="T7" fmla="*/ 1 h 52"/>
                  <a:gd name="T8" fmla="*/ 1 w 10"/>
                  <a:gd name="T9" fmla="*/ 0 h 52"/>
                  <a:gd name="T10" fmla="*/ 0 w 10"/>
                  <a:gd name="T11" fmla="*/ 1 h 52"/>
                  <a:gd name="T12" fmla="*/ 1 w 10"/>
                  <a:gd name="T13" fmla="*/ 1 h 52"/>
                  <a:gd name="T14" fmla="*/ 1 w 10"/>
                  <a:gd name="T15" fmla="*/ 1 h 52"/>
                  <a:gd name="T16" fmla="*/ 1 w 10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2"/>
                  <a:gd name="T29" fmla="*/ 10 w 1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1" name="Freeform 217"/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1 w 31"/>
                  <a:gd name="T1" fmla="*/ 1 h 44"/>
                  <a:gd name="T2" fmla="*/ 1 w 31"/>
                  <a:gd name="T3" fmla="*/ 1 h 44"/>
                  <a:gd name="T4" fmla="*/ 1 w 31"/>
                  <a:gd name="T5" fmla="*/ 1 h 44"/>
                  <a:gd name="T6" fmla="*/ 1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1 h 44"/>
                  <a:gd name="T14" fmla="*/ 1 w 31"/>
                  <a:gd name="T15" fmla="*/ 1 h 44"/>
                  <a:gd name="T16" fmla="*/ 1 w 31"/>
                  <a:gd name="T17" fmla="*/ 1 h 44"/>
                  <a:gd name="T18" fmla="*/ 1 w 31"/>
                  <a:gd name="T19" fmla="*/ 1 h 44"/>
                  <a:gd name="T20" fmla="*/ 1 w 31"/>
                  <a:gd name="T21" fmla="*/ 1 h 44"/>
                  <a:gd name="T22" fmla="*/ 1 w 31"/>
                  <a:gd name="T23" fmla="*/ 1 h 44"/>
                  <a:gd name="T24" fmla="*/ 1 w 31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44"/>
                  <a:gd name="T41" fmla="*/ 31 w 3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2" name="Freeform 218"/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1 h 15"/>
                  <a:gd name="T14" fmla="*/ 1 w 69"/>
                  <a:gd name="T15" fmla="*/ 1 h 15"/>
                  <a:gd name="T16" fmla="*/ 1 w 69"/>
                  <a:gd name="T17" fmla="*/ 1 h 15"/>
                  <a:gd name="T18" fmla="*/ 1 w 69"/>
                  <a:gd name="T19" fmla="*/ 1 h 15"/>
                  <a:gd name="T20" fmla="*/ 1 w 69"/>
                  <a:gd name="T21" fmla="*/ 1 h 15"/>
                  <a:gd name="T22" fmla="*/ 1 w 69"/>
                  <a:gd name="T23" fmla="*/ 1 h 15"/>
                  <a:gd name="T24" fmla="*/ 1 w 69"/>
                  <a:gd name="T25" fmla="*/ 1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0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3" name="Freeform 219"/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1 h 28"/>
                  <a:gd name="T4" fmla="*/ 0 w 63"/>
                  <a:gd name="T5" fmla="*/ 1 h 28"/>
                  <a:gd name="T6" fmla="*/ 0 w 63"/>
                  <a:gd name="T7" fmla="*/ 1 h 28"/>
                  <a:gd name="T8" fmla="*/ 0 w 63"/>
                  <a:gd name="T9" fmla="*/ 1 h 28"/>
                  <a:gd name="T10" fmla="*/ 0 w 63"/>
                  <a:gd name="T11" fmla="*/ 1 h 28"/>
                  <a:gd name="T12" fmla="*/ 0 w 63"/>
                  <a:gd name="T13" fmla="*/ 1 h 28"/>
                  <a:gd name="T14" fmla="*/ 0 w 63"/>
                  <a:gd name="T15" fmla="*/ 1 h 28"/>
                  <a:gd name="T16" fmla="*/ 0 w 63"/>
                  <a:gd name="T17" fmla="*/ 1 h 28"/>
                  <a:gd name="T18" fmla="*/ 0 w 63"/>
                  <a:gd name="T19" fmla="*/ 1 h 28"/>
                  <a:gd name="T20" fmla="*/ 0 w 63"/>
                  <a:gd name="T21" fmla="*/ 1 h 28"/>
                  <a:gd name="T22" fmla="*/ 0 w 63"/>
                  <a:gd name="T23" fmla="*/ 1 h 28"/>
                  <a:gd name="T24" fmla="*/ 0 w 63"/>
                  <a:gd name="T25" fmla="*/ 1 h 28"/>
                  <a:gd name="T26" fmla="*/ 0 w 63"/>
                  <a:gd name="T27" fmla="*/ 1 h 28"/>
                  <a:gd name="T28" fmla="*/ 0 w 63"/>
                  <a:gd name="T29" fmla="*/ 1 h 28"/>
                  <a:gd name="T30" fmla="*/ 0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28"/>
                  <a:gd name="T53" fmla="*/ 63 w 6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4" name="Freeform 220"/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1 h 15"/>
                  <a:gd name="T2" fmla="*/ 0 w 64"/>
                  <a:gd name="T3" fmla="*/ 1 h 15"/>
                  <a:gd name="T4" fmla="*/ 0 w 64"/>
                  <a:gd name="T5" fmla="*/ 1 h 15"/>
                  <a:gd name="T6" fmla="*/ 0 w 64"/>
                  <a:gd name="T7" fmla="*/ 1 h 15"/>
                  <a:gd name="T8" fmla="*/ 0 w 64"/>
                  <a:gd name="T9" fmla="*/ 0 h 15"/>
                  <a:gd name="T10" fmla="*/ 0 w 64"/>
                  <a:gd name="T11" fmla="*/ 0 h 15"/>
                  <a:gd name="T12" fmla="*/ 0 w 64"/>
                  <a:gd name="T13" fmla="*/ 1 h 15"/>
                  <a:gd name="T14" fmla="*/ 0 w 64"/>
                  <a:gd name="T15" fmla="*/ 1 h 15"/>
                  <a:gd name="T16" fmla="*/ 0 w 64"/>
                  <a:gd name="T17" fmla="*/ 1 h 15"/>
                  <a:gd name="T18" fmla="*/ 0 w 64"/>
                  <a:gd name="T19" fmla="*/ 1 h 15"/>
                  <a:gd name="T20" fmla="*/ 0 w 64"/>
                  <a:gd name="T21" fmla="*/ 1 h 15"/>
                  <a:gd name="T22" fmla="*/ 0 w 64"/>
                  <a:gd name="T23" fmla="*/ 1 h 15"/>
                  <a:gd name="T24" fmla="*/ 0 w 64"/>
                  <a:gd name="T25" fmla="*/ 1 h 15"/>
                  <a:gd name="T26" fmla="*/ 0 w 64"/>
                  <a:gd name="T27" fmla="*/ 1 h 15"/>
                  <a:gd name="T28" fmla="*/ 0 w 64"/>
                  <a:gd name="T29" fmla="*/ 1 h 15"/>
                  <a:gd name="T30" fmla="*/ 0 w 64"/>
                  <a:gd name="T31" fmla="*/ 1 h 15"/>
                  <a:gd name="T32" fmla="*/ 0 w 64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5"/>
                  <a:gd name="T53" fmla="*/ 64 w 6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5" name="Freeform 221"/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0 h 20"/>
                  <a:gd name="T2" fmla="*/ 1 w 66"/>
                  <a:gd name="T3" fmla="*/ 0 h 20"/>
                  <a:gd name="T4" fmla="*/ 1 w 66"/>
                  <a:gd name="T5" fmla="*/ 0 h 20"/>
                  <a:gd name="T6" fmla="*/ 1 w 66"/>
                  <a:gd name="T7" fmla="*/ 0 h 20"/>
                  <a:gd name="T8" fmla="*/ 1 w 66"/>
                  <a:gd name="T9" fmla="*/ 0 h 20"/>
                  <a:gd name="T10" fmla="*/ 1 w 66"/>
                  <a:gd name="T11" fmla="*/ 0 h 20"/>
                  <a:gd name="T12" fmla="*/ 1 w 66"/>
                  <a:gd name="T13" fmla="*/ 0 h 20"/>
                  <a:gd name="T14" fmla="*/ 1 w 66"/>
                  <a:gd name="T15" fmla="*/ 0 h 20"/>
                  <a:gd name="T16" fmla="*/ 1 w 66"/>
                  <a:gd name="T17" fmla="*/ 0 h 20"/>
                  <a:gd name="T18" fmla="*/ 1 w 66"/>
                  <a:gd name="T19" fmla="*/ 0 h 20"/>
                  <a:gd name="T20" fmla="*/ 1 w 66"/>
                  <a:gd name="T21" fmla="*/ 0 h 20"/>
                  <a:gd name="T22" fmla="*/ 1 w 66"/>
                  <a:gd name="T23" fmla="*/ 0 h 20"/>
                  <a:gd name="T24" fmla="*/ 1 w 66"/>
                  <a:gd name="T25" fmla="*/ 0 h 20"/>
                  <a:gd name="T26" fmla="*/ 1 w 66"/>
                  <a:gd name="T27" fmla="*/ 0 h 20"/>
                  <a:gd name="T28" fmla="*/ 1 w 66"/>
                  <a:gd name="T29" fmla="*/ 0 h 20"/>
                  <a:gd name="T30" fmla="*/ 1 w 66"/>
                  <a:gd name="T31" fmla="*/ 0 h 20"/>
                  <a:gd name="T32" fmla="*/ 0 w 66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20"/>
                  <a:gd name="T53" fmla="*/ 66 w 66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6" name="Freeform 222"/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1 h 26"/>
                  <a:gd name="T2" fmla="*/ 0 w 65"/>
                  <a:gd name="T3" fmla="*/ 1 h 26"/>
                  <a:gd name="T4" fmla="*/ 0 w 65"/>
                  <a:gd name="T5" fmla="*/ 1 h 26"/>
                  <a:gd name="T6" fmla="*/ 0 w 65"/>
                  <a:gd name="T7" fmla="*/ 1 h 26"/>
                  <a:gd name="T8" fmla="*/ 0 w 65"/>
                  <a:gd name="T9" fmla="*/ 1 h 26"/>
                  <a:gd name="T10" fmla="*/ 0 w 65"/>
                  <a:gd name="T11" fmla="*/ 1 h 26"/>
                  <a:gd name="T12" fmla="*/ 0 w 65"/>
                  <a:gd name="T13" fmla="*/ 0 h 26"/>
                  <a:gd name="T14" fmla="*/ 0 w 65"/>
                  <a:gd name="T15" fmla="*/ 1 h 26"/>
                  <a:gd name="T16" fmla="*/ 0 w 65"/>
                  <a:gd name="T17" fmla="*/ 1 h 26"/>
                  <a:gd name="T18" fmla="*/ 0 w 65"/>
                  <a:gd name="T19" fmla="*/ 1 h 26"/>
                  <a:gd name="T20" fmla="*/ 0 w 65"/>
                  <a:gd name="T21" fmla="*/ 1 h 26"/>
                  <a:gd name="T22" fmla="*/ 0 w 65"/>
                  <a:gd name="T23" fmla="*/ 1 h 26"/>
                  <a:gd name="T24" fmla="*/ 0 w 65"/>
                  <a:gd name="T25" fmla="*/ 1 h 26"/>
                  <a:gd name="T26" fmla="*/ 0 w 65"/>
                  <a:gd name="T27" fmla="*/ 1 h 26"/>
                  <a:gd name="T28" fmla="*/ 0 w 65"/>
                  <a:gd name="T29" fmla="*/ 1 h 26"/>
                  <a:gd name="T30" fmla="*/ 0 w 65"/>
                  <a:gd name="T31" fmla="*/ 1 h 26"/>
                  <a:gd name="T32" fmla="*/ 0 w 65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6"/>
                  <a:gd name="T53" fmla="*/ 65 w 6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7" name="Freeform 223"/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 h 40"/>
                  <a:gd name="T2" fmla="*/ 1 w 66"/>
                  <a:gd name="T3" fmla="*/ 1 h 40"/>
                  <a:gd name="T4" fmla="*/ 1 w 66"/>
                  <a:gd name="T5" fmla="*/ 1 h 40"/>
                  <a:gd name="T6" fmla="*/ 1 w 66"/>
                  <a:gd name="T7" fmla="*/ 1 h 40"/>
                  <a:gd name="T8" fmla="*/ 1 w 66"/>
                  <a:gd name="T9" fmla="*/ 1 h 40"/>
                  <a:gd name="T10" fmla="*/ 1 w 66"/>
                  <a:gd name="T11" fmla="*/ 1 h 40"/>
                  <a:gd name="T12" fmla="*/ 1 w 66"/>
                  <a:gd name="T13" fmla="*/ 1 h 40"/>
                  <a:gd name="T14" fmla="*/ 1 w 66"/>
                  <a:gd name="T15" fmla="*/ 0 h 40"/>
                  <a:gd name="T16" fmla="*/ 1 w 66"/>
                  <a:gd name="T17" fmla="*/ 1 h 40"/>
                  <a:gd name="T18" fmla="*/ 1 w 66"/>
                  <a:gd name="T19" fmla="*/ 1 h 40"/>
                  <a:gd name="T20" fmla="*/ 1 w 66"/>
                  <a:gd name="T21" fmla="*/ 1 h 40"/>
                  <a:gd name="T22" fmla="*/ 1 w 66"/>
                  <a:gd name="T23" fmla="*/ 1 h 40"/>
                  <a:gd name="T24" fmla="*/ 1 w 66"/>
                  <a:gd name="T25" fmla="*/ 1 h 40"/>
                  <a:gd name="T26" fmla="*/ 1 w 66"/>
                  <a:gd name="T27" fmla="*/ 1 h 40"/>
                  <a:gd name="T28" fmla="*/ 1 w 66"/>
                  <a:gd name="T29" fmla="*/ 1 h 40"/>
                  <a:gd name="T30" fmla="*/ 1 w 66"/>
                  <a:gd name="T31" fmla="*/ 1 h 40"/>
                  <a:gd name="T32" fmla="*/ 0 w 66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40"/>
                  <a:gd name="T53" fmla="*/ 66 w 6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8" name="Freeform 224"/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 h 54"/>
                  <a:gd name="T2" fmla="*/ 0 w 67"/>
                  <a:gd name="T3" fmla="*/ 1 h 54"/>
                  <a:gd name="T4" fmla="*/ 0 w 67"/>
                  <a:gd name="T5" fmla="*/ 1 h 54"/>
                  <a:gd name="T6" fmla="*/ 0 w 67"/>
                  <a:gd name="T7" fmla="*/ 1 h 54"/>
                  <a:gd name="T8" fmla="*/ 0 w 67"/>
                  <a:gd name="T9" fmla="*/ 1 h 54"/>
                  <a:gd name="T10" fmla="*/ 0 w 67"/>
                  <a:gd name="T11" fmla="*/ 1 h 54"/>
                  <a:gd name="T12" fmla="*/ 0 w 67"/>
                  <a:gd name="T13" fmla="*/ 1 h 54"/>
                  <a:gd name="T14" fmla="*/ 0 w 67"/>
                  <a:gd name="T15" fmla="*/ 0 h 54"/>
                  <a:gd name="T16" fmla="*/ 0 w 67"/>
                  <a:gd name="T17" fmla="*/ 1 h 54"/>
                  <a:gd name="T18" fmla="*/ 0 w 67"/>
                  <a:gd name="T19" fmla="*/ 1 h 54"/>
                  <a:gd name="T20" fmla="*/ 0 w 67"/>
                  <a:gd name="T21" fmla="*/ 1 h 54"/>
                  <a:gd name="T22" fmla="*/ 0 w 67"/>
                  <a:gd name="T23" fmla="*/ 1 h 54"/>
                  <a:gd name="T24" fmla="*/ 0 w 67"/>
                  <a:gd name="T25" fmla="*/ 1 h 54"/>
                  <a:gd name="T26" fmla="*/ 0 w 67"/>
                  <a:gd name="T27" fmla="*/ 1 h 54"/>
                  <a:gd name="T28" fmla="*/ 0 w 67"/>
                  <a:gd name="T29" fmla="*/ 1 h 54"/>
                  <a:gd name="T30" fmla="*/ 0 w 67"/>
                  <a:gd name="T31" fmla="*/ 1 h 54"/>
                  <a:gd name="T32" fmla="*/ 0 w 67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4"/>
                  <a:gd name="T53" fmla="*/ 67 w 6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59" name="Freeform 225"/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 h 61"/>
                  <a:gd name="T2" fmla="*/ 1 w 69"/>
                  <a:gd name="T3" fmla="*/ 1 h 61"/>
                  <a:gd name="T4" fmla="*/ 1 w 69"/>
                  <a:gd name="T5" fmla="*/ 1 h 61"/>
                  <a:gd name="T6" fmla="*/ 1 w 69"/>
                  <a:gd name="T7" fmla="*/ 1 h 61"/>
                  <a:gd name="T8" fmla="*/ 1 w 69"/>
                  <a:gd name="T9" fmla="*/ 1 h 61"/>
                  <a:gd name="T10" fmla="*/ 1 w 69"/>
                  <a:gd name="T11" fmla="*/ 1 h 61"/>
                  <a:gd name="T12" fmla="*/ 1 w 69"/>
                  <a:gd name="T13" fmla="*/ 1 h 61"/>
                  <a:gd name="T14" fmla="*/ 1 w 69"/>
                  <a:gd name="T15" fmla="*/ 0 h 61"/>
                  <a:gd name="T16" fmla="*/ 1 w 69"/>
                  <a:gd name="T17" fmla="*/ 1 h 61"/>
                  <a:gd name="T18" fmla="*/ 1 w 69"/>
                  <a:gd name="T19" fmla="*/ 1 h 61"/>
                  <a:gd name="T20" fmla="*/ 1 w 69"/>
                  <a:gd name="T21" fmla="*/ 1 h 61"/>
                  <a:gd name="T22" fmla="*/ 1 w 69"/>
                  <a:gd name="T23" fmla="*/ 1 h 61"/>
                  <a:gd name="T24" fmla="*/ 1 w 69"/>
                  <a:gd name="T25" fmla="*/ 1 h 61"/>
                  <a:gd name="T26" fmla="*/ 1 w 69"/>
                  <a:gd name="T27" fmla="*/ 1 h 61"/>
                  <a:gd name="T28" fmla="*/ 1 w 69"/>
                  <a:gd name="T29" fmla="*/ 1 h 61"/>
                  <a:gd name="T30" fmla="*/ 1 w 69"/>
                  <a:gd name="T31" fmla="*/ 1 h 61"/>
                  <a:gd name="T32" fmla="*/ 0 w 69"/>
                  <a:gd name="T33" fmla="*/ 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1"/>
                  <a:gd name="T53" fmla="*/ 69 w 69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0" name="Freeform 226"/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0 h 73"/>
                  <a:gd name="T2" fmla="*/ 0 w 65"/>
                  <a:gd name="T3" fmla="*/ 0 h 73"/>
                  <a:gd name="T4" fmla="*/ 0 w 65"/>
                  <a:gd name="T5" fmla="*/ 0 h 73"/>
                  <a:gd name="T6" fmla="*/ 0 w 65"/>
                  <a:gd name="T7" fmla="*/ 0 h 73"/>
                  <a:gd name="T8" fmla="*/ 0 w 65"/>
                  <a:gd name="T9" fmla="*/ 0 h 73"/>
                  <a:gd name="T10" fmla="*/ 0 w 65"/>
                  <a:gd name="T11" fmla="*/ 0 h 73"/>
                  <a:gd name="T12" fmla="*/ 0 w 65"/>
                  <a:gd name="T13" fmla="*/ 0 h 73"/>
                  <a:gd name="T14" fmla="*/ 0 w 65"/>
                  <a:gd name="T15" fmla="*/ 0 h 73"/>
                  <a:gd name="T16" fmla="*/ 0 w 65"/>
                  <a:gd name="T17" fmla="*/ 0 h 73"/>
                  <a:gd name="T18" fmla="*/ 0 w 65"/>
                  <a:gd name="T19" fmla="*/ 0 h 73"/>
                  <a:gd name="T20" fmla="*/ 0 w 65"/>
                  <a:gd name="T21" fmla="*/ 0 h 73"/>
                  <a:gd name="T22" fmla="*/ 0 w 65"/>
                  <a:gd name="T23" fmla="*/ 0 h 73"/>
                  <a:gd name="T24" fmla="*/ 0 w 65"/>
                  <a:gd name="T25" fmla="*/ 0 h 73"/>
                  <a:gd name="T26" fmla="*/ 0 w 65"/>
                  <a:gd name="T27" fmla="*/ 0 h 73"/>
                  <a:gd name="T28" fmla="*/ 0 w 65"/>
                  <a:gd name="T29" fmla="*/ 0 h 73"/>
                  <a:gd name="T30" fmla="*/ 0 w 65"/>
                  <a:gd name="T31" fmla="*/ 0 h 73"/>
                  <a:gd name="T32" fmla="*/ 0 w 6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3"/>
                  <a:gd name="T53" fmla="*/ 65 w 6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1" name="Freeform 227"/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1 w 32"/>
                  <a:gd name="T1" fmla="*/ 1 h 79"/>
                  <a:gd name="T2" fmla="*/ 1 w 32"/>
                  <a:gd name="T3" fmla="*/ 1 h 79"/>
                  <a:gd name="T4" fmla="*/ 1 w 32"/>
                  <a:gd name="T5" fmla="*/ 1 h 79"/>
                  <a:gd name="T6" fmla="*/ 1 w 32"/>
                  <a:gd name="T7" fmla="*/ 1 h 79"/>
                  <a:gd name="T8" fmla="*/ 1 w 32"/>
                  <a:gd name="T9" fmla="*/ 1 h 79"/>
                  <a:gd name="T10" fmla="*/ 1 w 32"/>
                  <a:gd name="T11" fmla="*/ 1 h 79"/>
                  <a:gd name="T12" fmla="*/ 1 w 32"/>
                  <a:gd name="T13" fmla="*/ 1 h 79"/>
                  <a:gd name="T14" fmla="*/ 1 w 32"/>
                  <a:gd name="T15" fmla="*/ 1 h 79"/>
                  <a:gd name="T16" fmla="*/ 1 w 32"/>
                  <a:gd name="T17" fmla="*/ 1 h 79"/>
                  <a:gd name="T18" fmla="*/ 0 w 32"/>
                  <a:gd name="T19" fmla="*/ 1 h 79"/>
                  <a:gd name="T20" fmla="*/ 1 w 32"/>
                  <a:gd name="T21" fmla="*/ 1 h 79"/>
                  <a:gd name="T22" fmla="*/ 1 w 32"/>
                  <a:gd name="T23" fmla="*/ 1 h 79"/>
                  <a:gd name="T24" fmla="*/ 1 w 32"/>
                  <a:gd name="T25" fmla="*/ 1 h 79"/>
                  <a:gd name="T26" fmla="*/ 1 w 32"/>
                  <a:gd name="T27" fmla="*/ 1 h 79"/>
                  <a:gd name="T28" fmla="*/ 1 w 32"/>
                  <a:gd name="T29" fmla="*/ 1 h 79"/>
                  <a:gd name="T30" fmla="*/ 1 w 32"/>
                  <a:gd name="T31" fmla="*/ 0 h 79"/>
                  <a:gd name="T32" fmla="*/ 1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79"/>
                  <a:gd name="T53" fmla="*/ 32 w 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2" name="Freeform 228"/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1 w 31"/>
                  <a:gd name="T1" fmla="*/ 0 h 79"/>
                  <a:gd name="T2" fmla="*/ 1 w 31"/>
                  <a:gd name="T3" fmla="*/ 0 h 79"/>
                  <a:gd name="T4" fmla="*/ 1 w 31"/>
                  <a:gd name="T5" fmla="*/ 0 h 79"/>
                  <a:gd name="T6" fmla="*/ 1 w 31"/>
                  <a:gd name="T7" fmla="*/ 0 h 79"/>
                  <a:gd name="T8" fmla="*/ 1 w 31"/>
                  <a:gd name="T9" fmla="*/ 0 h 79"/>
                  <a:gd name="T10" fmla="*/ 1 w 31"/>
                  <a:gd name="T11" fmla="*/ 0 h 79"/>
                  <a:gd name="T12" fmla="*/ 1 w 31"/>
                  <a:gd name="T13" fmla="*/ 0 h 79"/>
                  <a:gd name="T14" fmla="*/ 1 w 31"/>
                  <a:gd name="T15" fmla="*/ 0 h 79"/>
                  <a:gd name="T16" fmla="*/ 1 w 31"/>
                  <a:gd name="T17" fmla="*/ 0 h 79"/>
                  <a:gd name="T18" fmla="*/ 0 w 31"/>
                  <a:gd name="T19" fmla="*/ 0 h 79"/>
                  <a:gd name="T20" fmla="*/ 0 w 31"/>
                  <a:gd name="T21" fmla="*/ 0 h 79"/>
                  <a:gd name="T22" fmla="*/ 1 w 31"/>
                  <a:gd name="T23" fmla="*/ 0 h 79"/>
                  <a:gd name="T24" fmla="*/ 1 w 31"/>
                  <a:gd name="T25" fmla="*/ 0 h 79"/>
                  <a:gd name="T26" fmla="*/ 1 w 31"/>
                  <a:gd name="T27" fmla="*/ 0 h 79"/>
                  <a:gd name="T28" fmla="*/ 1 w 31"/>
                  <a:gd name="T29" fmla="*/ 0 h 79"/>
                  <a:gd name="T30" fmla="*/ 1 w 31"/>
                  <a:gd name="T31" fmla="*/ 0 h 79"/>
                  <a:gd name="T32" fmla="*/ 1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79"/>
                  <a:gd name="T53" fmla="*/ 31 w 31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3" name="Freeform 229"/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0 w 81"/>
                  <a:gd name="T1" fmla="*/ 0 h 395"/>
                  <a:gd name="T2" fmla="*/ 0 w 81"/>
                  <a:gd name="T3" fmla="*/ 0 h 395"/>
                  <a:gd name="T4" fmla="*/ 0 w 81"/>
                  <a:gd name="T5" fmla="*/ 0 h 395"/>
                  <a:gd name="T6" fmla="*/ 0 w 81"/>
                  <a:gd name="T7" fmla="*/ 0 h 395"/>
                  <a:gd name="T8" fmla="*/ 0 w 81"/>
                  <a:gd name="T9" fmla="*/ 0 h 395"/>
                  <a:gd name="T10" fmla="*/ 0 w 81"/>
                  <a:gd name="T11" fmla="*/ 0 h 395"/>
                  <a:gd name="T12" fmla="*/ 0 w 81"/>
                  <a:gd name="T13" fmla="*/ 0 h 395"/>
                  <a:gd name="T14" fmla="*/ 0 w 81"/>
                  <a:gd name="T15" fmla="*/ 0 h 395"/>
                  <a:gd name="T16" fmla="*/ 0 w 81"/>
                  <a:gd name="T17" fmla="*/ 0 h 395"/>
                  <a:gd name="T18" fmla="*/ 0 w 81"/>
                  <a:gd name="T19" fmla="*/ 0 h 395"/>
                  <a:gd name="T20" fmla="*/ 0 w 81"/>
                  <a:gd name="T21" fmla="*/ 0 h 395"/>
                  <a:gd name="T22" fmla="*/ 0 w 81"/>
                  <a:gd name="T23" fmla="*/ 0 h 395"/>
                  <a:gd name="T24" fmla="*/ 0 w 81"/>
                  <a:gd name="T25" fmla="*/ 0 h 395"/>
                  <a:gd name="T26" fmla="*/ 0 w 81"/>
                  <a:gd name="T27" fmla="*/ 0 h 395"/>
                  <a:gd name="T28" fmla="*/ 0 w 81"/>
                  <a:gd name="T29" fmla="*/ 0 h 395"/>
                  <a:gd name="T30" fmla="*/ 0 w 81"/>
                  <a:gd name="T31" fmla="*/ 0 h 395"/>
                  <a:gd name="T32" fmla="*/ 0 w 81"/>
                  <a:gd name="T33" fmla="*/ 0 h 395"/>
                  <a:gd name="T34" fmla="*/ 0 w 81"/>
                  <a:gd name="T35" fmla="*/ 0 h 395"/>
                  <a:gd name="T36" fmla="*/ 0 w 81"/>
                  <a:gd name="T37" fmla="*/ 0 h 395"/>
                  <a:gd name="T38" fmla="*/ 0 w 81"/>
                  <a:gd name="T39" fmla="*/ 0 h 395"/>
                  <a:gd name="T40" fmla="*/ 0 w 81"/>
                  <a:gd name="T41" fmla="*/ 0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1"/>
                  <a:gd name="T64" fmla="*/ 0 h 395"/>
                  <a:gd name="T65" fmla="*/ 81 w 81"/>
                  <a:gd name="T66" fmla="*/ 395 h 3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4" name="Freeform 230"/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 w 60"/>
                  <a:gd name="T1" fmla="*/ 1 h 54"/>
                  <a:gd name="T2" fmla="*/ 1 w 60"/>
                  <a:gd name="T3" fmla="*/ 0 h 54"/>
                  <a:gd name="T4" fmla="*/ 1 w 60"/>
                  <a:gd name="T5" fmla="*/ 1 h 54"/>
                  <a:gd name="T6" fmla="*/ 1 w 60"/>
                  <a:gd name="T7" fmla="*/ 1 h 54"/>
                  <a:gd name="T8" fmla="*/ 1 w 60"/>
                  <a:gd name="T9" fmla="*/ 1 h 54"/>
                  <a:gd name="T10" fmla="*/ 1 w 60"/>
                  <a:gd name="T11" fmla="*/ 1 h 54"/>
                  <a:gd name="T12" fmla="*/ 1 w 60"/>
                  <a:gd name="T13" fmla="*/ 1 h 54"/>
                  <a:gd name="T14" fmla="*/ 1 w 60"/>
                  <a:gd name="T15" fmla="*/ 1 h 54"/>
                  <a:gd name="T16" fmla="*/ 0 w 60"/>
                  <a:gd name="T17" fmla="*/ 1 h 54"/>
                  <a:gd name="T18" fmla="*/ 1 w 60"/>
                  <a:gd name="T19" fmla="*/ 1 h 54"/>
                  <a:gd name="T20" fmla="*/ 1 w 60"/>
                  <a:gd name="T21" fmla="*/ 1 h 54"/>
                  <a:gd name="T22" fmla="*/ 1 w 60"/>
                  <a:gd name="T23" fmla="*/ 1 h 54"/>
                  <a:gd name="T24" fmla="*/ 1 w 60"/>
                  <a:gd name="T25" fmla="*/ 1 h 54"/>
                  <a:gd name="T26" fmla="*/ 1 w 60"/>
                  <a:gd name="T27" fmla="*/ 1 h 54"/>
                  <a:gd name="T28" fmla="*/ 1 w 60"/>
                  <a:gd name="T29" fmla="*/ 1 h 54"/>
                  <a:gd name="T30" fmla="*/ 1 w 60"/>
                  <a:gd name="T31" fmla="*/ 1 h 54"/>
                  <a:gd name="T32" fmla="*/ 1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5" name="Freeform 231"/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0 w 70"/>
                  <a:gd name="T1" fmla="*/ 1 h 71"/>
                  <a:gd name="T2" fmla="*/ 0 w 70"/>
                  <a:gd name="T3" fmla="*/ 0 h 71"/>
                  <a:gd name="T4" fmla="*/ 0 w 70"/>
                  <a:gd name="T5" fmla="*/ 1 h 71"/>
                  <a:gd name="T6" fmla="*/ 0 w 70"/>
                  <a:gd name="T7" fmla="*/ 1 h 71"/>
                  <a:gd name="T8" fmla="*/ 0 w 70"/>
                  <a:gd name="T9" fmla="*/ 1 h 71"/>
                  <a:gd name="T10" fmla="*/ 0 w 70"/>
                  <a:gd name="T11" fmla="*/ 1 h 71"/>
                  <a:gd name="T12" fmla="*/ 0 w 70"/>
                  <a:gd name="T13" fmla="*/ 1 h 71"/>
                  <a:gd name="T14" fmla="*/ 0 w 70"/>
                  <a:gd name="T15" fmla="*/ 1 h 71"/>
                  <a:gd name="T16" fmla="*/ 0 w 70"/>
                  <a:gd name="T17" fmla="*/ 1 h 71"/>
                  <a:gd name="T18" fmla="*/ 0 w 70"/>
                  <a:gd name="T19" fmla="*/ 1 h 71"/>
                  <a:gd name="T20" fmla="*/ 0 w 70"/>
                  <a:gd name="T21" fmla="*/ 1 h 71"/>
                  <a:gd name="T22" fmla="*/ 0 w 70"/>
                  <a:gd name="T23" fmla="*/ 1 h 71"/>
                  <a:gd name="T24" fmla="*/ 0 w 70"/>
                  <a:gd name="T25" fmla="*/ 1 h 71"/>
                  <a:gd name="T26" fmla="*/ 0 w 70"/>
                  <a:gd name="T27" fmla="*/ 1 h 71"/>
                  <a:gd name="T28" fmla="*/ 0 w 70"/>
                  <a:gd name="T29" fmla="*/ 1 h 71"/>
                  <a:gd name="T30" fmla="*/ 0 w 70"/>
                  <a:gd name="T31" fmla="*/ 1 h 71"/>
                  <a:gd name="T32" fmla="*/ 0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71"/>
                  <a:gd name="T53" fmla="*/ 70 w 70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6" name="Freeform 232"/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1 w 77"/>
                  <a:gd name="T1" fmla="*/ 1 h 62"/>
                  <a:gd name="T2" fmla="*/ 1 w 77"/>
                  <a:gd name="T3" fmla="*/ 0 h 62"/>
                  <a:gd name="T4" fmla="*/ 1 w 77"/>
                  <a:gd name="T5" fmla="*/ 1 h 62"/>
                  <a:gd name="T6" fmla="*/ 1 w 77"/>
                  <a:gd name="T7" fmla="*/ 1 h 62"/>
                  <a:gd name="T8" fmla="*/ 1 w 77"/>
                  <a:gd name="T9" fmla="*/ 1 h 62"/>
                  <a:gd name="T10" fmla="*/ 1 w 77"/>
                  <a:gd name="T11" fmla="*/ 1 h 62"/>
                  <a:gd name="T12" fmla="*/ 1 w 77"/>
                  <a:gd name="T13" fmla="*/ 1 h 62"/>
                  <a:gd name="T14" fmla="*/ 1 w 77"/>
                  <a:gd name="T15" fmla="*/ 1 h 62"/>
                  <a:gd name="T16" fmla="*/ 0 w 77"/>
                  <a:gd name="T17" fmla="*/ 1 h 62"/>
                  <a:gd name="T18" fmla="*/ 1 w 77"/>
                  <a:gd name="T19" fmla="*/ 1 h 62"/>
                  <a:gd name="T20" fmla="*/ 1 w 77"/>
                  <a:gd name="T21" fmla="*/ 1 h 62"/>
                  <a:gd name="T22" fmla="*/ 1 w 77"/>
                  <a:gd name="T23" fmla="*/ 1 h 62"/>
                  <a:gd name="T24" fmla="*/ 1 w 77"/>
                  <a:gd name="T25" fmla="*/ 1 h 62"/>
                  <a:gd name="T26" fmla="*/ 1 w 77"/>
                  <a:gd name="T27" fmla="*/ 1 h 62"/>
                  <a:gd name="T28" fmla="*/ 1 w 77"/>
                  <a:gd name="T29" fmla="*/ 1 h 62"/>
                  <a:gd name="T30" fmla="*/ 1 w 77"/>
                  <a:gd name="T31" fmla="*/ 1 h 62"/>
                  <a:gd name="T32" fmla="*/ 1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62"/>
                  <a:gd name="T53" fmla="*/ 77 w 77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7" name="Freeform 233"/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 w 71"/>
                  <a:gd name="T1" fmla="*/ 1 h 54"/>
                  <a:gd name="T2" fmla="*/ 1 w 71"/>
                  <a:gd name="T3" fmla="*/ 0 h 54"/>
                  <a:gd name="T4" fmla="*/ 1 w 71"/>
                  <a:gd name="T5" fmla="*/ 1 h 54"/>
                  <a:gd name="T6" fmla="*/ 1 w 71"/>
                  <a:gd name="T7" fmla="*/ 1 h 54"/>
                  <a:gd name="T8" fmla="*/ 1 w 71"/>
                  <a:gd name="T9" fmla="*/ 1 h 54"/>
                  <a:gd name="T10" fmla="*/ 1 w 71"/>
                  <a:gd name="T11" fmla="*/ 1 h 54"/>
                  <a:gd name="T12" fmla="*/ 1 w 71"/>
                  <a:gd name="T13" fmla="*/ 1 h 54"/>
                  <a:gd name="T14" fmla="*/ 1 w 71"/>
                  <a:gd name="T15" fmla="*/ 1 h 54"/>
                  <a:gd name="T16" fmla="*/ 0 w 71"/>
                  <a:gd name="T17" fmla="*/ 1 h 54"/>
                  <a:gd name="T18" fmla="*/ 1 w 71"/>
                  <a:gd name="T19" fmla="*/ 1 h 54"/>
                  <a:gd name="T20" fmla="*/ 1 w 71"/>
                  <a:gd name="T21" fmla="*/ 1 h 54"/>
                  <a:gd name="T22" fmla="*/ 1 w 71"/>
                  <a:gd name="T23" fmla="*/ 1 h 54"/>
                  <a:gd name="T24" fmla="*/ 1 w 71"/>
                  <a:gd name="T25" fmla="*/ 1 h 54"/>
                  <a:gd name="T26" fmla="*/ 1 w 71"/>
                  <a:gd name="T27" fmla="*/ 1 h 54"/>
                  <a:gd name="T28" fmla="*/ 1 w 71"/>
                  <a:gd name="T29" fmla="*/ 1 h 54"/>
                  <a:gd name="T30" fmla="*/ 1 w 71"/>
                  <a:gd name="T31" fmla="*/ 1 h 54"/>
                  <a:gd name="T32" fmla="*/ 1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54"/>
                  <a:gd name="T53" fmla="*/ 71 w 71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8" name="Freeform 234"/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 w 64"/>
                  <a:gd name="T1" fmla="*/ 1 h 38"/>
                  <a:gd name="T2" fmla="*/ 1 w 64"/>
                  <a:gd name="T3" fmla="*/ 0 h 38"/>
                  <a:gd name="T4" fmla="*/ 1 w 64"/>
                  <a:gd name="T5" fmla="*/ 0 h 38"/>
                  <a:gd name="T6" fmla="*/ 1 w 64"/>
                  <a:gd name="T7" fmla="*/ 1 h 38"/>
                  <a:gd name="T8" fmla="*/ 1 w 64"/>
                  <a:gd name="T9" fmla="*/ 1 h 38"/>
                  <a:gd name="T10" fmla="*/ 1 w 64"/>
                  <a:gd name="T11" fmla="*/ 1 h 38"/>
                  <a:gd name="T12" fmla="*/ 1 w 64"/>
                  <a:gd name="T13" fmla="*/ 1 h 38"/>
                  <a:gd name="T14" fmla="*/ 1 w 64"/>
                  <a:gd name="T15" fmla="*/ 1 h 38"/>
                  <a:gd name="T16" fmla="*/ 0 w 64"/>
                  <a:gd name="T17" fmla="*/ 1 h 38"/>
                  <a:gd name="T18" fmla="*/ 1 w 64"/>
                  <a:gd name="T19" fmla="*/ 1 h 38"/>
                  <a:gd name="T20" fmla="*/ 1 w 64"/>
                  <a:gd name="T21" fmla="*/ 1 h 38"/>
                  <a:gd name="T22" fmla="*/ 1 w 64"/>
                  <a:gd name="T23" fmla="*/ 1 h 38"/>
                  <a:gd name="T24" fmla="*/ 1 w 64"/>
                  <a:gd name="T25" fmla="*/ 1 h 38"/>
                  <a:gd name="T26" fmla="*/ 1 w 64"/>
                  <a:gd name="T27" fmla="*/ 1 h 38"/>
                  <a:gd name="T28" fmla="*/ 1 w 64"/>
                  <a:gd name="T29" fmla="*/ 1 h 38"/>
                  <a:gd name="T30" fmla="*/ 1 w 64"/>
                  <a:gd name="T31" fmla="*/ 1 h 38"/>
                  <a:gd name="T32" fmla="*/ 1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8"/>
                  <a:gd name="T53" fmla="*/ 64 w 6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69" name="Freeform 235"/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0 w 49"/>
                  <a:gd name="T1" fmla="*/ 1 h 28"/>
                  <a:gd name="T2" fmla="*/ 0 w 49"/>
                  <a:gd name="T3" fmla="*/ 0 h 28"/>
                  <a:gd name="T4" fmla="*/ 0 w 49"/>
                  <a:gd name="T5" fmla="*/ 0 h 28"/>
                  <a:gd name="T6" fmla="*/ 0 w 49"/>
                  <a:gd name="T7" fmla="*/ 1 h 28"/>
                  <a:gd name="T8" fmla="*/ 0 w 49"/>
                  <a:gd name="T9" fmla="*/ 1 h 28"/>
                  <a:gd name="T10" fmla="*/ 0 w 49"/>
                  <a:gd name="T11" fmla="*/ 1 h 28"/>
                  <a:gd name="T12" fmla="*/ 0 w 49"/>
                  <a:gd name="T13" fmla="*/ 1 h 28"/>
                  <a:gd name="T14" fmla="*/ 0 w 49"/>
                  <a:gd name="T15" fmla="*/ 1 h 28"/>
                  <a:gd name="T16" fmla="*/ 0 w 49"/>
                  <a:gd name="T17" fmla="*/ 1 h 28"/>
                  <a:gd name="T18" fmla="*/ 0 w 49"/>
                  <a:gd name="T19" fmla="*/ 1 h 28"/>
                  <a:gd name="T20" fmla="*/ 0 w 49"/>
                  <a:gd name="T21" fmla="*/ 1 h 28"/>
                  <a:gd name="T22" fmla="*/ 0 w 49"/>
                  <a:gd name="T23" fmla="*/ 1 h 28"/>
                  <a:gd name="T24" fmla="*/ 0 w 49"/>
                  <a:gd name="T25" fmla="*/ 1 h 28"/>
                  <a:gd name="T26" fmla="*/ 0 w 49"/>
                  <a:gd name="T27" fmla="*/ 1 h 28"/>
                  <a:gd name="T28" fmla="*/ 0 w 49"/>
                  <a:gd name="T29" fmla="*/ 1 h 28"/>
                  <a:gd name="T30" fmla="*/ 0 w 49"/>
                  <a:gd name="T31" fmla="*/ 1 h 28"/>
                  <a:gd name="T32" fmla="*/ 0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8"/>
                  <a:gd name="T53" fmla="*/ 49 w 4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0" name="Freeform 236"/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0 w 33"/>
                  <a:gd name="T1" fmla="*/ 1 h 22"/>
                  <a:gd name="T2" fmla="*/ 0 w 33"/>
                  <a:gd name="T3" fmla="*/ 0 h 22"/>
                  <a:gd name="T4" fmla="*/ 0 w 33"/>
                  <a:gd name="T5" fmla="*/ 0 h 22"/>
                  <a:gd name="T6" fmla="*/ 0 w 33"/>
                  <a:gd name="T7" fmla="*/ 1 h 22"/>
                  <a:gd name="T8" fmla="*/ 0 w 33"/>
                  <a:gd name="T9" fmla="*/ 1 h 22"/>
                  <a:gd name="T10" fmla="*/ 0 w 33"/>
                  <a:gd name="T11" fmla="*/ 1 h 22"/>
                  <a:gd name="T12" fmla="*/ 0 w 33"/>
                  <a:gd name="T13" fmla="*/ 1 h 22"/>
                  <a:gd name="T14" fmla="*/ 0 w 33"/>
                  <a:gd name="T15" fmla="*/ 1 h 22"/>
                  <a:gd name="T16" fmla="*/ 0 w 33"/>
                  <a:gd name="T17" fmla="*/ 1 h 22"/>
                  <a:gd name="T18" fmla="*/ 0 w 33"/>
                  <a:gd name="T19" fmla="*/ 1 h 22"/>
                  <a:gd name="T20" fmla="*/ 0 w 33"/>
                  <a:gd name="T21" fmla="*/ 1 h 22"/>
                  <a:gd name="T22" fmla="*/ 0 w 33"/>
                  <a:gd name="T23" fmla="*/ 1 h 22"/>
                  <a:gd name="T24" fmla="*/ 0 w 33"/>
                  <a:gd name="T25" fmla="*/ 1 h 22"/>
                  <a:gd name="T26" fmla="*/ 0 w 33"/>
                  <a:gd name="T27" fmla="*/ 1 h 22"/>
                  <a:gd name="T28" fmla="*/ 0 w 33"/>
                  <a:gd name="T29" fmla="*/ 1 h 22"/>
                  <a:gd name="T30" fmla="*/ 0 w 33"/>
                  <a:gd name="T31" fmla="*/ 1 h 22"/>
                  <a:gd name="T32" fmla="*/ 0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2"/>
                  <a:gd name="T53" fmla="*/ 33 w 3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1" name="Freeform 237"/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 w 65"/>
                  <a:gd name="T1" fmla="*/ 0 h 64"/>
                  <a:gd name="T2" fmla="*/ 1 w 65"/>
                  <a:gd name="T3" fmla="*/ 0 h 64"/>
                  <a:gd name="T4" fmla="*/ 1 w 65"/>
                  <a:gd name="T5" fmla="*/ 0 h 64"/>
                  <a:gd name="T6" fmla="*/ 1 w 65"/>
                  <a:gd name="T7" fmla="*/ 0 h 64"/>
                  <a:gd name="T8" fmla="*/ 1 w 65"/>
                  <a:gd name="T9" fmla="*/ 0 h 64"/>
                  <a:gd name="T10" fmla="*/ 1 w 65"/>
                  <a:gd name="T11" fmla="*/ 0 h 64"/>
                  <a:gd name="T12" fmla="*/ 1 w 65"/>
                  <a:gd name="T13" fmla="*/ 0 h 64"/>
                  <a:gd name="T14" fmla="*/ 1 w 65"/>
                  <a:gd name="T15" fmla="*/ 0 h 64"/>
                  <a:gd name="T16" fmla="*/ 0 w 65"/>
                  <a:gd name="T17" fmla="*/ 0 h 64"/>
                  <a:gd name="T18" fmla="*/ 1 w 65"/>
                  <a:gd name="T19" fmla="*/ 0 h 64"/>
                  <a:gd name="T20" fmla="*/ 1 w 65"/>
                  <a:gd name="T21" fmla="*/ 0 h 64"/>
                  <a:gd name="T22" fmla="*/ 1 w 65"/>
                  <a:gd name="T23" fmla="*/ 0 h 64"/>
                  <a:gd name="T24" fmla="*/ 1 w 65"/>
                  <a:gd name="T25" fmla="*/ 0 h 64"/>
                  <a:gd name="T26" fmla="*/ 1 w 65"/>
                  <a:gd name="T27" fmla="*/ 0 h 64"/>
                  <a:gd name="T28" fmla="*/ 1 w 65"/>
                  <a:gd name="T29" fmla="*/ 0 h 64"/>
                  <a:gd name="T30" fmla="*/ 1 w 65"/>
                  <a:gd name="T31" fmla="*/ 0 h 64"/>
                  <a:gd name="T32" fmla="*/ 1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4"/>
                  <a:gd name="T53" fmla="*/ 65 w 6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2" name="Freeform 238"/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0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0 w 52"/>
                  <a:gd name="T17" fmla="*/ 1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1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3" name="Freeform 239"/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 w 71"/>
                  <a:gd name="T1" fmla="*/ 1 h 53"/>
                  <a:gd name="T2" fmla="*/ 1 w 71"/>
                  <a:gd name="T3" fmla="*/ 0 h 53"/>
                  <a:gd name="T4" fmla="*/ 1 w 71"/>
                  <a:gd name="T5" fmla="*/ 1 h 53"/>
                  <a:gd name="T6" fmla="*/ 1 w 71"/>
                  <a:gd name="T7" fmla="*/ 1 h 53"/>
                  <a:gd name="T8" fmla="*/ 1 w 71"/>
                  <a:gd name="T9" fmla="*/ 1 h 53"/>
                  <a:gd name="T10" fmla="*/ 1 w 71"/>
                  <a:gd name="T11" fmla="*/ 1 h 53"/>
                  <a:gd name="T12" fmla="*/ 1 w 71"/>
                  <a:gd name="T13" fmla="*/ 1 h 53"/>
                  <a:gd name="T14" fmla="*/ 1 w 71"/>
                  <a:gd name="T15" fmla="*/ 1 h 53"/>
                  <a:gd name="T16" fmla="*/ 0 w 71"/>
                  <a:gd name="T17" fmla="*/ 1 h 53"/>
                  <a:gd name="T18" fmla="*/ 1 w 71"/>
                  <a:gd name="T19" fmla="*/ 1 h 53"/>
                  <a:gd name="T20" fmla="*/ 1 w 71"/>
                  <a:gd name="T21" fmla="*/ 1 h 53"/>
                  <a:gd name="T22" fmla="*/ 1 w 71"/>
                  <a:gd name="T23" fmla="*/ 1 h 53"/>
                  <a:gd name="T24" fmla="*/ 1 w 71"/>
                  <a:gd name="T25" fmla="*/ 1 h 53"/>
                  <a:gd name="T26" fmla="*/ 1 w 71"/>
                  <a:gd name="T27" fmla="*/ 1 h 53"/>
                  <a:gd name="T28" fmla="*/ 1 w 71"/>
                  <a:gd name="T29" fmla="*/ 1 h 53"/>
                  <a:gd name="T30" fmla="*/ 1 w 71"/>
                  <a:gd name="T31" fmla="*/ 1 h 53"/>
                  <a:gd name="T32" fmla="*/ 1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53"/>
                  <a:gd name="T53" fmla="*/ 71 w 7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4" name="Freeform 240"/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 w 60"/>
                  <a:gd name="T1" fmla="*/ 0 h 41"/>
                  <a:gd name="T2" fmla="*/ 1 w 60"/>
                  <a:gd name="T3" fmla="*/ 0 h 41"/>
                  <a:gd name="T4" fmla="*/ 1 w 60"/>
                  <a:gd name="T5" fmla="*/ 0 h 41"/>
                  <a:gd name="T6" fmla="*/ 1 w 60"/>
                  <a:gd name="T7" fmla="*/ 0 h 41"/>
                  <a:gd name="T8" fmla="*/ 1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 w 60"/>
                  <a:gd name="T15" fmla="*/ 0 h 41"/>
                  <a:gd name="T16" fmla="*/ 0 w 60"/>
                  <a:gd name="T17" fmla="*/ 0 h 41"/>
                  <a:gd name="T18" fmla="*/ 1 w 60"/>
                  <a:gd name="T19" fmla="*/ 0 h 41"/>
                  <a:gd name="T20" fmla="*/ 1 w 60"/>
                  <a:gd name="T21" fmla="*/ 0 h 41"/>
                  <a:gd name="T22" fmla="*/ 1 w 60"/>
                  <a:gd name="T23" fmla="*/ 0 h 41"/>
                  <a:gd name="T24" fmla="*/ 1 w 60"/>
                  <a:gd name="T25" fmla="*/ 0 h 41"/>
                  <a:gd name="T26" fmla="*/ 1 w 60"/>
                  <a:gd name="T27" fmla="*/ 0 h 41"/>
                  <a:gd name="T28" fmla="*/ 1 w 60"/>
                  <a:gd name="T29" fmla="*/ 0 h 41"/>
                  <a:gd name="T30" fmla="*/ 1 w 60"/>
                  <a:gd name="T31" fmla="*/ 0 h 41"/>
                  <a:gd name="T32" fmla="*/ 1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41"/>
                  <a:gd name="T53" fmla="*/ 60 w 60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5" name="Freeform 241"/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 h 61"/>
                  <a:gd name="T2" fmla="*/ 1 w 8"/>
                  <a:gd name="T3" fmla="*/ 1 h 61"/>
                  <a:gd name="T4" fmla="*/ 0 w 8"/>
                  <a:gd name="T5" fmla="*/ 1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1 h 61"/>
                  <a:gd name="T12" fmla="*/ 1 w 8"/>
                  <a:gd name="T13" fmla="*/ 1 h 61"/>
                  <a:gd name="T14" fmla="*/ 1 w 8"/>
                  <a:gd name="T15" fmla="*/ 1 h 61"/>
                  <a:gd name="T16" fmla="*/ 1 w 8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1"/>
                  <a:gd name="T29" fmla="*/ 8 w 8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6" name="Freeform 242"/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0 w 65"/>
                  <a:gd name="T1" fmla="*/ 1 h 85"/>
                  <a:gd name="T2" fmla="*/ 0 w 65"/>
                  <a:gd name="T3" fmla="*/ 1 h 85"/>
                  <a:gd name="T4" fmla="*/ 0 w 65"/>
                  <a:gd name="T5" fmla="*/ 1 h 85"/>
                  <a:gd name="T6" fmla="*/ 0 w 65"/>
                  <a:gd name="T7" fmla="*/ 1 h 85"/>
                  <a:gd name="T8" fmla="*/ 0 w 65"/>
                  <a:gd name="T9" fmla="*/ 1 h 85"/>
                  <a:gd name="T10" fmla="*/ 0 w 65"/>
                  <a:gd name="T11" fmla="*/ 1 h 85"/>
                  <a:gd name="T12" fmla="*/ 0 w 65"/>
                  <a:gd name="T13" fmla="*/ 1 h 85"/>
                  <a:gd name="T14" fmla="*/ 0 w 65"/>
                  <a:gd name="T15" fmla="*/ 0 h 85"/>
                  <a:gd name="T16" fmla="*/ 0 w 65"/>
                  <a:gd name="T17" fmla="*/ 1 h 85"/>
                  <a:gd name="T18" fmla="*/ 0 w 65"/>
                  <a:gd name="T19" fmla="*/ 1 h 85"/>
                  <a:gd name="T20" fmla="*/ 0 w 65"/>
                  <a:gd name="T21" fmla="*/ 1 h 85"/>
                  <a:gd name="T22" fmla="*/ 0 w 65"/>
                  <a:gd name="T23" fmla="*/ 1 h 85"/>
                  <a:gd name="T24" fmla="*/ 0 w 65"/>
                  <a:gd name="T25" fmla="*/ 1 h 85"/>
                  <a:gd name="T26" fmla="*/ 0 w 65"/>
                  <a:gd name="T27" fmla="*/ 1 h 85"/>
                  <a:gd name="T28" fmla="*/ 0 w 65"/>
                  <a:gd name="T29" fmla="*/ 1 h 85"/>
                  <a:gd name="T30" fmla="*/ 0 w 65"/>
                  <a:gd name="T31" fmla="*/ 1 h 85"/>
                  <a:gd name="T32" fmla="*/ 0 w 6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85"/>
                  <a:gd name="T53" fmla="*/ 65 w 65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7" name="Freeform 243"/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 w 68"/>
                  <a:gd name="T1" fmla="*/ 0 h 77"/>
                  <a:gd name="T2" fmla="*/ 1 w 68"/>
                  <a:gd name="T3" fmla="*/ 0 h 77"/>
                  <a:gd name="T4" fmla="*/ 1 w 68"/>
                  <a:gd name="T5" fmla="*/ 0 h 77"/>
                  <a:gd name="T6" fmla="*/ 1 w 68"/>
                  <a:gd name="T7" fmla="*/ 0 h 77"/>
                  <a:gd name="T8" fmla="*/ 1 w 68"/>
                  <a:gd name="T9" fmla="*/ 0 h 77"/>
                  <a:gd name="T10" fmla="*/ 1 w 68"/>
                  <a:gd name="T11" fmla="*/ 0 h 77"/>
                  <a:gd name="T12" fmla="*/ 1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0 h 77"/>
                  <a:gd name="T20" fmla="*/ 1 w 68"/>
                  <a:gd name="T21" fmla="*/ 0 h 77"/>
                  <a:gd name="T22" fmla="*/ 1 w 68"/>
                  <a:gd name="T23" fmla="*/ 0 h 77"/>
                  <a:gd name="T24" fmla="*/ 1 w 68"/>
                  <a:gd name="T25" fmla="*/ 0 h 77"/>
                  <a:gd name="T26" fmla="*/ 1 w 68"/>
                  <a:gd name="T27" fmla="*/ 0 h 77"/>
                  <a:gd name="T28" fmla="*/ 1 w 68"/>
                  <a:gd name="T29" fmla="*/ 0 h 77"/>
                  <a:gd name="T30" fmla="*/ 1 w 68"/>
                  <a:gd name="T31" fmla="*/ 0 h 77"/>
                  <a:gd name="T32" fmla="*/ 1 w 68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7"/>
                  <a:gd name="T53" fmla="*/ 68 w 68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8" name="Freeform 244"/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0 w 73"/>
                  <a:gd name="T1" fmla="*/ 1 h 70"/>
                  <a:gd name="T2" fmla="*/ 0 w 73"/>
                  <a:gd name="T3" fmla="*/ 1 h 70"/>
                  <a:gd name="T4" fmla="*/ 0 w 73"/>
                  <a:gd name="T5" fmla="*/ 1 h 70"/>
                  <a:gd name="T6" fmla="*/ 0 w 73"/>
                  <a:gd name="T7" fmla="*/ 1 h 70"/>
                  <a:gd name="T8" fmla="*/ 0 w 73"/>
                  <a:gd name="T9" fmla="*/ 1 h 70"/>
                  <a:gd name="T10" fmla="*/ 0 w 73"/>
                  <a:gd name="T11" fmla="*/ 1 h 70"/>
                  <a:gd name="T12" fmla="*/ 0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0 w 73"/>
                  <a:gd name="T21" fmla="*/ 1 h 70"/>
                  <a:gd name="T22" fmla="*/ 0 w 73"/>
                  <a:gd name="T23" fmla="*/ 1 h 70"/>
                  <a:gd name="T24" fmla="*/ 0 w 73"/>
                  <a:gd name="T25" fmla="*/ 1 h 70"/>
                  <a:gd name="T26" fmla="*/ 0 w 73"/>
                  <a:gd name="T27" fmla="*/ 1 h 70"/>
                  <a:gd name="T28" fmla="*/ 0 w 73"/>
                  <a:gd name="T29" fmla="*/ 1 h 70"/>
                  <a:gd name="T30" fmla="*/ 0 w 73"/>
                  <a:gd name="T31" fmla="*/ 1 h 70"/>
                  <a:gd name="T32" fmla="*/ 0 w 73"/>
                  <a:gd name="T33" fmla="*/ 1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70"/>
                  <a:gd name="T53" fmla="*/ 73 w 7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79" name="Freeform 245"/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0 w 69"/>
                  <a:gd name="T1" fmla="*/ 0 h 53"/>
                  <a:gd name="T2" fmla="*/ 0 w 69"/>
                  <a:gd name="T3" fmla="*/ 0 h 53"/>
                  <a:gd name="T4" fmla="*/ 0 w 69"/>
                  <a:gd name="T5" fmla="*/ 0 h 53"/>
                  <a:gd name="T6" fmla="*/ 0 w 69"/>
                  <a:gd name="T7" fmla="*/ 0 h 53"/>
                  <a:gd name="T8" fmla="*/ 0 w 69"/>
                  <a:gd name="T9" fmla="*/ 0 h 53"/>
                  <a:gd name="T10" fmla="*/ 0 w 69"/>
                  <a:gd name="T11" fmla="*/ 0 h 53"/>
                  <a:gd name="T12" fmla="*/ 0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0 h 53"/>
                  <a:gd name="T20" fmla="*/ 0 w 69"/>
                  <a:gd name="T21" fmla="*/ 0 h 53"/>
                  <a:gd name="T22" fmla="*/ 0 w 69"/>
                  <a:gd name="T23" fmla="*/ 0 h 53"/>
                  <a:gd name="T24" fmla="*/ 0 w 69"/>
                  <a:gd name="T25" fmla="*/ 0 h 53"/>
                  <a:gd name="T26" fmla="*/ 0 w 69"/>
                  <a:gd name="T27" fmla="*/ 0 h 53"/>
                  <a:gd name="T28" fmla="*/ 0 w 69"/>
                  <a:gd name="T29" fmla="*/ 0 h 53"/>
                  <a:gd name="T30" fmla="*/ 0 w 69"/>
                  <a:gd name="T31" fmla="*/ 0 h 53"/>
                  <a:gd name="T32" fmla="*/ 0 w 6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3"/>
                  <a:gd name="T53" fmla="*/ 69 w 6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0" name="Freeform 246"/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0 w 67"/>
                  <a:gd name="T1" fmla="*/ 0 h 49"/>
                  <a:gd name="T2" fmla="*/ 0 w 67"/>
                  <a:gd name="T3" fmla="*/ 0 h 49"/>
                  <a:gd name="T4" fmla="*/ 0 w 67"/>
                  <a:gd name="T5" fmla="*/ 0 h 49"/>
                  <a:gd name="T6" fmla="*/ 0 w 67"/>
                  <a:gd name="T7" fmla="*/ 0 h 49"/>
                  <a:gd name="T8" fmla="*/ 0 w 67"/>
                  <a:gd name="T9" fmla="*/ 0 h 49"/>
                  <a:gd name="T10" fmla="*/ 0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0 h 49"/>
                  <a:gd name="T20" fmla="*/ 0 w 67"/>
                  <a:gd name="T21" fmla="*/ 0 h 49"/>
                  <a:gd name="T22" fmla="*/ 0 w 67"/>
                  <a:gd name="T23" fmla="*/ 0 h 49"/>
                  <a:gd name="T24" fmla="*/ 0 w 67"/>
                  <a:gd name="T25" fmla="*/ 0 h 49"/>
                  <a:gd name="T26" fmla="*/ 0 w 67"/>
                  <a:gd name="T27" fmla="*/ 0 h 49"/>
                  <a:gd name="T28" fmla="*/ 0 w 67"/>
                  <a:gd name="T29" fmla="*/ 0 h 49"/>
                  <a:gd name="T30" fmla="*/ 0 w 67"/>
                  <a:gd name="T31" fmla="*/ 0 h 49"/>
                  <a:gd name="T32" fmla="*/ 0 w 6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9"/>
                  <a:gd name="T53" fmla="*/ 67 w 6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1" name="Freeform 247"/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0 w 59"/>
                  <a:gd name="T1" fmla="*/ 1 h 25"/>
                  <a:gd name="T2" fmla="*/ 0 w 59"/>
                  <a:gd name="T3" fmla="*/ 1 h 25"/>
                  <a:gd name="T4" fmla="*/ 0 w 59"/>
                  <a:gd name="T5" fmla="*/ 1 h 25"/>
                  <a:gd name="T6" fmla="*/ 0 w 59"/>
                  <a:gd name="T7" fmla="*/ 1 h 25"/>
                  <a:gd name="T8" fmla="*/ 0 w 59"/>
                  <a:gd name="T9" fmla="*/ 1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1 h 25"/>
                  <a:gd name="T16" fmla="*/ 0 w 59"/>
                  <a:gd name="T17" fmla="*/ 1 h 25"/>
                  <a:gd name="T18" fmla="*/ 0 w 59"/>
                  <a:gd name="T19" fmla="*/ 1 h 25"/>
                  <a:gd name="T20" fmla="*/ 0 w 59"/>
                  <a:gd name="T21" fmla="*/ 1 h 25"/>
                  <a:gd name="T22" fmla="*/ 0 w 59"/>
                  <a:gd name="T23" fmla="*/ 1 h 25"/>
                  <a:gd name="T24" fmla="*/ 0 w 59"/>
                  <a:gd name="T25" fmla="*/ 1 h 25"/>
                  <a:gd name="T26" fmla="*/ 0 w 59"/>
                  <a:gd name="T27" fmla="*/ 1 h 25"/>
                  <a:gd name="T28" fmla="*/ 0 w 59"/>
                  <a:gd name="T29" fmla="*/ 1 h 25"/>
                  <a:gd name="T30" fmla="*/ 0 w 59"/>
                  <a:gd name="T31" fmla="*/ 1 h 25"/>
                  <a:gd name="T32" fmla="*/ 0 w 59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25"/>
                  <a:gd name="T53" fmla="*/ 59 w 59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2" name="Freeform 248"/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1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3" name="Freeform 249"/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0 w 51"/>
                  <a:gd name="T1" fmla="*/ 1 h 14"/>
                  <a:gd name="T2" fmla="*/ 0 w 51"/>
                  <a:gd name="T3" fmla="*/ 1 h 14"/>
                  <a:gd name="T4" fmla="*/ 0 w 51"/>
                  <a:gd name="T5" fmla="*/ 1 h 14"/>
                  <a:gd name="T6" fmla="*/ 0 w 51"/>
                  <a:gd name="T7" fmla="*/ 1 h 14"/>
                  <a:gd name="T8" fmla="*/ 0 w 51"/>
                  <a:gd name="T9" fmla="*/ 0 h 14"/>
                  <a:gd name="T10" fmla="*/ 0 w 51"/>
                  <a:gd name="T11" fmla="*/ 0 h 14"/>
                  <a:gd name="T12" fmla="*/ 0 w 51"/>
                  <a:gd name="T13" fmla="*/ 1 h 14"/>
                  <a:gd name="T14" fmla="*/ 0 w 51"/>
                  <a:gd name="T15" fmla="*/ 1 h 14"/>
                  <a:gd name="T16" fmla="*/ 0 w 51"/>
                  <a:gd name="T17" fmla="*/ 1 h 14"/>
                  <a:gd name="T18" fmla="*/ 0 w 51"/>
                  <a:gd name="T19" fmla="*/ 1 h 14"/>
                  <a:gd name="T20" fmla="*/ 0 w 51"/>
                  <a:gd name="T21" fmla="*/ 1 h 14"/>
                  <a:gd name="T22" fmla="*/ 0 w 51"/>
                  <a:gd name="T23" fmla="*/ 1 h 14"/>
                  <a:gd name="T24" fmla="*/ 0 w 51"/>
                  <a:gd name="T25" fmla="*/ 1 h 14"/>
                  <a:gd name="T26" fmla="*/ 0 w 51"/>
                  <a:gd name="T27" fmla="*/ 1 h 14"/>
                  <a:gd name="T28" fmla="*/ 0 w 51"/>
                  <a:gd name="T29" fmla="*/ 1 h 14"/>
                  <a:gd name="T30" fmla="*/ 0 w 51"/>
                  <a:gd name="T31" fmla="*/ 1 h 14"/>
                  <a:gd name="T32" fmla="*/ 0 w 5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4"/>
                  <a:gd name="T53" fmla="*/ 51 w 5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4" name="Freeform 250"/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 w 50"/>
                  <a:gd name="T1" fmla="*/ 1 h 16"/>
                  <a:gd name="T2" fmla="*/ 1 w 50"/>
                  <a:gd name="T3" fmla="*/ 1 h 16"/>
                  <a:gd name="T4" fmla="*/ 1 w 50"/>
                  <a:gd name="T5" fmla="*/ 1 h 16"/>
                  <a:gd name="T6" fmla="*/ 1 w 50"/>
                  <a:gd name="T7" fmla="*/ 1 h 16"/>
                  <a:gd name="T8" fmla="*/ 1 w 50"/>
                  <a:gd name="T9" fmla="*/ 1 h 16"/>
                  <a:gd name="T10" fmla="*/ 1 w 50"/>
                  <a:gd name="T11" fmla="*/ 0 h 16"/>
                  <a:gd name="T12" fmla="*/ 1 w 50"/>
                  <a:gd name="T13" fmla="*/ 0 h 16"/>
                  <a:gd name="T14" fmla="*/ 1 w 50"/>
                  <a:gd name="T15" fmla="*/ 1 h 16"/>
                  <a:gd name="T16" fmla="*/ 0 w 50"/>
                  <a:gd name="T17" fmla="*/ 1 h 16"/>
                  <a:gd name="T18" fmla="*/ 0 w 50"/>
                  <a:gd name="T19" fmla="*/ 1 h 16"/>
                  <a:gd name="T20" fmla="*/ 1 w 50"/>
                  <a:gd name="T21" fmla="*/ 1 h 16"/>
                  <a:gd name="T22" fmla="*/ 1 w 50"/>
                  <a:gd name="T23" fmla="*/ 1 h 16"/>
                  <a:gd name="T24" fmla="*/ 1 w 50"/>
                  <a:gd name="T25" fmla="*/ 1 h 16"/>
                  <a:gd name="T26" fmla="*/ 1 w 50"/>
                  <a:gd name="T27" fmla="*/ 1 h 16"/>
                  <a:gd name="T28" fmla="*/ 1 w 50"/>
                  <a:gd name="T29" fmla="*/ 1 h 16"/>
                  <a:gd name="T30" fmla="*/ 1 w 50"/>
                  <a:gd name="T31" fmla="*/ 1 h 16"/>
                  <a:gd name="T32" fmla="*/ 1 w 50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6"/>
                  <a:gd name="T53" fmla="*/ 50 w 5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5" name="Freeform 251"/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0 w 56"/>
                  <a:gd name="T1" fmla="*/ 1 h 15"/>
                  <a:gd name="T2" fmla="*/ 0 w 56"/>
                  <a:gd name="T3" fmla="*/ 1 h 15"/>
                  <a:gd name="T4" fmla="*/ 0 w 56"/>
                  <a:gd name="T5" fmla="*/ 1 h 15"/>
                  <a:gd name="T6" fmla="*/ 0 w 56"/>
                  <a:gd name="T7" fmla="*/ 1 h 15"/>
                  <a:gd name="T8" fmla="*/ 0 w 56"/>
                  <a:gd name="T9" fmla="*/ 1 h 15"/>
                  <a:gd name="T10" fmla="*/ 0 w 56"/>
                  <a:gd name="T11" fmla="*/ 0 h 15"/>
                  <a:gd name="T12" fmla="*/ 0 w 56"/>
                  <a:gd name="T13" fmla="*/ 0 h 15"/>
                  <a:gd name="T14" fmla="*/ 0 w 56"/>
                  <a:gd name="T15" fmla="*/ 1 h 15"/>
                  <a:gd name="T16" fmla="*/ 0 w 56"/>
                  <a:gd name="T17" fmla="*/ 1 h 15"/>
                  <a:gd name="T18" fmla="*/ 0 w 56"/>
                  <a:gd name="T19" fmla="*/ 1 h 15"/>
                  <a:gd name="T20" fmla="*/ 0 w 56"/>
                  <a:gd name="T21" fmla="*/ 1 h 15"/>
                  <a:gd name="T22" fmla="*/ 0 w 56"/>
                  <a:gd name="T23" fmla="*/ 1 h 15"/>
                  <a:gd name="T24" fmla="*/ 0 w 56"/>
                  <a:gd name="T25" fmla="*/ 1 h 15"/>
                  <a:gd name="T26" fmla="*/ 0 w 56"/>
                  <a:gd name="T27" fmla="*/ 1 h 15"/>
                  <a:gd name="T28" fmla="*/ 0 w 56"/>
                  <a:gd name="T29" fmla="*/ 1 h 15"/>
                  <a:gd name="T30" fmla="*/ 0 w 56"/>
                  <a:gd name="T31" fmla="*/ 1 h 15"/>
                  <a:gd name="T32" fmla="*/ 0 w 5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5"/>
                  <a:gd name="T53" fmla="*/ 56 w 5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6" name="Freeform 252"/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1 h 86"/>
                  <a:gd name="T6" fmla="*/ 1 w 52"/>
                  <a:gd name="T7" fmla="*/ 1 h 86"/>
                  <a:gd name="T8" fmla="*/ 1 w 52"/>
                  <a:gd name="T9" fmla="*/ 1 h 86"/>
                  <a:gd name="T10" fmla="*/ 1 w 52"/>
                  <a:gd name="T11" fmla="*/ 1 h 86"/>
                  <a:gd name="T12" fmla="*/ 1 w 52"/>
                  <a:gd name="T13" fmla="*/ 1 h 86"/>
                  <a:gd name="T14" fmla="*/ 1 w 52"/>
                  <a:gd name="T15" fmla="*/ 1 h 86"/>
                  <a:gd name="T16" fmla="*/ 1 w 52"/>
                  <a:gd name="T17" fmla="*/ 1 h 86"/>
                  <a:gd name="T18" fmla="*/ 1 w 52"/>
                  <a:gd name="T19" fmla="*/ 1 h 86"/>
                  <a:gd name="T20" fmla="*/ 1 w 52"/>
                  <a:gd name="T21" fmla="*/ 1 h 86"/>
                  <a:gd name="T22" fmla="*/ 1 w 52"/>
                  <a:gd name="T23" fmla="*/ 1 h 86"/>
                  <a:gd name="T24" fmla="*/ 1 w 52"/>
                  <a:gd name="T25" fmla="*/ 1 h 86"/>
                  <a:gd name="T26" fmla="*/ 1 w 52"/>
                  <a:gd name="T27" fmla="*/ 1 h 86"/>
                  <a:gd name="T28" fmla="*/ 1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6"/>
                  <a:gd name="T53" fmla="*/ 52 w 52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7" name="Freeform 253"/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1 w 34"/>
                  <a:gd name="T1" fmla="*/ 1 h 62"/>
                  <a:gd name="T2" fmla="*/ 1 w 34"/>
                  <a:gd name="T3" fmla="*/ 1 h 62"/>
                  <a:gd name="T4" fmla="*/ 1 w 34"/>
                  <a:gd name="T5" fmla="*/ 1 h 62"/>
                  <a:gd name="T6" fmla="*/ 1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1 h 62"/>
                  <a:gd name="T14" fmla="*/ 1 w 34"/>
                  <a:gd name="T15" fmla="*/ 1 h 62"/>
                  <a:gd name="T16" fmla="*/ 1 w 34"/>
                  <a:gd name="T17" fmla="*/ 1 h 62"/>
                  <a:gd name="T18" fmla="*/ 1 w 34"/>
                  <a:gd name="T19" fmla="*/ 1 h 62"/>
                  <a:gd name="T20" fmla="*/ 1 w 34"/>
                  <a:gd name="T21" fmla="*/ 1 h 62"/>
                  <a:gd name="T22" fmla="*/ 1 w 34"/>
                  <a:gd name="T23" fmla="*/ 1 h 62"/>
                  <a:gd name="T24" fmla="*/ 1 w 34"/>
                  <a:gd name="T25" fmla="*/ 1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62"/>
                  <a:gd name="T41" fmla="*/ 34 w 3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8" name="Freeform 254"/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1 w 95"/>
                  <a:gd name="T1" fmla="*/ 1 h 330"/>
                  <a:gd name="T2" fmla="*/ 1 w 95"/>
                  <a:gd name="T3" fmla="*/ 1 h 330"/>
                  <a:gd name="T4" fmla="*/ 1 w 95"/>
                  <a:gd name="T5" fmla="*/ 1 h 330"/>
                  <a:gd name="T6" fmla="*/ 1 w 95"/>
                  <a:gd name="T7" fmla="*/ 1 h 330"/>
                  <a:gd name="T8" fmla="*/ 0 w 95"/>
                  <a:gd name="T9" fmla="*/ 1 h 330"/>
                  <a:gd name="T10" fmla="*/ 1 w 95"/>
                  <a:gd name="T11" fmla="*/ 1 h 330"/>
                  <a:gd name="T12" fmla="*/ 1 w 95"/>
                  <a:gd name="T13" fmla="*/ 1 h 330"/>
                  <a:gd name="T14" fmla="*/ 1 w 95"/>
                  <a:gd name="T15" fmla="*/ 1 h 330"/>
                  <a:gd name="T16" fmla="*/ 1 w 95"/>
                  <a:gd name="T17" fmla="*/ 1 h 330"/>
                  <a:gd name="T18" fmla="*/ 1 w 95"/>
                  <a:gd name="T19" fmla="*/ 1 h 330"/>
                  <a:gd name="T20" fmla="*/ 1 w 95"/>
                  <a:gd name="T21" fmla="*/ 1 h 330"/>
                  <a:gd name="T22" fmla="*/ 1 w 95"/>
                  <a:gd name="T23" fmla="*/ 1 h 330"/>
                  <a:gd name="T24" fmla="*/ 1 w 95"/>
                  <a:gd name="T25" fmla="*/ 0 h 330"/>
                  <a:gd name="T26" fmla="*/ 1 w 95"/>
                  <a:gd name="T27" fmla="*/ 1 h 330"/>
                  <a:gd name="T28" fmla="*/ 1 w 95"/>
                  <a:gd name="T29" fmla="*/ 1 h 330"/>
                  <a:gd name="T30" fmla="*/ 1 w 95"/>
                  <a:gd name="T31" fmla="*/ 1 h 330"/>
                  <a:gd name="T32" fmla="*/ 1 w 95"/>
                  <a:gd name="T33" fmla="*/ 1 h 330"/>
                  <a:gd name="T34" fmla="*/ 1 w 95"/>
                  <a:gd name="T35" fmla="*/ 1 h 330"/>
                  <a:gd name="T36" fmla="*/ 1 w 95"/>
                  <a:gd name="T37" fmla="*/ 1 h 330"/>
                  <a:gd name="T38" fmla="*/ 1 w 95"/>
                  <a:gd name="T39" fmla="*/ 1 h 330"/>
                  <a:gd name="T40" fmla="*/ 1 w 95"/>
                  <a:gd name="T41" fmla="*/ 1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330"/>
                  <a:gd name="T65" fmla="*/ 95 w 95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89" name="Freeform 255"/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 w 64"/>
                  <a:gd name="T1" fmla="*/ 1 h 46"/>
                  <a:gd name="T2" fmla="*/ 1 w 64"/>
                  <a:gd name="T3" fmla="*/ 1 h 46"/>
                  <a:gd name="T4" fmla="*/ 1 w 64"/>
                  <a:gd name="T5" fmla="*/ 1 h 46"/>
                  <a:gd name="T6" fmla="*/ 1 w 64"/>
                  <a:gd name="T7" fmla="*/ 1 h 46"/>
                  <a:gd name="T8" fmla="*/ 1 w 64"/>
                  <a:gd name="T9" fmla="*/ 1 h 46"/>
                  <a:gd name="T10" fmla="*/ 1 w 64"/>
                  <a:gd name="T11" fmla="*/ 1 h 46"/>
                  <a:gd name="T12" fmla="*/ 1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1 h 46"/>
                  <a:gd name="T22" fmla="*/ 1 w 64"/>
                  <a:gd name="T23" fmla="*/ 1 h 46"/>
                  <a:gd name="T24" fmla="*/ 1 w 64"/>
                  <a:gd name="T25" fmla="*/ 1 h 46"/>
                  <a:gd name="T26" fmla="*/ 1 w 64"/>
                  <a:gd name="T27" fmla="*/ 1 h 46"/>
                  <a:gd name="T28" fmla="*/ 1 w 64"/>
                  <a:gd name="T29" fmla="*/ 1 h 46"/>
                  <a:gd name="T30" fmla="*/ 1 w 64"/>
                  <a:gd name="T31" fmla="*/ 1 h 46"/>
                  <a:gd name="T32" fmla="*/ 1 w 6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6"/>
                  <a:gd name="T53" fmla="*/ 64 w 6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0" name="Freeform 256"/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1 w 78"/>
                  <a:gd name="T5" fmla="*/ 1 h 68"/>
                  <a:gd name="T6" fmla="*/ 1 w 78"/>
                  <a:gd name="T7" fmla="*/ 1 h 68"/>
                  <a:gd name="T8" fmla="*/ 1 w 78"/>
                  <a:gd name="T9" fmla="*/ 1 h 68"/>
                  <a:gd name="T10" fmla="*/ 1 w 78"/>
                  <a:gd name="T11" fmla="*/ 1 h 68"/>
                  <a:gd name="T12" fmla="*/ 1 w 78"/>
                  <a:gd name="T13" fmla="*/ 1 h 68"/>
                  <a:gd name="T14" fmla="*/ 1 w 78"/>
                  <a:gd name="T15" fmla="*/ 1 h 68"/>
                  <a:gd name="T16" fmla="*/ 1 w 78"/>
                  <a:gd name="T17" fmla="*/ 1 h 68"/>
                  <a:gd name="T18" fmla="*/ 1 w 78"/>
                  <a:gd name="T19" fmla="*/ 1 h 68"/>
                  <a:gd name="T20" fmla="*/ 1 w 78"/>
                  <a:gd name="T21" fmla="*/ 1 h 68"/>
                  <a:gd name="T22" fmla="*/ 1 w 78"/>
                  <a:gd name="T23" fmla="*/ 1 h 68"/>
                  <a:gd name="T24" fmla="*/ 1 w 78"/>
                  <a:gd name="T25" fmla="*/ 1 h 68"/>
                  <a:gd name="T26" fmla="*/ 1 w 78"/>
                  <a:gd name="T27" fmla="*/ 1 h 68"/>
                  <a:gd name="T28" fmla="*/ 1 w 78"/>
                  <a:gd name="T29" fmla="*/ 1 h 68"/>
                  <a:gd name="T30" fmla="*/ 1 w 78"/>
                  <a:gd name="T31" fmla="*/ 1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8"/>
                  <a:gd name="T53" fmla="*/ 78 w 78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1" name="Freeform 257"/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0 w 91"/>
                  <a:gd name="T3" fmla="*/ 0 h 85"/>
                  <a:gd name="T4" fmla="*/ 0 w 91"/>
                  <a:gd name="T5" fmla="*/ 1 h 85"/>
                  <a:gd name="T6" fmla="*/ 0 w 91"/>
                  <a:gd name="T7" fmla="*/ 1 h 85"/>
                  <a:gd name="T8" fmla="*/ 0 w 91"/>
                  <a:gd name="T9" fmla="*/ 1 h 85"/>
                  <a:gd name="T10" fmla="*/ 0 w 91"/>
                  <a:gd name="T11" fmla="*/ 1 h 85"/>
                  <a:gd name="T12" fmla="*/ 0 w 91"/>
                  <a:gd name="T13" fmla="*/ 1 h 85"/>
                  <a:gd name="T14" fmla="*/ 0 w 91"/>
                  <a:gd name="T15" fmla="*/ 1 h 85"/>
                  <a:gd name="T16" fmla="*/ 0 w 91"/>
                  <a:gd name="T17" fmla="*/ 1 h 85"/>
                  <a:gd name="T18" fmla="*/ 0 w 91"/>
                  <a:gd name="T19" fmla="*/ 1 h 85"/>
                  <a:gd name="T20" fmla="*/ 0 w 91"/>
                  <a:gd name="T21" fmla="*/ 1 h 85"/>
                  <a:gd name="T22" fmla="*/ 0 w 91"/>
                  <a:gd name="T23" fmla="*/ 1 h 85"/>
                  <a:gd name="T24" fmla="*/ 0 w 91"/>
                  <a:gd name="T25" fmla="*/ 1 h 85"/>
                  <a:gd name="T26" fmla="*/ 0 w 91"/>
                  <a:gd name="T27" fmla="*/ 1 h 85"/>
                  <a:gd name="T28" fmla="*/ 0 w 91"/>
                  <a:gd name="T29" fmla="*/ 1 h 85"/>
                  <a:gd name="T30" fmla="*/ 0 w 91"/>
                  <a:gd name="T31" fmla="*/ 1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85"/>
                  <a:gd name="T53" fmla="*/ 91 w 91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2" name="Freeform 258"/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0 w 101"/>
                  <a:gd name="T3" fmla="*/ 0 h 78"/>
                  <a:gd name="T4" fmla="*/ 0 w 101"/>
                  <a:gd name="T5" fmla="*/ 1 h 78"/>
                  <a:gd name="T6" fmla="*/ 0 w 101"/>
                  <a:gd name="T7" fmla="*/ 1 h 78"/>
                  <a:gd name="T8" fmla="*/ 0 w 101"/>
                  <a:gd name="T9" fmla="*/ 1 h 78"/>
                  <a:gd name="T10" fmla="*/ 0 w 101"/>
                  <a:gd name="T11" fmla="*/ 1 h 78"/>
                  <a:gd name="T12" fmla="*/ 0 w 101"/>
                  <a:gd name="T13" fmla="*/ 1 h 78"/>
                  <a:gd name="T14" fmla="*/ 0 w 101"/>
                  <a:gd name="T15" fmla="*/ 1 h 78"/>
                  <a:gd name="T16" fmla="*/ 0 w 101"/>
                  <a:gd name="T17" fmla="*/ 1 h 78"/>
                  <a:gd name="T18" fmla="*/ 0 w 101"/>
                  <a:gd name="T19" fmla="*/ 1 h 78"/>
                  <a:gd name="T20" fmla="*/ 0 w 101"/>
                  <a:gd name="T21" fmla="*/ 1 h 78"/>
                  <a:gd name="T22" fmla="*/ 0 w 101"/>
                  <a:gd name="T23" fmla="*/ 1 h 78"/>
                  <a:gd name="T24" fmla="*/ 0 w 101"/>
                  <a:gd name="T25" fmla="*/ 1 h 78"/>
                  <a:gd name="T26" fmla="*/ 0 w 101"/>
                  <a:gd name="T27" fmla="*/ 1 h 78"/>
                  <a:gd name="T28" fmla="*/ 0 w 101"/>
                  <a:gd name="T29" fmla="*/ 1 h 78"/>
                  <a:gd name="T30" fmla="*/ 0 w 101"/>
                  <a:gd name="T31" fmla="*/ 1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78"/>
                  <a:gd name="T53" fmla="*/ 101 w 101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3" name="Freeform 259"/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0 w 91"/>
                  <a:gd name="T3" fmla="*/ 0 h 69"/>
                  <a:gd name="T4" fmla="*/ 0 w 91"/>
                  <a:gd name="T5" fmla="*/ 1 h 69"/>
                  <a:gd name="T6" fmla="*/ 0 w 91"/>
                  <a:gd name="T7" fmla="*/ 1 h 69"/>
                  <a:gd name="T8" fmla="*/ 0 w 91"/>
                  <a:gd name="T9" fmla="*/ 1 h 69"/>
                  <a:gd name="T10" fmla="*/ 0 w 91"/>
                  <a:gd name="T11" fmla="*/ 1 h 69"/>
                  <a:gd name="T12" fmla="*/ 0 w 91"/>
                  <a:gd name="T13" fmla="*/ 1 h 69"/>
                  <a:gd name="T14" fmla="*/ 0 w 91"/>
                  <a:gd name="T15" fmla="*/ 1 h 69"/>
                  <a:gd name="T16" fmla="*/ 0 w 91"/>
                  <a:gd name="T17" fmla="*/ 1 h 69"/>
                  <a:gd name="T18" fmla="*/ 0 w 91"/>
                  <a:gd name="T19" fmla="*/ 1 h 69"/>
                  <a:gd name="T20" fmla="*/ 0 w 91"/>
                  <a:gd name="T21" fmla="*/ 1 h 69"/>
                  <a:gd name="T22" fmla="*/ 0 w 91"/>
                  <a:gd name="T23" fmla="*/ 1 h 69"/>
                  <a:gd name="T24" fmla="*/ 0 w 91"/>
                  <a:gd name="T25" fmla="*/ 1 h 69"/>
                  <a:gd name="T26" fmla="*/ 0 w 91"/>
                  <a:gd name="T27" fmla="*/ 1 h 69"/>
                  <a:gd name="T28" fmla="*/ 0 w 91"/>
                  <a:gd name="T29" fmla="*/ 1 h 69"/>
                  <a:gd name="T30" fmla="*/ 0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9"/>
                  <a:gd name="T53" fmla="*/ 91 w 9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4" name="Freeform 260"/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1 w 75"/>
                  <a:gd name="T3" fmla="*/ 0 h 58"/>
                  <a:gd name="T4" fmla="*/ 1 w 75"/>
                  <a:gd name="T5" fmla="*/ 1 h 58"/>
                  <a:gd name="T6" fmla="*/ 1 w 75"/>
                  <a:gd name="T7" fmla="*/ 1 h 58"/>
                  <a:gd name="T8" fmla="*/ 1 w 75"/>
                  <a:gd name="T9" fmla="*/ 1 h 58"/>
                  <a:gd name="T10" fmla="*/ 1 w 75"/>
                  <a:gd name="T11" fmla="*/ 1 h 58"/>
                  <a:gd name="T12" fmla="*/ 1 w 75"/>
                  <a:gd name="T13" fmla="*/ 1 h 58"/>
                  <a:gd name="T14" fmla="*/ 1 w 75"/>
                  <a:gd name="T15" fmla="*/ 1 h 58"/>
                  <a:gd name="T16" fmla="*/ 1 w 75"/>
                  <a:gd name="T17" fmla="*/ 1 h 58"/>
                  <a:gd name="T18" fmla="*/ 1 w 75"/>
                  <a:gd name="T19" fmla="*/ 1 h 58"/>
                  <a:gd name="T20" fmla="*/ 1 w 75"/>
                  <a:gd name="T21" fmla="*/ 1 h 58"/>
                  <a:gd name="T22" fmla="*/ 1 w 75"/>
                  <a:gd name="T23" fmla="*/ 1 h 58"/>
                  <a:gd name="T24" fmla="*/ 1 w 75"/>
                  <a:gd name="T25" fmla="*/ 1 h 58"/>
                  <a:gd name="T26" fmla="*/ 1 w 75"/>
                  <a:gd name="T27" fmla="*/ 1 h 58"/>
                  <a:gd name="T28" fmla="*/ 1 w 75"/>
                  <a:gd name="T29" fmla="*/ 1 h 58"/>
                  <a:gd name="T30" fmla="*/ 1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5" name="Freeform 261"/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1 w 46"/>
                  <a:gd name="T5" fmla="*/ 0 h 15"/>
                  <a:gd name="T6" fmla="*/ 1 w 46"/>
                  <a:gd name="T7" fmla="*/ 0 h 15"/>
                  <a:gd name="T8" fmla="*/ 1 w 46"/>
                  <a:gd name="T9" fmla="*/ 0 h 15"/>
                  <a:gd name="T10" fmla="*/ 1 w 46"/>
                  <a:gd name="T11" fmla="*/ 1 h 15"/>
                  <a:gd name="T12" fmla="*/ 1 w 46"/>
                  <a:gd name="T13" fmla="*/ 1 h 15"/>
                  <a:gd name="T14" fmla="*/ 1 w 46"/>
                  <a:gd name="T15" fmla="*/ 1 h 15"/>
                  <a:gd name="T16" fmla="*/ 1 w 46"/>
                  <a:gd name="T17" fmla="*/ 1 h 15"/>
                  <a:gd name="T18" fmla="*/ 1 w 46"/>
                  <a:gd name="T19" fmla="*/ 1 h 15"/>
                  <a:gd name="T20" fmla="*/ 1 w 46"/>
                  <a:gd name="T21" fmla="*/ 1 h 15"/>
                  <a:gd name="T22" fmla="*/ 1 w 46"/>
                  <a:gd name="T23" fmla="*/ 1 h 15"/>
                  <a:gd name="T24" fmla="*/ 1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5"/>
                  <a:gd name="T53" fmla="*/ 46 w 4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6" name="Freeform 262"/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1 w 84"/>
                  <a:gd name="T5" fmla="*/ 1 h 76"/>
                  <a:gd name="T6" fmla="*/ 1 w 84"/>
                  <a:gd name="T7" fmla="*/ 1 h 76"/>
                  <a:gd name="T8" fmla="*/ 1 w 84"/>
                  <a:gd name="T9" fmla="*/ 1 h 76"/>
                  <a:gd name="T10" fmla="*/ 1 w 84"/>
                  <a:gd name="T11" fmla="*/ 1 h 76"/>
                  <a:gd name="T12" fmla="*/ 1 w 84"/>
                  <a:gd name="T13" fmla="*/ 1 h 76"/>
                  <a:gd name="T14" fmla="*/ 1 w 84"/>
                  <a:gd name="T15" fmla="*/ 1 h 76"/>
                  <a:gd name="T16" fmla="*/ 1 w 84"/>
                  <a:gd name="T17" fmla="*/ 1 h 76"/>
                  <a:gd name="T18" fmla="*/ 1 w 84"/>
                  <a:gd name="T19" fmla="*/ 1 h 76"/>
                  <a:gd name="T20" fmla="*/ 1 w 84"/>
                  <a:gd name="T21" fmla="*/ 1 h 76"/>
                  <a:gd name="T22" fmla="*/ 1 w 84"/>
                  <a:gd name="T23" fmla="*/ 1 h 76"/>
                  <a:gd name="T24" fmla="*/ 1 w 84"/>
                  <a:gd name="T25" fmla="*/ 1 h 76"/>
                  <a:gd name="T26" fmla="*/ 1 w 84"/>
                  <a:gd name="T27" fmla="*/ 1 h 76"/>
                  <a:gd name="T28" fmla="*/ 1 w 84"/>
                  <a:gd name="T29" fmla="*/ 1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6"/>
                  <a:gd name="T53" fmla="*/ 84 w 84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7" name="Freeform 263"/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1 w 96"/>
                  <a:gd name="T3" fmla="*/ 0 h 77"/>
                  <a:gd name="T4" fmla="*/ 1 w 96"/>
                  <a:gd name="T5" fmla="*/ 1 h 77"/>
                  <a:gd name="T6" fmla="*/ 1 w 96"/>
                  <a:gd name="T7" fmla="*/ 1 h 77"/>
                  <a:gd name="T8" fmla="*/ 1 w 96"/>
                  <a:gd name="T9" fmla="*/ 1 h 77"/>
                  <a:gd name="T10" fmla="*/ 1 w 96"/>
                  <a:gd name="T11" fmla="*/ 1 h 77"/>
                  <a:gd name="T12" fmla="*/ 1 w 96"/>
                  <a:gd name="T13" fmla="*/ 1 h 77"/>
                  <a:gd name="T14" fmla="*/ 1 w 96"/>
                  <a:gd name="T15" fmla="*/ 1 h 77"/>
                  <a:gd name="T16" fmla="*/ 1 w 96"/>
                  <a:gd name="T17" fmla="*/ 1 h 77"/>
                  <a:gd name="T18" fmla="*/ 1 w 96"/>
                  <a:gd name="T19" fmla="*/ 1 h 77"/>
                  <a:gd name="T20" fmla="*/ 1 w 96"/>
                  <a:gd name="T21" fmla="*/ 1 h 77"/>
                  <a:gd name="T22" fmla="*/ 1 w 96"/>
                  <a:gd name="T23" fmla="*/ 1 h 77"/>
                  <a:gd name="T24" fmla="*/ 1 w 96"/>
                  <a:gd name="T25" fmla="*/ 1 h 77"/>
                  <a:gd name="T26" fmla="*/ 1 w 96"/>
                  <a:gd name="T27" fmla="*/ 1 h 77"/>
                  <a:gd name="T28" fmla="*/ 1 w 96"/>
                  <a:gd name="T29" fmla="*/ 1 h 77"/>
                  <a:gd name="T30" fmla="*/ 1 w 96"/>
                  <a:gd name="T31" fmla="*/ 1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7"/>
                  <a:gd name="T53" fmla="*/ 96 w 96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8" name="Freeform 264"/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0 w 93"/>
                  <a:gd name="T3" fmla="*/ 0 h 57"/>
                  <a:gd name="T4" fmla="*/ 0 w 93"/>
                  <a:gd name="T5" fmla="*/ 1 h 57"/>
                  <a:gd name="T6" fmla="*/ 0 w 93"/>
                  <a:gd name="T7" fmla="*/ 1 h 57"/>
                  <a:gd name="T8" fmla="*/ 0 w 93"/>
                  <a:gd name="T9" fmla="*/ 1 h 57"/>
                  <a:gd name="T10" fmla="*/ 0 w 93"/>
                  <a:gd name="T11" fmla="*/ 1 h 57"/>
                  <a:gd name="T12" fmla="*/ 0 w 93"/>
                  <a:gd name="T13" fmla="*/ 1 h 57"/>
                  <a:gd name="T14" fmla="*/ 0 w 93"/>
                  <a:gd name="T15" fmla="*/ 1 h 57"/>
                  <a:gd name="T16" fmla="*/ 0 w 93"/>
                  <a:gd name="T17" fmla="*/ 1 h 57"/>
                  <a:gd name="T18" fmla="*/ 0 w 93"/>
                  <a:gd name="T19" fmla="*/ 1 h 57"/>
                  <a:gd name="T20" fmla="*/ 0 w 93"/>
                  <a:gd name="T21" fmla="*/ 1 h 57"/>
                  <a:gd name="T22" fmla="*/ 0 w 93"/>
                  <a:gd name="T23" fmla="*/ 1 h 57"/>
                  <a:gd name="T24" fmla="*/ 0 w 93"/>
                  <a:gd name="T25" fmla="*/ 1 h 57"/>
                  <a:gd name="T26" fmla="*/ 0 w 93"/>
                  <a:gd name="T27" fmla="*/ 1 h 57"/>
                  <a:gd name="T28" fmla="*/ 0 w 93"/>
                  <a:gd name="T29" fmla="*/ 1 h 57"/>
                  <a:gd name="T30" fmla="*/ 0 w 93"/>
                  <a:gd name="T31" fmla="*/ 1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57"/>
                  <a:gd name="T53" fmla="*/ 93 w 9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199" name="Freeform 265"/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1 w 68"/>
                  <a:gd name="T5" fmla="*/ 1 h 58"/>
                  <a:gd name="T6" fmla="*/ 1 w 68"/>
                  <a:gd name="T7" fmla="*/ 1 h 58"/>
                  <a:gd name="T8" fmla="*/ 1 w 68"/>
                  <a:gd name="T9" fmla="*/ 1 h 58"/>
                  <a:gd name="T10" fmla="*/ 1 w 68"/>
                  <a:gd name="T11" fmla="*/ 1 h 58"/>
                  <a:gd name="T12" fmla="*/ 1 w 68"/>
                  <a:gd name="T13" fmla="*/ 1 h 58"/>
                  <a:gd name="T14" fmla="*/ 1 w 68"/>
                  <a:gd name="T15" fmla="*/ 1 h 58"/>
                  <a:gd name="T16" fmla="*/ 1 w 68"/>
                  <a:gd name="T17" fmla="*/ 1 h 58"/>
                  <a:gd name="T18" fmla="*/ 1 w 68"/>
                  <a:gd name="T19" fmla="*/ 1 h 58"/>
                  <a:gd name="T20" fmla="*/ 1 w 68"/>
                  <a:gd name="T21" fmla="*/ 1 h 58"/>
                  <a:gd name="T22" fmla="*/ 1 w 68"/>
                  <a:gd name="T23" fmla="*/ 1 h 58"/>
                  <a:gd name="T24" fmla="*/ 1 w 68"/>
                  <a:gd name="T25" fmla="*/ 1 h 58"/>
                  <a:gd name="T26" fmla="*/ 1 w 68"/>
                  <a:gd name="T27" fmla="*/ 1 h 58"/>
                  <a:gd name="T28" fmla="*/ 1 w 68"/>
                  <a:gd name="T29" fmla="*/ 1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8"/>
                  <a:gd name="T53" fmla="*/ 68 w 6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0" name="Freeform 266"/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1 w 51"/>
                  <a:gd name="T5" fmla="*/ 0 h 23"/>
                  <a:gd name="T6" fmla="*/ 1 w 51"/>
                  <a:gd name="T7" fmla="*/ 1 h 23"/>
                  <a:gd name="T8" fmla="*/ 1 w 51"/>
                  <a:gd name="T9" fmla="*/ 1 h 23"/>
                  <a:gd name="T10" fmla="*/ 1 w 51"/>
                  <a:gd name="T11" fmla="*/ 1 h 23"/>
                  <a:gd name="T12" fmla="*/ 1 w 51"/>
                  <a:gd name="T13" fmla="*/ 1 h 23"/>
                  <a:gd name="T14" fmla="*/ 1 w 51"/>
                  <a:gd name="T15" fmla="*/ 1 h 23"/>
                  <a:gd name="T16" fmla="*/ 1 w 51"/>
                  <a:gd name="T17" fmla="*/ 1 h 23"/>
                  <a:gd name="T18" fmla="*/ 1 w 51"/>
                  <a:gd name="T19" fmla="*/ 1 h 23"/>
                  <a:gd name="T20" fmla="*/ 1 w 51"/>
                  <a:gd name="T21" fmla="*/ 1 h 23"/>
                  <a:gd name="T22" fmla="*/ 1 w 51"/>
                  <a:gd name="T23" fmla="*/ 1 h 23"/>
                  <a:gd name="T24" fmla="*/ 1 w 51"/>
                  <a:gd name="T25" fmla="*/ 1 h 23"/>
                  <a:gd name="T26" fmla="*/ 1 w 51"/>
                  <a:gd name="T27" fmla="*/ 1 h 23"/>
                  <a:gd name="T28" fmla="*/ 1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23"/>
                  <a:gd name="T53" fmla="*/ 51 w 5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1" name="Freeform 267"/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 w 40"/>
                  <a:gd name="T1" fmla="*/ 1 h 46"/>
                  <a:gd name="T2" fmla="*/ 1 w 40"/>
                  <a:gd name="T3" fmla="*/ 1 h 46"/>
                  <a:gd name="T4" fmla="*/ 1 w 40"/>
                  <a:gd name="T5" fmla="*/ 1 h 46"/>
                  <a:gd name="T6" fmla="*/ 1 w 40"/>
                  <a:gd name="T7" fmla="*/ 1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1 w 40"/>
                  <a:gd name="T21" fmla="*/ 1 h 46"/>
                  <a:gd name="T22" fmla="*/ 1 w 40"/>
                  <a:gd name="T23" fmla="*/ 1 h 46"/>
                  <a:gd name="T24" fmla="*/ 1 w 40"/>
                  <a:gd name="T25" fmla="*/ 1 h 46"/>
                  <a:gd name="T26" fmla="*/ 1 w 40"/>
                  <a:gd name="T27" fmla="*/ 1 h 46"/>
                  <a:gd name="T28" fmla="*/ 1 w 40"/>
                  <a:gd name="T29" fmla="*/ 1 h 46"/>
                  <a:gd name="T30" fmla="*/ 1 w 40"/>
                  <a:gd name="T31" fmla="*/ 1 h 46"/>
                  <a:gd name="T32" fmla="*/ 1 w 40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6"/>
                  <a:gd name="T53" fmla="*/ 40 w 4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2" name="Freeform 268"/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0 w 11"/>
                  <a:gd name="T1" fmla="*/ 1 h 54"/>
                  <a:gd name="T2" fmla="*/ 0 w 11"/>
                  <a:gd name="T3" fmla="*/ 1 h 54"/>
                  <a:gd name="T4" fmla="*/ 0 w 11"/>
                  <a:gd name="T5" fmla="*/ 1 h 54"/>
                  <a:gd name="T6" fmla="*/ 0 w 11"/>
                  <a:gd name="T7" fmla="*/ 1 h 54"/>
                  <a:gd name="T8" fmla="*/ 0 w 11"/>
                  <a:gd name="T9" fmla="*/ 0 h 54"/>
                  <a:gd name="T10" fmla="*/ 0 w 11"/>
                  <a:gd name="T11" fmla="*/ 1 h 54"/>
                  <a:gd name="T12" fmla="*/ 0 w 11"/>
                  <a:gd name="T13" fmla="*/ 1 h 54"/>
                  <a:gd name="T14" fmla="*/ 0 w 11"/>
                  <a:gd name="T15" fmla="*/ 1 h 54"/>
                  <a:gd name="T16" fmla="*/ 0 w 11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4"/>
                  <a:gd name="T29" fmla="*/ 11 w 11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3" name="Freeform 269"/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0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1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0 w 46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4" name="Freeform 270"/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0 w 67"/>
                  <a:gd name="T3" fmla="*/ 1 h 16"/>
                  <a:gd name="T4" fmla="*/ 0 w 67"/>
                  <a:gd name="T5" fmla="*/ 1 h 16"/>
                  <a:gd name="T6" fmla="*/ 0 w 67"/>
                  <a:gd name="T7" fmla="*/ 0 h 16"/>
                  <a:gd name="T8" fmla="*/ 0 w 67"/>
                  <a:gd name="T9" fmla="*/ 0 h 16"/>
                  <a:gd name="T10" fmla="*/ 0 w 67"/>
                  <a:gd name="T11" fmla="*/ 0 h 16"/>
                  <a:gd name="T12" fmla="*/ 0 w 67"/>
                  <a:gd name="T13" fmla="*/ 1 h 16"/>
                  <a:gd name="T14" fmla="*/ 0 w 67"/>
                  <a:gd name="T15" fmla="*/ 1 h 16"/>
                  <a:gd name="T16" fmla="*/ 0 w 67"/>
                  <a:gd name="T17" fmla="*/ 1 h 16"/>
                  <a:gd name="T18" fmla="*/ 0 w 67"/>
                  <a:gd name="T19" fmla="*/ 1 h 16"/>
                  <a:gd name="T20" fmla="*/ 0 w 67"/>
                  <a:gd name="T21" fmla="*/ 1 h 16"/>
                  <a:gd name="T22" fmla="*/ 0 w 67"/>
                  <a:gd name="T23" fmla="*/ 1 h 16"/>
                  <a:gd name="T24" fmla="*/ 0 w 67"/>
                  <a:gd name="T25" fmla="*/ 1 h 16"/>
                  <a:gd name="T26" fmla="*/ 0 w 67"/>
                  <a:gd name="T27" fmla="*/ 1 h 16"/>
                  <a:gd name="T28" fmla="*/ 0 w 67"/>
                  <a:gd name="T29" fmla="*/ 1 h 16"/>
                  <a:gd name="T30" fmla="*/ 0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6"/>
                  <a:gd name="T53" fmla="*/ 67 w 6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5" name="Freeform 271"/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1 w 64"/>
                  <a:gd name="T3" fmla="*/ 1 h 32"/>
                  <a:gd name="T4" fmla="*/ 1 w 64"/>
                  <a:gd name="T5" fmla="*/ 1 h 32"/>
                  <a:gd name="T6" fmla="*/ 1 w 64"/>
                  <a:gd name="T7" fmla="*/ 1 h 32"/>
                  <a:gd name="T8" fmla="*/ 1 w 64"/>
                  <a:gd name="T9" fmla="*/ 1 h 32"/>
                  <a:gd name="T10" fmla="*/ 1 w 64"/>
                  <a:gd name="T11" fmla="*/ 1 h 32"/>
                  <a:gd name="T12" fmla="*/ 1 w 64"/>
                  <a:gd name="T13" fmla="*/ 1 h 32"/>
                  <a:gd name="T14" fmla="*/ 1 w 64"/>
                  <a:gd name="T15" fmla="*/ 1 h 32"/>
                  <a:gd name="T16" fmla="*/ 1 w 64"/>
                  <a:gd name="T17" fmla="*/ 1 h 32"/>
                  <a:gd name="T18" fmla="*/ 1 w 64"/>
                  <a:gd name="T19" fmla="*/ 1 h 32"/>
                  <a:gd name="T20" fmla="*/ 1 w 64"/>
                  <a:gd name="T21" fmla="*/ 1 h 32"/>
                  <a:gd name="T22" fmla="*/ 1 w 64"/>
                  <a:gd name="T23" fmla="*/ 1 h 32"/>
                  <a:gd name="T24" fmla="*/ 1 w 64"/>
                  <a:gd name="T25" fmla="*/ 1 h 32"/>
                  <a:gd name="T26" fmla="*/ 1 w 64"/>
                  <a:gd name="T27" fmla="*/ 1 h 32"/>
                  <a:gd name="T28" fmla="*/ 1 w 64"/>
                  <a:gd name="T29" fmla="*/ 1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2"/>
                  <a:gd name="T53" fmla="*/ 64 w 6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6" name="Freeform 272"/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1 h 16"/>
                  <a:gd name="T2" fmla="*/ 1 w 64"/>
                  <a:gd name="T3" fmla="*/ 1 h 16"/>
                  <a:gd name="T4" fmla="*/ 1 w 64"/>
                  <a:gd name="T5" fmla="*/ 1 h 16"/>
                  <a:gd name="T6" fmla="*/ 1 w 64"/>
                  <a:gd name="T7" fmla="*/ 1 h 16"/>
                  <a:gd name="T8" fmla="*/ 1 w 64"/>
                  <a:gd name="T9" fmla="*/ 0 h 16"/>
                  <a:gd name="T10" fmla="*/ 1 w 64"/>
                  <a:gd name="T11" fmla="*/ 0 h 16"/>
                  <a:gd name="T12" fmla="*/ 1 w 64"/>
                  <a:gd name="T13" fmla="*/ 1 h 16"/>
                  <a:gd name="T14" fmla="*/ 1 w 64"/>
                  <a:gd name="T15" fmla="*/ 1 h 16"/>
                  <a:gd name="T16" fmla="*/ 1 w 64"/>
                  <a:gd name="T17" fmla="*/ 1 h 16"/>
                  <a:gd name="T18" fmla="*/ 1 w 64"/>
                  <a:gd name="T19" fmla="*/ 1 h 16"/>
                  <a:gd name="T20" fmla="*/ 1 w 64"/>
                  <a:gd name="T21" fmla="*/ 1 h 16"/>
                  <a:gd name="T22" fmla="*/ 1 w 64"/>
                  <a:gd name="T23" fmla="*/ 1 h 16"/>
                  <a:gd name="T24" fmla="*/ 1 w 64"/>
                  <a:gd name="T25" fmla="*/ 1 h 16"/>
                  <a:gd name="T26" fmla="*/ 1 w 64"/>
                  <a:gd name="T27" fmla="*/ 1 h 16"/>
                  <a:gd name="T28" fmla="*/ 1 w 64"/>
                  <a:gd name="T29" fmla="*/ 1 h 16"/>
                  <a:gd name="T30" fmla="*/ 1 w 64"/>
                  <a:gd name="T31" fmla="*/ 1 h 16"/>
                  <a:gd name="T32" fmla="*/ 0 w 6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6"/>
                  <a:gd name="T53" fmla="*/ 64 w 6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7" name="Freeform 273"/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1 h 12"/>
                  <a:gd name="T2" fmla="*/ 1 w 68"/>
                  <a:gd name="T3" fmla="*/ 1 h 12"/>
                  <a:gd name="T4" fmla="*/ 1 w 68"/>
                  <a:gd name="T5" fmla="*/ 1 h 12"/>
                  <a:gd name="T6" fmla="*/ 1 w 68"/>
                  <a:gd name="T7" fmla="*/ 1 h 12"/>
                  <a:gd name="T8" fmla="*/ 1 w 68"/>
                  <a:gd name="T9" fmla="*/ 1 h 12"/>
                  <a:gd name="T10" fmla="*/ 1 w 68"/>
                  <a:gd name="T11" fmla="*/ 0 h 12"/>
                  <a:gd name="T12" fmla="*/ 1 w 68"/>
                  <a:gd name="T13" fmla="*/ 0 h 12"/>
                  <a:gd name="T14" fmla="*/ 1 w 68"/>
                  <a:gd name="T15" fmla="*/ 1 h 12"/>
                  <a:gd name="T16" fmla="*/ 1 w 68"/>
                  <a:gd name="T17" fmla="*/ 1 h 12"/>
                  <a:gd name="T18" fmla="*/ 1 w 68"/>
                  <a:gd name="T19" fmla="*/ 1 h 12"/>
                  <a:gd name="T20" fmla="*/ 1 w 68"/>
                  <a:gd name="T21" fmla="*/ 1 h 12"/>
                  <a:gd name="T22" fmla="*/ 1 w 68"/>
                  <a:gd name="T23" fmla="*/ 1 h 12"/>
                  <a:gd name="T24" fmla="*/ 1 w 68"/>
                  <a:gd name="T25" fmla="*/ 1 h 12"/>
                  <a:gd name="T26" fmla="*/ 1 w 68"/>
                  <a:gd name="T27" fmla="*/ 1 h 12"/>
                  <a:gd name="T28" fmla="*/ 1 w 68"/>
                  <a:gd name="T29" fmla="*/ 1 h 12"/>
                  <a:gd name="T30" fmla="*/ 1 w 68"/>
                  <a:gd name="T31" fmla="*/ 1 h 12"/>
                  <a:gd name="T32" fmla="*/ 0 w 6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2"/>
                  <a:gd name="T53" fmla="*/ 68 w 6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8" name="Freeform 274"/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0 h 13"/>
                  <a:gd name="T2" fmla="*/ 1 w 68"/>
                  <a:gd name="T3" fmla="*/ 0 h 13"/>
                  <a:gd name="T4" fmla="*/ 1 w 68"/>
                  <a:gd name="T5" fmla="*/ 0 h 13"/>
                  <a:gd name="T6" fmla="*/ 1 w 68"/>
                  <a:gd name="T7" fmla="*/ 0 h 13"/>
                  <a:gd name="T8" fmla="*/ 1 w 68"/>
                  <a:gd name="T9" fmla="*/ 0 h 13"/>
                  <a:gd name="T10" fmla="*/ 1 w 68"/>
                  <a:gd name="T11" fmla="*/ 0 h 13"/>
                  <a:gd name="T12" fmla="*/ 1 w 68"/>
                  <a:gd name="T13" fmla="*/ 0 h 13"/>
                  <a:gd name="T14" fmla="*/ 1 w 68"/>
                  <a:gd name="T15" fmla="*/ 0 h 13"/>
                  <a:gd name="T16" fmla="*/ 1 w 68"/>
                  <a:gd name="T17" fmla="*/ 0 h 13"/>
                  <a:gd name="T18" fmla="*/ 1 w 68"/>
                  <a:gd name="T19" fmla="*/ 0 h 13"/>
                  <a:gd name="T20" fmla="*/ 1 w 68"/>
                  <a:gd name="T21" fmla="*/ 0 h 13"/>
                  <a:gd name="T22" fmla="*/ 1 w 68"/>
                  <a:gd name="T23" fmla="*/ 0 h 13"/>
                  <a:gd name="T24" fmla="*/ 1 w 68"/>
                  <a:gd name="T25" fmla="*/ 0 h 13"/>
                  <a:gd name="T26" fmla="*/ 1 w 68"/>
                  <a:gd name="T27" fmla="*/ 0 h 13"/>
                  <a:gd name="T28" fmla="*/ 1 w 68"/>
                  <a:gd name="T29" fmla="*/ 0 h 13"/>
                  <a:gd name="T30" fmla="*/ 1 w 68"/>
                  <a:gd name="T31" fmla="*/ 0 h 13"/>
                  <a:gd name="T32" fmla="*/ 0 w 6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3"/>
                  <a:gd name="T53" fmla="*/ 68 w 6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09" name="Freeform 275"/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0 h 17"/>
                  <a:gd name="T2" fmla="*/ 1 w 77"/>
                  <a:gd name="T3" fmla="*/ 0 h 17"/>
                  <a:gd name="T4" fmla="*/ 1 w 77"/>
                  <a:gd name="T5" fmla="*/ 0 h 17"/>
                  <a:gd name="T6" fmla="*/ 1 w 77"/>
                  <a:gd name="T7" fmla="*/ 0 h 17"/>
                  <a:gd name="T8" fmla="*/ 1 w 77"/>
                  <a:gd name="T9" fmla="*/ 0 h 17"/>
                  <a:gd name="T10" fmla="*/ 1 w 77"/>
                  <a:gd name="T11" fmla="*/ 0 h 17"/>
                  <a:gd name="T12" fmla="*/ 1 w 77"/>
                  <a:gd name="T13" fmla="*/ 0 h 17"/>
                  <a:gd name="T14" fmla="*/ 1 w 77"/>
                  <a:gd name="T15" fmla="*/ 0 h 17"/>
                  <a:gd name="T16" fmla="*/ 1 w 77"/>
                  <a:gd name="T17" fmla="*/ 0 h 17"/>
                  <a:gd name="T18" fmla="*/ 1 w 77"/>
                  <a:gd name="T19" fmla="*/ 0 h 17"/>
                  <a:gd name="T20" fmla="*/ 1 w 77"/>
                  <a:gd name="T21" fmla="*/ 0 h 17"/>
                  <a:gd name="T22" fmla="*/ 1 w 77"/>
                  <a:gd name="T23" fmla="*/ 0 h 17"/>
                  <a:gd name="T24" fmla="*/ 1 w 77"/>
                  <a:gd name="T25" fmla="*/ 0 h 17"/>
                  <a:gd name="T26" fmla="*/ 1 w 77"/>
                  <a:gd name="T27" fmla="*/ 0 h 17"/>
                  <a:gd name="T28" fmla="*/ 1 w 77"/>
                  <a:gd name="T29" fmla="*/ 0 h 17"/>
                  <a:gd name="T30" fmla="*/ 1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0" name="Freeform 276"/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1 h 24"/>
                  <a:gd name="T2" fmla="*/ 1 w 84"/>
                  <a:gd name="T3" fmla="*/ 1 h 24"/>
                  <a:gd name="T4" fmla="*/ 1 w 84"/>
                  <a:gd name="T5" fmla="*/ 1 h 24"/>
                  <a:gd name="T6" fmla="*/ 1 w 84"/>
                  <a:gd name="T7" fmla="*/ 1 h 24"/>
                  <a:gd name="T8" fmla="*/ 1 w 84"/>
                  <a:gd name="T9" fmla="*/ 1 h 24"/>
                  <a:gd name="T10" fmla="*/ 1 w 84"/>
                  <a:gd name="T11" fmla="*/ 1 h 24"/>
                  <a:gd name="T12" fmla="*/ 1 w 84"/>
                  <a:gd name="T13" fmla="*/ 0 h 24"/>
                  <a:gd name="T14" fmla="*/ 1 w 84"/>
                  <a:gd name="T15" fmla="*/ 0 h 24"/>
                  <a:gd name="T16" fmla="*/ 1 w 84"/>
                  <a:gd name="T17" fmla="*/ 1 h 24"/>
                  <a:gd name="T18" fmla="*/ 1 w 84"/>
                  <a:gd name="T19" fmla="*/ 1 h 24"/>
                  <a:gd name="T20" fmla="*/ 1 w 84"/>
                  <a:gd name="T21" fmla="*/ 1 h 24"/>
                  <a:gd name="T22" fmla="*/ 1 w 84"/>
                  <a:gd name="T23" fmla="*/ 1 h 24"/>
                  <a:gd name="T24" fmla="*/ 1 w 84"/>
                  <a:gd name="T25" fmla="*/ 1 h 24"/>
                  <a:gd name="T26" fmla="*/ 1 w 84"/>
                  <a:gd name="T27" fmla="*/ 1 h 24"/>
                  <a:gd name="T28" fmla="*/ 1 w 84"/>
                  <a:gd name="T29" fmla="*/ 1 h 24"/>
                  <a:gd name="T30" fmla="*/ 1 w 84"/>
                  <a:gd name="T31" fmla="*/ 1 h 24"/>
                  <a:gd name="T32" fmla="*/ 0 w 8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24"/>
                  <a:gd name="T53" fmla="*/ 84 w 8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1" name="Freeform 277"/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1 h 33"/>
                  <a:gd name="T2" fmla="*/ 1 w 92"/>
                  <a:gd name="T3" fmla="*/ 1 h 33"/>
                  <a:gd name="T4" fmla="*/ 1 w 92"/>
                  <a:gd name="T5" fmla="*/ 1 h 33"/>
                  <a:gd name="T6" fmla="*/ 1 w 92"/>
                  <a:gd name="T7" fmla="*/ 1 h 33"/>
                  <a:gd name="T8" fmla="*/ 1 w 92"/>
                  <a:gd name="T9" fmla="*/ 1 h 33"/>
                  <a:gd name="T10" fmla="*/ 1 w 92"/>
                  <a:gd name="T11" fmla="*/ 1 h 33"/>
                  <a:gd name="T12" fmla="*/ 1 w 92"/>
                  <a:gd name="T13" fmla="*/ 0 h 33"/>
                  <a:gd name="T14" fmla="*/ 1 w 92"/>
                  <a:gd name="T15" fmla="*/ 1 h 33"/>
                  <a:gd name="T16" fmla="*/ 1 w 92"/>
                  <a:gd name="T17" fmla="*/ 1 h 33"/>
                  <a:gd name="T18" fmla="*/ 1 w 92"/>
                  <a:gd name="T19" fmla="*/ 1 h 33"/>
                  <a:gd name="T20" fmla="*/ 1 w 92"/>
                  <a:gd name="T21" fmla="*/ 1 h 33"/>
                  <a:gd name="T22" fmla="*/ 1 w 92"/>
                  <a:gd name="T23" fmla="*/ 1 h 33"/>
                  <a:gd name="T24" fmla="*/ 1 w 92"/>
                  <a:gd name="T25" fmla="*/ 1 h 33"/>
                  <a:gd name="T26" fmla="*/ 1 w 92"/>
                  <a:gd name="T27" fmla="*/ 1 h 33"/>
                  <a:gd name="T28" fmla="*/ 1 w 92"/>
                  <a:gd name="T29" fmla="*/ 1 h 33"/>
                  <a:gd name="T30" fmla="*/ 1 w 92"/>
                  <a:gd name="T31" fmla="*/ 1 h 33"/>
                  <a:gd name="T32" fmla="*/ 0 w 9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33"/>
                  <a:gd name="T53" fmla="*/ 92 w 92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2" name="Freeform 278"/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0 h 55"/>
                  <a:gd name="T2" fmla="*/ 0 w 85"/>
                  <a:gd name="T3" fmla="*/ 0 h 55"/>
                  <a:gd name="T4" fmla="*/ 0 w 85"/>
                  <a:gd name="T5" fmla="*/ 0 h 55"/>
                  <a:gd name="T6" fmla="*/ 0 w 85"/>
                  <a:gd name="T7" fmla="*/ 0 h 55"/>
                  <a:gd name="T8" fmla="*/ 0 w 85"/>
                  <a:gd name="T9" fmla="*/ 0 h 55"/>
                  <a:gd name="T10" fmla="*/ 0 w 85"/>
                  <a:gd name="T11" fmla="*/ 0 h 55"/>
                  <a:gd name="T12" fmla="*/ 0 w 85"/>
                  <a:gd name="T13" fmla="*/ 0 h 55"/>
                  <a:gd name="T14" fmla="*/ 0 w 85"/>
                  <a:gd name="T15" fmla="*/ 0 h 55"/>
                  <a:gd name="T16" fmla="*/ 0 w 85"/>
                  <a:gd name="T17" fmla="*/ 0 h 55"/>
                  <a:gd name="T18" fmla="*/ 0 w 85"/>
                  <a:gd name="T19" fmla="*/ 0 h 55"/>
                  <a:gd name="T20" fmla="*/ 0 w 85"/>
                  <a:gd name="T21" fmla="*/ 0 h 55"/>
                  <a:gd name="T22" fmla="*/ 0 w 85"/>
                  <a:gd name="T23" fmla="*/ 0 h 55"/>
                  <a:gd name="T24" fmla="*/ 0 w 85"/>
                  <a:gd name="T25" fmla="*/ 0 h 55"/>
                  <a:gd name="T26" fmla="*/ 0 w 85"/>
                  <a:gd name="T27" fmla="*/ 0 h 55"/>
                  <a:gd name="T28" fmla="*/ 0 w 85"/>
                  <a:gd name="T29" fmla="*/ 0 h 55"/>
                  <a:gd name="T30" fmla="*/ 0 w 85"/>
                  <a:gd name="T31" fmla="*/ 0 h 55"/>
                  <a:gd name="T32" fmla="*/ 0 w 85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55"/>
                  <a:gd name="T53" fmla="*/ 85 w 8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3" name="Freeform 279"/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0 h 69"/>
                  <a:gd name="T2" fmla="*/ 1 w 72"/>
                  <a:gd name="T3" fmla="*/ 0 h 69"/>
                  <a:gd name="T4" fmla="*/ 1 w 72"/>
                  <a:gd name="T5" fmla="*/ 0 h 69"/>
                  <a:gd name="T6" fmla="*/ 1 w 72"/>
                  <a:gd name="T7" fmla="*/ 0 h 69"/>
                  <a:gd name="T8" fmla="*/ 1 w 72"/>
                  <a:gd name="T9" fmla="*/ 0 h 69"/>
                  <a:gd name="T10" fmla="*/ 1 w 72"/>
                  <a:gd name="T11" fmla="*/ 0 h 69"/>
                  <a:gd name="T12" fmla="*/ 1 w 72"/>
                  <a:gd name="T13" fmla="*/ 0 h 69"/>
                  <a:gd name="T14" fmla="*/ 1 w 72"/>
                  <a:gd name="T15" fmla="*/ 0 h 69"/>
                  <a:gd name="T16" fmla="*/ 1 w 72"/>
                  <a:gd name="T17" fmla="*/ 0 h 69"/>
                  <a:gd name="T18" fmla="*/ 1 w 72"/>
                  <a:gd name="T19" fmla="*/ 0 h 69"/>
                  <a:gd name="T20" fmla="*/ 1 w 72"/>
                  <a:gd name="T21" fmla="*/ 0 h 69"/>
                  <a:gd name="T22" fmla="*/ 1 w 72"/>
                  <a:gd name="T23" fmla="*/ 0 h 69"/>
                  <a:gd name="T24" fmla="*/ 1 w 72"/>
                  <a:gd name="T25" fmla="*/ 0 h 69"/>
                  <a:gd name="T26" fmla="*/ 1 w 72"/>
                  <a:gd name="T27" fmla="*/ 0 h 69"/>
                  <a:gd name="T28" fmla="*/ 1 w 72"/>
                  <a:gd name="T29" fmla="*/ 0 h 69"/>
                  <a:gd name="T30" fmla="*/ 1 w 72"/>
                  <a:gd name="T31" fmla="*/ 0 h 69"/>
                  <a:gd name="T32" fmla="*/ 0 w 72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9"/>
                  <a:gd name="T53" fmla="*/ 72 w 72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4" name="Freeform 280"/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0 w 67"/>
                  <a:gd name="T1" fmla="*/ 1 h 62"/>
                  <a:gd name="T2" fmla="*/ 0 w 67"/>
                  <a:gd name="T3" fmla="*/ 1 h 62"/>
                  <a:gd name="T4" fmla="*/ 0 w 67"/>
                  <a:gd name="T5" fmla="*/ 1 h 62"/>
                  <a:gd name="T6" fmla="*/ 0 w 67"/>
                  <a:gd name="T7" fmla="*/ 1 h 62"/>
                  <a:gd name="T8" fmla="*/ 0 w 67"/>
                  <a:gd name="T9" fmla="*/ 1 h 62"/>
                  <a:gd name="T10" fmla="*/ 0 w 67"/>
                  <a:gd name="T11" fmla="*/ 1 h 62"/>
                  <a:gd name="T12" fmla="*/ 0 w 67"/>
                  <a:gd name="T13" fmla="*/ 1 h 62"/>
                  <a:gd name="T14" fmla="*/ 0 w 67"/>
                  <a:gd name="T15" fmla="*/ 1 h 62"/>
                  <a:gd name="T16" fmla="*/ 0 w 67"/>
                  <a:gd name="T17" fmla="*/ 1 h 62"/>
                  <a:gd name="T18" fmla="*/ 0 w 67"/>
                  <a:gd name="T19" fmla="*/ 1 h 62"/>
                  <a:gd name="T20" fmla="*/ 0 w 67"/>
                  <a:gd name="T21" fmla="*/ 1 h 62"/>
                  <a:gd name="T22" fmla="*/ 0 w 67"/>
                  <a:gd name="T23" fmla="*/ 1 h 62"/>
                  <a:gd name="T24" fmla="*/ 0 w 67"/>
                  <a:gd name="T25" fmla="*/ 1 h 62"/>
                  <a:gd name="T26" fmla="*/ 0 w 67"/>
                  <a:gd name="T27" fmla="*/ 1 h 62"/>
                  <a:gd name="T28" fmla="*/ 0 w 67"/>
                  <a:gd name="T29" fmla="*/ 1 h 62"/>
                  <a:gd name="T30" fmla="*/ 0 w 67"/>
                  <a:gd name="T31" fmla="*/ 0 h 62"/>
                  <a:gd name="T32" fmla="*/ 0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2"/>
                  <a:gd name="T53" fmla="*/ 67 w 67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5" name="Freeform 281"/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1 w 79"/>
                  <a:gd name="T1" fmla="*/ 0 h 311"/>
                  <a:gd name="T2" fmla="*/ 1 w 79"/>
                  <a:gd name="T3" fmla="*/ 0 h 311"/>
                  <a:gd name="T4" fmla="*/ 1 w 79"/>
                  <a:gd name="T5" fmla="*/ 0 h 311"/>
                  <a:gd name="T6" fmla="*/ 1 w 79"/>
                  <a:gd name="T7" fmla="*/ 0 h 311"/>
                  <a:gd name="T8" fmla="*/ 0 w 79"/>
                  <a:gd name="T9" fmla="*/ 0 h 311"/>
                  <a:gd name="T10" fmla="*/ 1 w 79"/>
                  <a:gd name="T11" fmla="*/ 0 h 311"/>
                  <a:gd name="T12" fmla="*/ 1 w 79"/>
                  <a:gd name="T13" fmla="*/ 0 h 311"/>
                  <a:gd name="T14" fmla="*/ 1 w 79"/>
                  <a:gd name="T15" fmla="*/ 0 h 311"/>
                  <a:gd name="T16" fmla="*/ 1 w 79"/>
                  <a:gd name="T17" fmla="*/ 0 h 311"/>
                  <a:gd name="T18" fmla="*/ 1 w 79"/>
                  <a:gd name="T19" fmla="*/ 0 h 311"/>
                  <a:gd name="T20" fmla="*/ 1 w 79"/>
                  <a:gd name="T21" fmla="*/ 0 h 311"/>
                  <a:gd name="T22" fmla="*/ 1 w 79"/>
                  <a:gd name="T23" fmla="*/ 0 h 311"/>
                  <a:gd name="T24" fmla="*/ 1 w 79"/>
                  <a:gd name="T25" fmla="*/ 0 h 311"/>
                  <a:gd name="T26" fmla="*/ 1 w 79"/>
                  <a:gd name="T27" fmla="*/ 0 h 311"/>
                  <a:gd name="T28" fmla="*/ 1 w 79"/>
                  <a:gd name="T29" fmla="*/ 0 h 311"/>
                  <a:gd name="T30" fmla="*/ 1 w 79"/>
                  <a:gd name="T31" fmla="*/ 0 h 311"/>
                  <a:gd name="T32" fmla="*/ 1 w 79"/>
                  <a:gd name="T33" fmla="*/ 0 h 311"/>
                  <a:gd name="T34" fmla="*/ 1 w 79"/>
                  <a:gd name="T35" fmla="*/ 0 h 311"/>
                  <a:gd name="T36" fmla="*/ 1 w 79"/>
                  <a:gd name="T37" fmla="*/ 0 h 311"/>
                  <a:gd name="T38" fmla="*/ 1 w 79"/>
                  <a:gd name="T39" fmla="*/ 0 h 311"/>
                  <a:gd name="T40" fmla="*/ 1 w 79"/>
                  <a:gd name="T41" fmla="*/ 0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311"/>
                  <a:gd name="T65" fmla="*/ 79 w 79"/>
                  <a:gd name="T66" fmla="*/ 311 h 3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6" name="Freeform 282"/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0 w 67"/>
                  <a:gd name="T1" fmla="*/ 0 h 41"/>
                  <a:gd name="T2" fmla="*/ 0 w 67"/>
                  <a:gd name="T3" fmla="*/ 0 h 41"/>
                  <a:gd name="T4" fmla="*/ 0 w 67"/>
                  <a:gd name="T5" fmla="*/ 0 h 41"/>
                  <a:gd name="T6" fmla="*/ 0 w 67"/>
                  <a:gd name="T7" fmla="*/ 0 h 41"/>
                  <a:gd name="T8" fmla="*/ 0 w 67"/>
                  <a:gd name="T9" fmla="*/ 0 h 41"/>
                  <a:gd name="T10" fmla="*/ 0 w 67"/>
                  <a:gd name="T11" fmla="*/ 0 h 41"/>
                  <a:gd name="T12" fmla="*/ 0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0 h 41"/>
                  <a:gd name="T22" fmla="*/ 0 w 67"/>
                  <a:gd name="T23" fmla="*/ 0 h 41"/>
                  <a:gd name="T24" fmla="*/ 0 w 67"/>
                  <a:gd name="T25" fmla="*/ 0 h 41"/>
                  <a:gd name="T26" fmla="*/ 0 w 67"/>
                  <a:gd name="T27" fmla="*/ 0 h 41"/>
                  <a:gd name="T28" fmla="*/ 0 w 67"/>
                  <a:gd name="T29" fmla="*/ 0 h 41"/>
                  <a:gd name="T30" fmla="*/ 0 w 67"/>
                  <a:gd name="T31" fmla="*/ 0 h 41"/>
                  <a:gd name="T32" fmla="*/ 0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7" name="Freeform 283"/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1 w 74"/>
                  <a:gd name="T11" fmla="*/ 1 h 46"/>
                  <a:gd name="T12" fmla="*/ 1 w 74"/>
                  <a:gd name="T13" fmla="*/ 1 h 46"/>
                  <a:gd name="T14" fmla="*/ 1 w 74"/>
                  <a:gd name="T15" fmla="*/ 1 h 46"/>
                  <a:gd name="T16" fmla="*/ 1 w 74"/>
                  <a:gd name="T17" fmla="*/ 1 h 46"/>
                  <a:gd name="T18" fmla="*/ 1 w 74"/>
                  <a:gd name="T19" fmla="*/ 1 h 46"/>
                  <a:gd name="T20" fmla="*/ 1 w 74"/>
                  <a:gd name="T21" fmla="*/ 1 h 46"/>
                  <a:gd name="T22" fmla="*/ 1 w 74"/>
                  <a:gd name="T23" fmla="*/ 1 h 46"/>
                  <a:gd name="T24" fmla="*/ 1 w 74"/>
                  <a:gd name="T25" fmla="*/ 1 h 46"/>
                  <a:gd name="T26" fmla="*/ 1 w 74"/>
                  <a:gd name="T27" fmla="*/ 1 h 46"/>
                  <a:gd name="T28" fmla="*/ 1 w 74"/>
                  <a:gd name="T29" fmla="*/ 1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46"/>
                  <a:gd name="T53" fmla="*/ 74 w 7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8" name="Freeform 284"/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1 w 96"/>
                  <a:gd name="T3" fmla="*/ 0 h 64"/>
                  <a:gd name="T4" fmla="*/ 1 w 96"/>
                  <a:gd name="T5" fmla="*/ 0 h 64"/>
                  <a:gd name="T6" fmla="*/ 1 w 96"/>
                  <a:gd name="T7" fmla="*/ 0 h 64"/>
                  <a:gd name="T8" fmla="*/ 1 w 96"/>
                  <a:gd name="T9" fmla="*/ 0 h 64"/>
                  <a:gd name="T10" fmla="*/ 1 w 96"/>
                  <a:gd name="T11" fmla="*/ 0 h 64"/>
                  <a:gd name="T12" fmla="*/ 1 w 96"/>
                  <a:gd name="T13" fmla="*/ 0 h 64"/>
                  <a:gd name="T14" fmla="*/ 1 w 96"/>
                  <a:gd name="T15" fmla="*/ 0 h 64"/>
                  <a:gd name="T16" fmla="*/ 1 w 96"/>
                  <a:gd name="T17" fmla="*/ 0 h 64"/>
                  <a:gd name="T18" fmla="*/ 1 w 96"/>
                  <a:gd name="T19" fmla="*/ 0 h 64"/>
                  <a:gd name="T20" fmla="*/ 1 w 96"/>
                  <a:gd name="T21" fmla="*/ 0 h 64"/>
                  <a:gd name="T22" fmla="*/ 1 w 96"/>
                  <a:gd name="T23" fmla="*/ 0 h 64"/>
                  <a:gd name="T24" fmla="*/ 1 w 96"/>
                  <a:gd name="T25" fmla="*/ 0 h 64"/>
                  <a:gd name="T26" fmla="*/ 1 w 96"/>
                  <a:gd name="T27" fmla="*/ 0 h 64"/>
                  <a:gd name="T28" fmla="*/ 1 w 96"/>
                  <a:gd name="T29" fmla="*/ 0 h 64"/>
                  <a:gd name="T30" fmla="*/ 1 w 96"/>
                  <a:gd name="T31" fmla="*/ 0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64"/>
                  <a:gd name="T53" fmla="*/ 96 w 9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19" name="Freeform 285"/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0 w 105"/>
                  <a:gd name="T3" fmla="*/ 0 h 68"/>
                  <a:gd name="T4" fmla="*/ 0 w 105"/>
                  <a:gd name="T5" fmla="*/ 1 h 68"/>
                  <a:gd name="T6" fmla="*/ 0 w 105"/>
                  <a:gd name="T7" fmla="*/ 1 h 68"/>
                  <a:gd name="T8" fmla="*/ 0 w 105"/>
                  <a:gd name="T9" fmla="*/ 1 h 68"/>
                  <a:gd name="T10" fmla="*/ 0 w 105"/>
                  <a:gd name="T11" fmla="*/ 1 h 68"/>
                  <a:gd name="T12" fmla="*/ 0 w 105"/>
                  <a:gd name="T13" fmla="*/ 1 h 68"/>
                  <a:gd name="T14" fmla="*/ 0 w 105"/>
                  <a:gd name="T15" fmla="*/ 1 h 68"/>
                  <a:gd name="T16" fmla="*/ 0 w 105"/>
                  <a:gd name="T17" fmla="*/ 1 h 68"/>
                  <a:gd name="T18" fmla="*/ 0 w 105"/>
                  <a:gd name="T19" fmla="*/ 1 h 68"/>
                  <a:gd name="T20" fmla="*/ 0 w 105"/>
                  <a:gd name="T21" fmla="*/ 1 h 68"/>
                  <a:gd name="T22" fmla="*/ 0 w 105"/>
                  <a:gd name="T23" fmla="*/ 1 h 68"/>
                  <a:gd name="T24" fmla="*/ 0 w 105"/>
                  <a:gd name="T25" fmla="*/ 1 h 68"/>
                  <a:gd name="T26" fmla="*/ 0 w 105"/>
                  <a:gd name="T27" fmla="*/ 1 h 68"/>
                  <a:gd name="T28" fmla="*/ 0 w 105"/>
                  <a:gd name="T29" fmla="*/ 1 h 68"/>
                  <a:gd name="T30" fmla="*/ 0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68"/>
                  <a:gd name="T53" fmla="*/ 105 w 105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0" name="Freeform 286"/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1 w 85"/>
                  <a:gd name="T5" fmla="*/ 1 h 72"/>
                  <a:gd name="T6" fmla="*/ 1 w 85"/>
                  <a:gd name="T7" fmla="*/ 1 h 72"/>
                  <a:gd name="T8" fmla="*/ 1 w 85"/>
                  <a:gd name="T9" fmla="*/ 1 h 72"/>
                  <a:gd name="T10" fmla="*/ 1 w 85"/>
                  <a:gd name="T11" fmla="*/ 1 h 72"/>
                  <a:gd name="T12" fmla="*/ 1 w 85"/>
                  <a:gd name="T13" fmla="*/ 1 h 72"/>
                  <a:gd name="T14" fmla="*/ 1 w 85"/>
                  <a:gd name="T15" fmla="*/ 1 h 72"/>
                  <a:gd name="T16" fmla="*/ 1 w 85"/>
                  <a:gd name="T17" fmla="*/ 1 h 72"/>
                  <a:gd name="T18" fmla="*/ 1 w 85"/>
                  <a:gd name="T19" fmla="*/ 1 h 72"/>
                  <a:gd name="T20" fmla="*/ 1 w 85"/>
                  <a:gd name="T21" fmla="*/ 1 h 72"/>
                  <a:gd name="T22" fmla="*/ 1 w 85"/>
                  <a:gd name="T23" fmla="*/ 1 h 72"/>
                  <a:gd name="T24" fmla="*/ 1 w 85"/>
                  <a:gd name="T25" fmla="*/ 1 h 72"/>
                  <a:gd name="T26" fmla="*/ 1 w 85"/>
                  <a:gd name="T27" fmla="*/ 1 h 72"/>
                  <a:gd name="T28" fmla="*/ 1 w 85"/>
                  <a:gd name="T29" fmla="*/ 1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72"/>
                  <a:gd name="T53" fmla="*/ 85 w 8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1" name="Freeform 287"/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1 w 70"/>
                  <a:gd name="T5" fmla="*/ 1 h 62"/>
                  <a:gd name="T6" fmla="*/ 1 w 70"/>
                  <a:gd name="T7" fmla="*/ 1 h 62"/>
                  <a:gd name="T8" fmla="*/ 1 w 70"/>
                  <a:gd name="T9" fmla="*/ 1 h 62"/>
                  <a:gd name="T10" fmla="*/ 1 w 70"/>
                  <a:gd name="T11" fmla="*/ 1 h 62"/>
                  <a:gd name="T12" fmla="*/ 1 w 70"/>
                  <a:gd name="T13" fmla="*/ 1 h 62"/>
                  <a:gd name="T14" fmla="*/ 1 w 70"/>
                  <a:gd name="T15" fmla="*/ 1 h 62"/>
                  <a:gd name="T16" fmla="*/ 1 w 70"/>
                  <a:gd name="T17" fmla="*/ 1 h 62"/>
                  <a:gd name="T18" fmla="*/ 1 w 70"/>
                  <a:gd name="T19" fmla="*/ 1 h 62"/>
                  <a:gd name="T20" fmla="*/ 1 w 70"/>
                  <a:gd name="T21" fmla="*/ 1 h 62"/>
                  <a:gd name="T22" fmla="*/ 1 w 70"/>
                  <a:gd name="T23" fmla="*/ 1 h 62"/>
                  <a:gd name="T24" fmla="*/ 1 w 70"/>
                  <a:gd name="T25" fmla="*/ 1 h 62"/>
                  <a:gd name="T26" fmla="*/ 1 w 70"/>
                  <a:gd name="T27" fmla="*/ 1 h 62"/>
                  <a:gd name="T28" fmla="*/ 1 w 70"/>
                  <a:gd name="T29" fmla="*/ 1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62"/>
                  <a:gd name="T53" fmla="*/ 70 w 70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2" name="Freeform 288"/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1 w 49"/>
                  <a:gd name="T5" fmla="*/ 0 h 53"/>
                  <a:gd name="T6" fmla="*/ 1 w 49"/>
                  <a:gd name="T7" fmla="*/ 0 h 53"/>
                  <a:gd name="T8" fmla="*/ 1 w 49"/>
                  <a:gd name="T9" fmla="*/ 0 h 53"/>
                  <a:gd name="T10" fmla="*/ 1 w 49"/>
                  <a:gd name="T11" fmla="*/ 0 h 53"/>
                  <a:gd name="T12" fmla="*/ 1 w 49"/>
                  <a:gd name="T13" fmla="*/ 0 h 53"/>
                  <a:gd name="T14" fmla="*/ 1 w 49"/>
                  <a:gd name="T15" fmla="*/ 0 h 53"/>
                  <a:gd name="T16" fmla="*/ 1 w 49"/>
                  <a:gd name="T17" fmla="*/ 0 h 53"/>
                  <a:gd name="T18" fmla="*/ 1 w 49"/>
                  <a:gd name="T19" fmla="*/ 0 h 53"/>
                  <a:gd name="T20" fmla="*/ 1 w 49"/>
                  <a:gd name="T21" fmla="*/ 0 h 53"/>
                  <a:gd name="T22" fmla="*/ 1 w 49"/>
                  <a:gd name="T23" fmla="*/ 0 h 53"/>
                  <a:gd name="T24" fmla="*/ 1 w 49"/>
                  <a:gd name="T25" fmla="*/ 0 h 53"/>
                  <a:gd name="T26" fmla="*/ 1 w 49"/>
                  <a:gd name="T27" fmla="*/ 0 h 53"/>
                  <a:gd name="T28" fmla="*/ 1 w 49"/>
                  <a:gd name="T29" fmla="*/ 0 h 53"/>
                  <a:gd name="T30" fmla="*/ 1 w 49"/>
                  <a:gd name="T31" fmla="*/ 0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3"/>
                  <a:gd name="T53" fmla="*/ 49 w 4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3" name="Freeform 289"/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0 w 35"/>
                  <a:gd name="T5" fmla="*/ 1 h 36"/>
                  <a:gd name="T6" fmla="*/ 0 w 35"/>
                  <a:gd name="T7" fmla="*/ 1 h 36"/>
                  <a:gd name="T8" fmla="*/ 0 w 35"/>
                  <a:gd name="T9" fmla="*/ 1 h 36"/>
                  <a:gd name="T10" fmla="*/ 0 w 35"/>
                  <a:gd name="T11" fmla="*/ 1 h 36"/>
                  <a:gd name="T12" fmla="*/ 0 w 35"/>
                  <a:gd name="T13" fmla="*/ 1 h 36"/>
                  <a:gd name="T14" fmla="*/ 0 w 35"/>
                  <a:gd name="T15" fmla="*/ 1 h 36"/>
                  <a:gd name="T16" fmla="*/ 0 w 35"/>
                  <a:gd name="T17" fmla="*/ 1 h 36"/>
                  <a:gd name="T18" fmla="*/ 0 w 35"/>
                  <a:gd name="T19" fmla="*/ 1 h 36"/>
                  <a:gd name="T20" fmla="*/ 0 w 35"/>
                  <a:gd name="T21" fmla="*/ 1 h 36"/>
                  <a:gd name="T22" fmla="*/ 0 w 35"/>
                  <a:gd name="T23" fmla="*/ 1 h 36"/>
                  <a:gd name="T24" fmla="*/ 0 w 35"/>
                  <a:gd name="T25" fmla="*/ 1 h 36"/>
                  <a:gd name="T26" fmla="*/ 0 w 35"/>
                  <a:gd name="T27" fmla="*/ 1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6"/>
                  <a:gd name="T53" fmla="*/ 35 w 35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4" name="Freeform 290"/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0 w 43"/>
                  <a:gd name="T1" fmla="*/ 1 h 40"/>
                  <a:gd name="T2" fmla="*/ 0 w 43"/>
                  <a:gd name="T3" fmla="*/ 1 h 40"/>
                  <a:gd name="T4" fmla="*/ 0 w 43"/>
                  <a:gd name="T5" fmla="*/ 1 h 40"/>
                  <a:gd name="T6" fmla="*/ 0 w 43"/>
                  <a:gd name="T7" fmla="*/ 1 h 40"/>
                  <a:gd name="T8" fmla="*/ 0 w 43"/>
                  <a:gd name="T9" fmla="*/ 1 h 40"/>
                  <a:gd name="T10" fmla="*/ 0 w 43"/>
                  <a:gd name="T11" fmla="*/ 1 h 40"/>
                  <a:gd name="T12" fmla="*/ 0 w 43"/>
                  <a:gd name="T13" fmla="*/ 1 h 40"/>
                  <a:gd name="T14" fmla="*/ 0 w 43"/>
                  <a:gd name="T15" fmla="*/ 1 h 40"/>
                  <a:gd name="T16" fmla="*/ 0 w 43"/>
                  <a:gd name="T17" fmla="*/ 1 h 40"/>
                  <a:gd name="T18" fmla="*/ 0 w 43"/>
                  <a:gd name="T19" fmla="*/ 0 h 40"/>
                  <a:gd name="T20" fmla="*/ 0 w 43"/>
                  <a:gd name="T21" fmla="*/ 1 h 40"/>
                  <a:gd name="T22" fmla="*/ 0 w 43"/>
                  <a:gd name="T23" fmla="*/ 1 h 40"/>
                  <a:gd name="T24" fmla="*/ 0 w 43"/>
                  <a:gd name="T25" fmla="*/ 1 h 40"/>
                  <a:gd name="T26" fmla="*/ 0 w 43"/>
                  <a:gd name="T27" fmla="*/ 1 h 40"/>
                  <a:gd name="T28" fmla="*/ 0 w 43"/>
                  <a:gd name="T29" fmla="*/ 1 h 40"/>
                  <a:gd name="T30" fmla="*/ 0 w 43"/>
                  <a:gd name="T31" fmla="*/ 1 h 40"/>
                  <a:gd name="T32" fmla="*/ 0 w 43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0"/>
                  <a:gd name="T53" fmla="*/ 43 w 4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5" name="Freeform 291"/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 h 46"/>
                  <a:gd name="T2" fmla="*/ 1 w 22"/>
                  <a:gd name="T3" fmla="*/ 1 h 46"/>
                  <a:gd name="T4" fmla="*/ 1 w 22"/>
                  <a:gd name="T5" fmla="*/ 1 h 46"/>
                  <a:gd name="T6" fmla="*/ 1 w 22"/>
                  <a:gd name="T7" fmla="*/ 1 h 46"/>
                  <a:gd name="T8" fmla="*/ 1 w 22"/>
                  <a:gd name="T9" fmla="*/ 0 h 46"/>
                  <a:gd name="T10" fmla="*/ 1 w 22"/>
                  <a:gd name="T11" fmla="*/ 1 h 46"/>
                  <a:gd name="T12" fmla="*/ 1 w 22"/>
                  <a:gd name="T13" fmla="*/ 1 h 46"/>
                  <a:gd name="T14" fmla="*/ 1 w 22"/>
                  <a:gd name="T15" fmla="*/ 1 h 46"/>
                  <a:gd name="T16" fmla="*/ 0 w 22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6"/>
                  <a:gd name="T29" fmla="*/ 22 w 2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6" name="Freeform 292"/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1 w 12"/>
                  <a:gd name="T1" fmla="*/ 1 h 53"/>
                  <a:gd name="T2" fmla="*/ 1 w 12"/>
                  <a:gd name="T3" fmla="*/ 1 h 53"/>
                  <a:gd name="T4" fmla="*/ 1 w 12"/>
                  <a:gd name="T5" fmla="*/ 1 h 53"/>
                  <a:gd name="T6" fmla="*/ 1 w 12"/>
                  <a:gd name="T7" fmla="*/ 1 h 53"/>
                  <a:gd name="T8" fmla="*/ 1 w 12"/>
                  <a:gd name="T9" fmla="*/ 0 h 53"/>
                  <a:gd name="T10" fmla="*/ 0 w 12"/>
                  <a:gd name="T11" fmla="*/ 1 h 53"/>
                  <a:gd name="T12" fmla="*/ 1 w 12"/>
                  <a:gd name="T13" fmla="*/ 1 h 53"/>
                  <a:gd name="T14" fmla="*/ 1 w 12"/>
                  <a:gd name="T15" fmla="*/ 1 h 53"/>
                  <a:gd name="T16" fmla="*/ 1 w 12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7" name="Freeform 293"/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 h 47"/>
                  <a:gd name="T2" fmla="*/ 1 w 41"/>
                  <a:gd name="T3" fmla="*/ 1 h 47"/>
                  <a:gd name="T4" fmla="*/ 1 w 41"/>
                  <a:gd name="T5" fmla="*/ 1 h 47"/>
                  <a:gd name="T6" fmla="*/ 1 w 41"/>
                  <a:gd name="T7" fmla="*/ 1 h 47"/>
                  <a:gd name="T8" fmla="*/ 1 w 41"/>
                  <a:gd name="T9" fmla="*/ 1 h 47"/>
                  <a:gd name="T10" fmla="*/ 1 w 41"/>
                  <a:gd name="T11" fmla="*/ 1 h 47"/>
                  <a:gd name="T12" fmla="*/ 1 w 41"/>
                  <a:gd name="T13" fmla="*/ 1 h 47"/>
                  <a:gd name="T14" fmla="*/ 1 w 41"/>
                  <a:gd name="T15" fmla="*/ 0 h 47"/>
                  <a:gd name="T16" fmla="*/ 1 w 41"/>
                  <a:gd name="T17" fmla="*/ 1 h 47"/>
                  <a:gd name="T18" fmla="*/ 1 w 41"/>
                  <a:gd name="T19" fmla="*/ 1 h 47"/>
                  <a:gd name="T20" fmla="*/ 1 w 41"/>
                  <a:gd name="T21" fmla="*/ 1 h 47"/>
                  <a:gd name="T22" fmla="*/ 1 w 41"/>
                  <a:gd name="T23" fmla="*/ 1 h 47"/>
                  <a:gd name="T24" fmla="*/ 1 w 41"/>
                  <a:gd name="T25" fmla="*/ 1 h 47"/>
                  <a:gd name="T26" fmla="*/ 1 w 41"/>
                  <a:gd name="T27" fmla="*/ 1 h 47"/>
                  <a:gd name="T28" fmla="*/ 1 w 41"/>
                  <a:gd name="T29" fmla="*/ 1 h 47"/>
                  <a:gd name="T30" fmla="*/ 1 w 41"/>
                  <a:gd name="T31" fmla="*/ 1 h 47"/>
                  <a:gd name="T32" fmla="*/ 0 w 41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7"/>
                  <a:gd name="T53" fmla="*/ 41 w 41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8" name="Freeform 294"/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1 w 68"/>
                  <a:gd name="T5" fmla="*/ 0 h 15"/>
                  <a:gd name="T6" fmla="*/ 1 w 68"/>
                  <a:gd name="T7" fmla="*/ 0 h 15"/>
                  <a:gd name="T8" fmla="*/ 1 w 68"/>
                  <a:gd name="T9" fmla="*/ 0 h 15"/>
                  <a:gd name="T10" fmla="*/ 1 w 68"/>
                  <a:gd name="T11" fmla="*/ 0 h 15"/>
                  <a:gd name="T12" fmla="*/ 1 w 68"/>
                  <a:gd name="T13" fmla="*/ 0 h 15"/>
                  <a:gd name="T14" fmla="*/ 1 w 68"/>
                  <a:gd name="T15" fmla="*/ 0 h 15"/>
                  <a:gd name="T16" fmla="*/ 1 w 68"/>
                  <a:gd name="T17" fmla="*/ 0 h 15"/>
                  <a:gd name="T18" fmla="*/ 1 w 68"/>
                  <a:gd name="T19" fmla="*/ 0 h 15"/>
                  <a:gd name="T20" fmla="*/ 1 w 68"/>
                  <a:gd name="T21" fmla="*/ 0 h 15"/>
                  <a:gd name="T22" fmla="*/ 1 w 68"/>
                  <a:gd name="T23" fmla="*/ 0 h 15"/>
                  <a:gd name="T24" fmla="*/ 1 w 68"/>
                  <a:gd name="T25" fmla="*/ 0 h 15"/>
                  <a:gd name="T26" fmla="*/ 1 w 68"/>
                  <a:gd name="T27" fmla="*/ 0 h 15"/>
                  <a:gd name="T28" fmla="*/ 1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5"/>
                  <a:gd name="T53" fmla="*/ 68 w 6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29" name="Freeform 295"/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0 w 65"/>
                  <a:gd name="T9" fmla="*/ 0 h 25"/>
                  <a:gd name="T10" fmla="*/ 0 w 65"/>
                  <a:gd name="T11" fmla="*/ 0 h 25"/>
                  <a:gd name="T12" fmla="*/ 0 w 65"/>
                  <a:gd name="T13" fmla="*/ 0 h 25"/>
                  <a:gd name="T14" fmla="*/ 0 w 65"/>
                  <a:gd name="T15" fmla="*/ 0 h 25"/>
                  <a:gd name="T16" fmla="*/ 0 w 65"/>
                  <a:gd name="T17" fmla="*/ 0 h 25"/>
                  <a:gd name="T18" fmla="*/ 0 w 65"/>
                  <a:gd name="T19" fmla="*/ 0 h 25"/>
                  <a:gd name="T20" fmla="*/ 0 w 65"/>
                  <a:gd name="T21" fmla="*/ 0 h 25"/>
                  <a:gd name="T22" fmla="*/ 0 w 65"/>
                  <a:gd name="T23" fmla="*/ 0 h 25"/>
                  <a:gd name="T24" fmla="*/ 0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5"/>
                  <a:gd name="T53" fmla="*/ 65 w 6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0" name="Freeform 296"/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0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0 h 15"/>
                  <a:gd name="T8" fmla="*/ 1 w 63"/>
                  <a:gd name="T9" fmla="*/ 0 h 15"/>
                  <a:gd name="T10" fmla="*/ 1 w 63"/>
                  <a:gd name="T11" fmla="*/ 0 h 15"/>
                  <a:gd name="T12" fmla="*/ 1 w 63"/>
                  <a:gd name="T13" fmla="*/ 0 h 15"/>
                  <a:gd name="T14" fmla="*/ 1 w 63"/>
                  <a:gd name="T15" fmla="*/ 0 h 15"/>
                  <a:gd name="T16" fmla="*/ 1 w 63"/>
                  <a:gd name="T17" fmla="*/ 0 h 15"/>
                  <a:gd name="T18" fmla="*/ 1 w 63"/>
                  <a:gd name="T19" fmla="*/ 0 h 15"/>
                  <a:gd name="T20" fmla="*/ 1 w 63"/>
                  <a:gd name="T21" fmla="*/ 0 h 15"/>
                  <a:gd name="T22" fmla="*/ 1 w 63"/>
                  <a:gd name="T23" fmla="*/ 0 h 15"/>
                  <a:gd name="T24" fmla="*/ 1 w 63"/>
                  <a:gd name="T25" fmla="*/ 0 h 15"/>
                  <a:gd name="T26" fmla="*/ 1 w 63"/>
                  <a:gd name="T27" fmla="*/ 0 h 15"/>
                  <a:gd name="T28" fmla="*/ 1 w 63"/>
                  <a:gd name="T29" fmla="*/ 0 h 15"/>
                  <a:gd name="T30" fmla="*/ 1 w 63"/>
                  <a:gd name="T31" fmla="*/ 0 h 15"/>
                  <a:gd name="T32" fmla="*/ 0 w 6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5"/>
                  <a:gd name="T53" fmla="*/ 63 w 6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1" name="Freeform 297"/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1 h 20"/>
                  <a:gd name="T2" fmla="*/ 0 w 75"/>
                  <a:gd name="T3" fmla="*/ 1 h 20"/>
                  <a:gd name="T4" fmla="*/ 0 w 75"/>
                  <a:gd name="T5" fmla="*/ 1 h 20"/>
                  <a:gd name="T6" fmla="*/ 0 w 75"/>
                  <a:gd name="T7" fmla="*/ 1 h 20"/>
                  <a:gd name="T8" fmla="*/ 0 w 75"/>
                  <a:gd name="T9" fmla="*/ 1 h 20"/>
                  <a:gd name="T10" fmla="*/ 0 w 75"/>
                  <a:gd name="T11" fmla="*/ 1 h 20"/>
                  <a:gd name="T12" fmla="*/ 0 w 75"/>
                  <a:gd name="T13" fmla="*/ 0 h 20"/>
                  <a:gd name="T14" fmla="*/ 0 w 75"/>
                  <a:gd name="T15" fmla="*/ 1 h 20"/>
                  <a:gd name="T16" fmla="*/ 0 w 75"/>
                  <a:gd name="T17" fmla="*/ 1 h 20"/>
                  <a:gd name="T18" fmla="*/ 0 w 75"/>
                  <a:gd name="T19" fmla="*/ 1 h 20"/>
                  <a:gd name="T20" fmla="*/ 0 w 75"/>
                  <a:gd name="T21" fmla="*/ 1 h 20"/>
                  <a:gd name="T22" fmla="*/ 0 w 75"/>
                  <a:gd name="T23" fmla="*/ 1 h 20"/>
                  <a:gd name="T24" fmla="*/ 0 w 75"/>
                  <a:gd name="T25" fmla="*/ 1 h 20"/>
                  <a:gd name="T26" fmla="*/ 0 w 75"/>
                  <a:gd name="T27" fmla="*/ 1 h 20"/>
                  <a:gd name="T28" fmla="*/ 0 w 75"/>
                  <a:gd name="T29" fmla="*/ 1 h 20"/>
                  <a:gd name="T30" fmla="*/ 0 w 75"/>
                  <a:gd name="T31" fmla="*/ 1 h 20"/>
                  <a:gd name="T32" fmla="*/ 0 w 75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20"/>
                  <a:gd name="T53" fmla="*/ 75 w 7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2" name="Freeform 298"/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1 h 24"/>
                  <a:gd name="T2" fmla="*/ 1 w 82"/>
                  <a:gd name="T3" fmla="*/ 1 h 24"/>
                  <a:gd name="T4" fmla="*/ 1 w 82"/>
                  <a:gd name="T5" fmla="*/ 1 h 24"/>
                  <a:gd name="T6" fmla="*/ 1 w 82"/>
                  <a:gd name="T7" fmla="*/ 1 h 24"/>
                  <a:gd name="T8" fmla="*/ 1 w 82"/>
                  <a:gd name="T9" fmla="*/ 1 h 24"/>
                  <a:gd name="T10" fmla="*/ 1 w 82"/>
                  <a:gd name="T11" fmla="*/ 1 h 24"/>
                  <a:gd name="T12" fmla="*/ 1 w 82"/>
                  <a:gd name="T13" fmla="*/ 0 h 24"/>
                  <a:gd name="T14" fmla="*/ 1 w 82"/>
                  <a:gd name="T15" fmla="*/ 1 h 24"/>
                  <a:gd name="T16" fmla="*/ 1 w 82"/>
                  <a:gd name="T17" fmla="*/ 1 h 24"/>
                  <a:gd name="T18" fmla="*/ 1 w 82"/>
                  <a:gd name="T19" fmla="*/ 1 h 24"/>
                  <a:gd name="T20" fmla="*/ 1 w 82"/>
                  <a:gd name="T21" fmla="*/ 1 h 24"/>
                  <a:gd name="T22" fmla="*/ 1 w 82"/>
                  <a:gd name="T23" fmla="*/ 1 h 24"/>
                  <a:gd name="T24" fmla="*/ 1 w 82"/>
                  <a:gd name="T25" fmla="*/ 1 h 24"/>
                  <a:gd name="T26" fmla="*/ 1 w 82"/>
                  <a:gd name="T27" fmla="*/ 1 h 24"/>
                  <a:gd name="T28" fmla="*/ 1 w 82"/>
                  <a:gd name="T29" fmla="*/ 1 h 24"/>
                  <a:gd name="T30" fmla="*/ 1 w 82"/>
                  <a:gd name="T31" fmla="*/ 1 h 24"/>
                  <a:gd name="T32" fmla="*/ 0 w 82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4"/>
                  <a:gd name="T53" fmla="*/ 82 w 8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3" name="Freeform 299"/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0 h 42"/>
                  <a:gd name="T2" fmla="*/ 1 w 86"/>
                  <a:gd name="T3" fmla="*/ 0 h 42"/>
                  <a:gd name="T4" fmla="*/ 1 w 86"/>
                  <a:gd name="T5" fmla="*/ 0 h 42"/>
                  <a:gd name="T6" fmla="*/ 1 w 86"/>
                  <a:gd name="T7" fmla="*/ 0 h 42"/>
                  <a:gd name="T8" fmla="*/ 1 w 86"/>
                  <a:gd name="T9" fmla="*/ 0 h 42"/>
                  <a:gd name="T10" fmla="*/ 1 w 86"/>
                  <a:gd name="T11" fmla="*/ 0 h 42"/>
                  <a:gd name="T12" fmla="*/ 1 w 86"/>
                  <a:gd name="T13" fmla="*/ 0 h 42"/>
                  <a:gd name="T14" fmla="*/ 1 w 86"/>
                  <a:gd name="T15" fmla="*/ 0 h 42"/>
                  <a:gd name="T16" fmla="*/ 1 w 86"/>
                  <a:gd name="T17" fmla="*/ 0 h 42"/>
                  <a:gd name="T18" fmla="*/ 1 w 86"/>
                  <a:gd name="T19" fmla="*/ 0 h 42"/>
                  <a:gd name="T20" fmla="*/ 1 w 86"/>
                  <a:gd name="T21" fmla="*/ 0 h 42"/>
                  <a:gd name="T22" fmla="*/ 1 w 86"/>
                  <a:gd name="T23" fmla="*/ 0 h 42"/>
                  <a:gd name="T24" fmla="*/ 1 w 86"/>
                  <a:gd name="T25" fmla="*/ 0 h 42"/>
                  <a:gd name="T26" fmla="*/ 1 w 86"/>
                  <a:gd name="T27" fmla="*/ 0 h 42"/>
                  <a:gd name="T28" fmla="*/ 1 w 86"/>
                  <a:gd name="T29" fmla="*/ 0 h 42"/>
                  <a:gd name="T30" fmla="*/ 1 w 86"/>
                  <a:gd name="T31" fmla="*/ 0 h 42"/>
                  <a:gd name="T32" fmla="*/ 0 w 86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42"/>
                  <a:gd name="T53" fmla="*/ 86 w 86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4" name="Freeform 300"/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0 h 50"/>
                  <a:gd name="T2" fmla="*/ 1 w 80"/>
                  <a:gd name="T3" fmla="*/ 0 h 50"/>
                  <a:gd name="T4" fmla="*/ 1 w 80"/>
                  <a:gd name="T5" fmla="*/ 0 h 50"/>
                  <a:gd name="T6" fmla="*/ 1 w 80"/>
                  <a:gd name="T7" fmla="*/ 0 h 50"/>
                  <a:gd name="T8" fmla="*/ 1 w 80"/>
                  <a:gd name="T9" fmla="*/ 0 h 50"/>
                  <a:gd name="T10" fmla="*/ 1 w 80"/>
                  <a:gd name="T11" fmla="*/ 0 h 50"/>
                  <a:gd name="T12" fmla="*/ 1 w 80"/>
                  <a:gd name="T13" fmla="*/ 0 h 50"/>
                  <a:gd name="T14" fmla="*/ 1 w 80"/>
                  <a:gd name="T15" fmla="*/ 0 h 50"/>
                  <a:gd name="T16" fmla="*/ 1 w 80"/>
                  <a:gd name="T17" fmla="*/ 0 h 50"/>
                  <a:gd name="T18" fmla="*/ 1 w 80"/>
                  <a:gd name="T19" fmla="*/ 0 h 50"/>
                  <a:gd name="T20" fmla="*/ 1 w 80"/>
                  <a:gd name="T21" fmla="*/ 0 h 50"/>
                  <a:gd name="T22" fmla="*/ 1 w 80"/>
                  <a:gd name="T23" fmla="*/ 0 h 50"/>
                  <a:gd name="T24" fmla="*/ 1 w 80"/>
                  <a:gd name="T25" fmla="*/ 0 h 50"/>
                  <a:gd name="T26" fmla="*/ 1 w 80"/>
                  <a:gd name="T27" fmla="*/ 0 h 50"/>
                  <a:gd name="T28" fmla="*/ 1 w 80"/>
                  <a:gd name="T29" fmla="*/ 0 h 50"/>
                  <a:gd name="T30" fmla="*/ 1 w 80"/>
                  <a:gd name="T31" fmla="*/ 0 h 50"/>
                  <a:gd name="T32" fmla="*/ 0 w 80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0"/>
                  <a:gd name="T53" fmla="*/ 80 w 8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5" name="Freeform 301"/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0 h 43"/>
                  <a:gd name="T2" fmla="*/ 0 w 74"/>
                  <a:gd name="T3" fmla="*/ 0 h 43"/>
                  <a:gd name="T4" fmla="*/ 0 w 74"/>
                  <a:gd name="T5" fmla="*/ 0 h 43"/>
                  <a:gd name="T6" fmla="*/ 0 w 74"/>
                  <a:gd name="T7" fmla="*/ 0 h 43"/>
                  <a:gd name="T8" fmla="*/ 0 w 74"/>
                  <a:gd name="T9" fmla="*/ 0 h 43"/>
                  <a:gd name="T10" fmla="*/ 0 w 74"/>
                  <a:gd name="T11" fmla="*/ 0 h 43"/>
                  <a:gd name="T12" fmla="*/ 0 w 74"/>
                  <a:gd name="T13" fmla="*/ 0 h 43"/>
                  <a:gd name="T14" fmla="*/ 0 w 74"/>
                  <a:gd name="T15" fmla="*/ 0 h 43"/>
                  <a:gd name="T16" fmla="*/ 0 w 74"/>
                  <a:gd name="T17" fmla="*/ 0 h 43"/>
                  <a:gd name="T18" fmla="*/ 0 w 74"/>
                  <a:gd name="T19" fmla="*/ 0 h 43"/>
                  <a:gd name="T20" fmla="*/ 0 w 74"/>
                  <a:gd name="T21" fmla="*/ 0 h 43"/>
                  <a:gd name="T22" fmla="*/ 0 w 74"/>
                  <a:gd name="T23" fmla="*/ 0 h 43"/>
                  <a:gd name="T24" fmla="*/ 0 w 74"/>
                  <a:gd name="T25" fmla="*/ 0 h 43"/>
                  <a:gd name="T26" fmla="*/ 0 w 74"/>
                  <a:gd name="T27" fmla="*/ 0 h 43"/>
                  <a:gd name="T28" fmla="*/ 0 w 74"/>
                  <a:gd name="T29" fmla="*/ 0 h 43"/>
                  <a:gd name="T30" fmla="*/ 0 w 74"/>
                  <a:gd name="T31" fmla="*/ 0 h 43"/>
                  <a:gd name="T32" fmla="*/ 0 w 7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43"/>
                  <a:gd name="T53" fmla="*/ 74 w 7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6" name="Freeform 302"/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1 w 104"/>
                  <a:gd name="T3" fmla="*/ 0 h 68"/>
                  <a:gd name="T4" fmla="*/ 1 w 104"/>
                  <a:gd name="T5" fmla="*/ 1 h 68"/>
                  <a:gd name="T6" fmla="*/ 1 w 104"/>
                  <a:gd name="T7" fmla="*/ 1 h 68"/>
                  <a:gd name="T8" fmla="*/ 1 w 104"/>
                  <a:gd name="T9" fmla="*/ 1 h 68"/>
                  <a:gd name="T10" fmla="*/ 1 w 104"/>
                  <a:gd name="T11" fmla="*/ 1 h 68"/>
                  <a:gd name="T12" fmla="*/ 1 w 104"/>
                  <a:gd name="T13" fmla="*/ 1 h 68"/>
                  <a:gd name="T14" fmla="*/ 1 w 104"/>
                  <a:gd name="T15" fmla="*/ 1 h 68"/>
                  <a:gd name="T16" fmla="*/ 1 w 104"/>
                  <a:gd name="T17" fmla="*/ 1 h 68"/>
                  <a:gd name="T18" fmla="*/ 1 w 104"/>
                  <a:gd name="T19" fmla="*/ 1 h 68"/>
                  <a:gd name="T20" fmla="*/ 1 w 104"/>
                  <a:gd name="T21" fmla="*/ 1 h 68"/>
                  <a:gd name="T22" fmla="*/ 1 w 104"/>
                  <a:gd name="T23" fmla="*/ 1 h 68"/>
                  <a:gd name="T24" fmla="*/ 1 w 104"/>
                  <a:gd name="T25" fmla="*/ 1 h 68"/>
                  <a:gd name="T26" fmla="*/ 1 w 104"/>
                  <a:gd name="T27" fmla="*/ 1 h 68"/>
                  <a:gd name="T28" fmla="*/ 1 w 104"/>
                  <a:gd name="T29" fmla="*/ 1 h 68"/>
                  <a:gd name="T30" fmla="*/ 1 w 104"/>
                  <a:gd name="T31" fmla="*/ 1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68"/>
                  <a:gd name="T53" fmla="*/ 104 w 104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7" name="Freeform 303"/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1 w 81"/>
                  <a:gd name="T5" fmla="*/ 0 h 59"/>
                  <a:gd name="T6" fmla="*/ 1 w 81"/>
                  <a:gd name="T7" fmla="*/ 0 h 59"/>
                  <a:gd name="T8" fmla="*/ 1 w 81"/>
                  <a:gd name="T9" fmla="*/ 0 h 59"/>
                  <a:gd name="T10" fmla="*/ 1 w 81"/>
                  <a:gd name="T11" fmla="*/ 0 h 59"/>
                  <a:gd name="T12" fmla="*/ 1 w 81"/>
                  <a:gd name="T13" fmla="*/ 0 h 59"/>
                  <a:gd name="T14" fmla="*/ 1 w 81"/>
                  <a:gd name="T15" fmla="*/ 0 h 59"/>
                  <a:gd name="T16" fmla="*/ 1 w 81"/>
                  <a:gd name="T17" fmla="*/ 0 h 59"/>
                  <a:gd name="T18" fmla="*/ 1 w 81"/>
                  <a:gd name="T19" fmla="*/ 0 h 59"/>
                  <a:gd name="T20" fmla="*/ 1 w 81"/>
                  <a:gd name="T21" fmla="*/ 0 h 59"/>
                  <a:gd name="T22" fmla="*/ 1 w 81"/>
                  <a:gd name="T23" fmla="*/ 0 h 59"/>
                  <a:gd name="T24" fmla="*/ 1 w 81"/>
                  <a:gd name="T25" fmla="*/ 0 h 59"/>
                  <a:gd name="T26" fmla="*/ 1 w 81"/>
                  <a:gd name="T27" fmla="*/ 0 h 59"/>
                  <a:gd name="T28" fmla="*/ 1 w 81"/>
                  <a:gd name="T29" fmla="*/ 0 h 59"/>
                  <a:gd name="T30" fmla="*/ 1 w 81"/>
                  <a:gd name="T31" fmla="*/ 0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9"/>
                  <a:gd name="T53" fmla="*/ 81 w 81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8" name="Freeform 304"/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 h 49"/>
                  <a:gd name="T2" fmla="*/ 1 w 80"/>
                  <a:gd name="T3" fmla="*/ 1 h 49"/>
                  <a:gd name="T4" fmla="*/ 1 w 80"/>
                  <a:gd name="T5" fmla="*/ 1 h 49"/>
                  <a:gd name="T6" fmla="*/ 1 w 80"/>
                  <a:gd name="T7" fmla="*/ 1 h 49"/>
                  <a:gd name="T8" fmla="*/ 1 w 80"/>
                  <a:gd name="T9" fmla="*/ 1 h 49"/>
                  <a:gd name="T10" fmla="*/ 1 w 80"/>
                  <a:gd name="T11" fmla="*/ 1 h 49"/>
                  <a:gd name="T12" fmla="*/ 1 w 80"/>
                  <a:gd name="T13" fmla="*/ 1 h 49"/>
                  <a:gd name="T14" fmla="*/ 1 w 80"/>
                  <a:gd name="T15" fmla="*/ 0 h 49"/>
                  <a:gd name="T16" fmla="*/ 1 w 80"/>
                  <a:gd name="T17" fmla="*/ 1 h 49"/>
                  <a:gd name="T18" fmla="*/ 1 w 80"/>
                  <a:gd name="T19" fmla="*/ 1 h 49"/>
                  <a:gd name="T20" fmla="*/ 1 w 80"/>
                  <a:gd name="T21" fmla="*/ 1 h 49"/>
                  <a:gd name="T22" fmla="*/ 1 w 80"/>
                  <a:gd name="T23" fmla="*/ 1 h 49"/>
                  <a:gd name="T24" fmla="*/ 1 w 80"/>
                  <a:gd name="T25" fmla="*/ 1 h 49"/>
                  <a:gd name="T26" fmla="*/ 1 w 80"/>
                  <a:gd name="T27" fmla="*/ 1 h 49"/>
                  <a:gd name="T28" fmla="*/ 1 w 80"/>
                  <a:gd name="T29" fmla="*/ 1 h 49"/>
                  <a:gd name="T30" fmla="*/ 1 w 80"/>
                  <a:gd name="T31" fmla="*/ 1 h 49"/>
                  <a:gd name="T32" fmla="*/ 0 w 80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49"/>
                  <a:gd name="T53" fmla="*/ 80 w 80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39" name="Freeform 305"/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1 w 68"/>
                  <a:gd name="T1" fmla="*/ 0 h 265"/>
                  <a:gd name="T2" fmla="*/ 1 w 68"/>
                  <a:gd name="T3" fmla="*/ 0 h 265"/>
                  <a:gd name="T4" fmla="*/ 1 w 68"/>
                  <a:gd name="T5" fmla="*/ 0 h 265"/>
                  <a:gd name="T6" fmla="*/ 1 w 68"/>
                  <a:gd name="T7" fmla="*/ 0 h 265"/>
                  <a:gd name="T8" fmla="*/ 0 w 68"/>
                  <a:gd name="T9" fmla="*/ 0 h 265"/>
                  <a:gd name="T10" fmla="*/ 1 w 68"/>
                  <a:gd name="T11" fmla="*/ 0 h 265"/>
                  <a:gd name="T12" fmla="*/ 1 w 68"/>
                  <a:gd name="T13" fmla="*/ 0 h 265"/>
                  <a:gd name="T14" fmla="*/ 1 w 68"/>
                  <a:gd name="T15" fmla="*/ 0 h 265"/>
                  <a:gd name="T16" fmla="*/ 1 w 68"/>
                  <a:gd name="T17" fmla="*/ 0 h 265"/>
                  <a:gd name="T18" fmla="*/ 1 w 68"/>
                  <a:gd name="T19" fmla="*/ 0 h 265"/>
                  <a:gd name="T20" fmla="*/ 1 w 68"/>
                  <a:gd name="T21" fmla="*/ 0 h 265"/>
                  <a:gd name="T22" fmla="*/ 1 w 68"/>
                  <a:gd name="T23" fmla="*/ 0 h 265"/>
                  <a:gd name="T24" fmla="*/ 1 w 68"/>
                  <a:gd name="T25" fmla="*/ 0 h 265"/>
                  <a:gd name="T26" fmla="*/ 1 w 68"/>
                  <a:gd name="T27" fmla="*/ 0 h 265"/>
                  <a:gd name="T28" fmla="*/ 1 w 68"/>
                  <a:gd name="T29" fmla="*/ 0 h 265"/>
                  <a:gd name="T30" fmla="*/ 1 w 68"/>
                  <a:gd name="T31" fmla="*/ 0 h 265"/>
                  <a:gd name="T32" fmla="*/ 1 w 68"/>
                  <a:gd name="T33" fmla="*/ 0 h 265"/>
                  <a:gd name="T34" fmla="*/ 1 w 68"/>
                  <a:gd name="T35" fmla="*/ 0 h 265"/>
                  <a:gd name="T36" fmla="*/ 1 w 68"/>
                  <a:gd name="T37" fmla="*/ 0 h 265"/>
                  <a:gd name="T38" fmla="*/ 1 w 68"/>
                  <a:gd name="T39" fmla="*/ 0 h 265"/>
                  <a:gd name="T40" fmla="*/ 1 w 68"/>
                  <a:gd name="T41" fmla="*/ 0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65"/>
                  <a:gd name="T65" fmla="*/ 68 w 68"/>
                  <a:gd name="T66" fmla="*/ 265 h 2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0" name="Freeform 306"/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0 w 57"/>
                  <a:gd name="T1" fmla="*/ 0 h 34"/>
                  <a:gd name="T2" fmla="*/ 0 w 57"/>
                  <a:gd name="T3" fmla="*/ 0 h 34"/>
                  <a:gd name="T4" fmla="*/ 0 w 57"/>
                  <a:gd name="T5" fmla="*/ 0 h 34"/>
                  <a:gd name="T6" fmla="*/ 0 w 57"/>
                  <a:gd name="T7" fmla="*/ 0 h 34"/>
                  <a:gd name="T8" fmla="*/ 0 w 57"/>
                  <a:gd name="T9" fmla="*/ 0 h 34"/>
                  <a:gd name="T10" fmla="*/ 0 w 57"/>
                  <a:gd name="T11" fmla="*/ 0 h 34"/>
                  <a:gd name="T12" fmla="*/ 0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0 w 57"/>
                  <a:gd name="T23" fmla="*/ 0 h 34"/>
                  <a:gd name="T24" fmla="*/ 0 w 57"/>
                  <a:gd name="T25" fmla="*/ 0 h 34"/>
                  <a:gd name="T26" fmla="*/ 0 w 57"/>
                  <a:gd name="T27" fmla="*/ 0 h 34"/>
                  <a:gd name="T28" fmla="*/ 0 w 57"/>
                  <a:gd name="T29" fmla="*/ 0 h 34"/>
                  <a:gd name="T30" fmla="*/ 0 w 57"/>
                  <a:gd name="T31" fmla="*/ 0 h 34"/>
                  <a:gd name="T32" fmla="*/ 0 w 5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34"/>
                  <a:gd name="T53" fmla="*/ 57 w 5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1" name="Freeform 307"/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1 w 62"/>
                  <a:gd name="T7" fmla="*/ 1 h 40"/>
                  <a:gd name="T8" fmla="*/ 1 w 62"/>
                  <a:gd name="T9" fmla="*/ 1 h 40"/>
                  <a:gd name="T10" fmla="*/ 1 w 62"/>
                  <a:gd name="T11" fmla="*/ 1 h 40"/>
                  <a:gd name="T12" fmla="*/ 1 w 62"/>
                  <a:gd name="T13" fmla="*/ 1 h 40"/>
                  <a:gd name="T14" fmla="*/ 1 w 62"/>
                  <a:gd name="T15" fmla="*/ 1 h 40"/>
                  <a:gd name="T16" fmla="*/ 1 w 62"/>
                  <a:gd name="T17" fmla="*/ 1 h 40"/>
                  <a:gd name="T18" fmla="*/ 1 w 62"/>
                  <a:gd name="T19" fmla="*/ 1 h 40"/>
                  <a:gd name="T20" fmla="*/ 1 w 62"/>
                  <a:gd name="T21" fmla="*/ 1 h 40"/>
                  <a:gd name="T22" fmla="*/ 1 w 62"/>
                  <a:gd name="T23" fmla="*/ 1 h 40"/>
                  <a:gd name="T24" fmla="*/ 1 w 62"/>
                  <a:gd name="T25" fmla="*/ 1 h 40"/>
                  <a:gd name="T26" fmla="*/ 1 w 62"/>
                  <a:gd name="T27" fmla="*/ 1 h 40"/>
                  <a:gd name="T28" fmla="*/ 1 w 62"/>
                  <a:gd name="T29" fmla="*/ 1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40"/>
                  <a:gd name="T53" fmla="*/ 62 w 62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2" name="Freeform 308"/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1 w 81"/>
                  <a:gd name="T5" fmla="*/ 0 h 53"/>
                  <a:gd name="T6" fmla="*/ 1 w 81"/>
                  <a:gd name="T7" fmla="*/ 0 h 53"/>
                  <a:gd name="T8" fmla="*/ 1 w 81"/>
                  <a:gd name="T9" fmla="*/ 0 h 53"/>
                  <a:gd name="T10" fmla="*/ 1 w 81"/>
                  <a:gd name="T11" fmla="*/ 0 h 53"/>
                  <a:gd name="T12" fmla="*/ 1 w 81"/>
                  <a:gd name="T13" fmla="*/ 0 h 53"/>
                  <a:gd name="T14" fmla="*/ 1 w 81"/>
                  <a:gd name="T15" fmla="*/ 0 h 53"/>
                  <a:gd name="T16" fmla="*/ 1 w 81"/>
                  <a:gd name="T17" fmla="*/ 0 h 53"/>
                  <a:gd name="T18" fmla="*/ 1 w 81"/>
                  <a:gd name="T19" fmla="*/ 0 h 53"/>
                  <a:gd name="T20" fmla="*/ 1 w 81"/>
                  <a:gd name="T21" fmla="*/ 0 h 53"/>
                  <a:gd name="T22" fmla="*/ 1 w 81"/>
                  <a:gd name="T23" fmla="*/ 0 h 53"/>
                  <a:gd name="T24" fmla="*/ 1 w 81"/>
                  <a:gd name="T25" fmla="*/ 0 h 53"/>
                  <a:gd name="T26" fmla="*/ 1 w 81"/>
                  <a:gd name="T27" fmla="*/ 0 h 53"/>
                  <a:gd name="T28" fmla="*/ 1 w 81"/>
                  <a:gd name="T29" fmla="*/ 0 h 53"/>
                  <a:gd name="T30" fmla="*/ 1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3"/>
                  <a:gd name="T53" fmla="*/ 81 w 8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3" name="Freeform 309"/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1 w 88"/>
                  <a:gd name="T5" fmla="*/ 0 h 59"/>
                  <a:gd name="T6" fmla="*/ 1 w 88"/>
                  <a:gd name="T7" fmla="*/ 0 h 59"/>
                  <a:gd name="T8" fmla="*/ 1 w 88"/>
                  <a:gd name="T9" fmla="*/ 0 h 59"/>
                  <a:gd name="T10" fmla="*/ 1 w 88"/>
                  <a:gd name="T11" fmla="*/ 0 h 59"/>
                  <a:gd name="T12" fmla="*/ 1 w 88"/>
                  <a:gd name="T13" fmla="*/ 0 h 59"/>
                  <a:gd name="T14" fmla="*/ 1 w 88"/>
                  <a:gd name="T15" fmla="*/ 0 h 59"/>
                  <a:gd name="T16" fmla="*/ 1 w 88"/>
                  <a:gd name="T17" fmla="*/ 0 h 59"/>
                  <a:gd name="T18" fmla="*/ 1 w 88"/>
                  <a:gd name="T19" fmla="*/ 0 h 59"/>
                  <a:gd name="T20" fmla="*/ 1 w 88"/>
                  <a:gd name="T21" fmla="*/ 0 h 59"/>
                  <a:gd name="T22" fmla="*/ 1 w 88"/>
                  <a:gd name="T23" fmla="*/ 0 h 59"/>
                  <a:gd name="T24" fmla="*/ 1 w 88"/>
                  <a:gd name="T25" fmla="*/ 0 h 59"/>
                  <a:gd name="T26" fmla="*/ 1 w 88"/>
                  <a:gd name="T27" fmla="*/ 0 h 59"/>
                  <a:gd name="T28" fmla="*/ 1 w 88"/>
                  <a:gd name="T29" fmla="*/ 0 h 59"/>
                  <a:gd name="T30" fmla="*/ 1 w 88"/>
                  <a:gd name="T31" fmla="*/ 0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9"/>
                  <a:gd name="T53" fmla="*/ 88 w 8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4" name="Freeform 310"/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1 w 71"/>
                  <a:gd name="T5" fmla="*/ 1 h 62"/>
                  <a:gd name="T6" fmla="*/ 1 w 71"/>
                  <a:gd name="T7" fmla="*/ 1 h 62"/>
                  <a:gd name="T8" fmla="*/ 1 w 71"/>
                  <a:gd name="T9" fmla="*/ 1 h 62"/>
                  <a:gd name="T10" fmla="*/ 1 w 71"/>
                  <a:gd name="T11" fmla="*/ 1 h 62"/>
                  <a:gd name="T12" fmla="*/ 1 w 71"/>
                  <a:gd name="T13" fmla="*/ 1 h 62"/>
                  <a:gd name="T14" fmla="*/ 1 w 71"/>
                  <a:gd name="T15" fmla="*/ 1 h 62"/>
                  <a:gd name="T16" fmla="*/ 1 w 71"/>
                  <a:gd name="T17" fmla="*/ 1 h 62"/>
                  <a:gd name="T18" fmla="*/ 1 w 71"/>
                  <a:gd name="T19" fmla="*/ 1 h 62"/>
                  <a:gd name="T20" fmla="*/ 1 w 71"/>
                  <a:gd name="T21" fmla="*/ 1 h 62"/>
                  <a:gd name="T22" fmla="*/ 1 w 71"/>
                  <a:gd name="T23" fmla="*/ 1 h 62"/>
                  <a:gd name="T24" fmla="*/ 1 w 71"/>
                  <a:gd name="T25" fmla="*/ 1 h 62"/>
                  <a:gd name="T26" fmla="*/ 1 w 71"/>
                  <a:gd name="T27" fmla="*/ 1 h 62"/>
                  <a:gd name="T28" fmla="*/ 1 w 71"/>
                  <a:gd name="T29" fmla="*/ 1 h 62"/>
                  <a:gd name="T30" fmla="*/ 1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2"/>
                  <a:gd name="T53" fmla="*/ 71 w 71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5" name="Freeform 311"/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w 59"/>
                  <a:gd name="T13" fmla="*/ 0 h 53"/>
                  <a:gd name="T14" fmla="*/ 0 w 59"/>
                  <a:gd name="T15" fmla="*/ 0 h 53"/>
                  <a:gd name="T16" fmla="*/ 0 w 59"/>
                  <a:gd name="T17" fmla="*/ 0 h 53"/>
                  <a:gd name="T18" fmla="*/ 0 w 59"/>
                  <a:gd name="T19" fmla="*/ 0 h 53"/>
                  <a:gd name="T20" fmla="*/ 0 w 59"/>
                  <a:gd name="T21" fmla="*/ 0 h 53"/>
                  <a:gd name="T22" fmla="*/ 0 w 59"/>
                  <a:gd name="T23" fmla="*/ 0 h 53"/>
                  <a:gd name="T24" fmla="*/ 0 w 59"/>
                  <a:gd name="T25" fmla="*/ 0 h 53"/>
                  <a:gd name="T26" fmla="*/ 0 w 59"/>
                  <a:gd name="T27" fmla="*/ 0 h 53"/>
                  <a:gd name="T28" fmla="*/ 0 w 59"/>
                  <a:gd name="T29" fmla="*/ 0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6" name="Freeform 312"/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0 w 43"/>
                  <a:gd name="T5" fmla="*/ 0 h 45"/>
                  <a:gd name="T6" fmla="*/ 0 w 43"/>
                  <a:gd name="T7" fmla="*/ 0 h 45"/>
                  <a:gd name="T8" fmla="*/ 0 w 43"/>
                  <a:gd name="T9" fmla="*/ 0 h 45"/>
                  <a:gd name="T10" fmla="*/ 0 w 43"/>
                  <a:gd name="T11" fmla="*/ 0 h 45"/>
                  <a:gd name="T12" fmla="*/ 0 w 43"/>
                  <a:gd name="T13" fmla="*/ 0 h 45"/>
                  <a:gd name="T14" fmla="*/ 0 w 43"/>
                  <a:gd name="T15" fmla="*/ 0 h 45"/>
                  <a:gd name="T16" fmla="*/ 0 w 43"/>
                  <a:gd name="T17" fmla="*/ 0 h 45"/>
                  <a:gd name="T18" fmla="*/ 0 w 43"/>
                  <a:gd name="T19" fmla="*/ 0 h 45"/>
                  <a:gd name="T20" fmla="*/ 0 w 43"/>
                  <a:gd name="T21" fmla="*/ 0 h 45"/>
                  <a:gd name="T22" fmla="*/ 0 w 43"/>
                  <a:gd name="T23" fmla="*/ 0 h 45"/>
                  <a:gd name="T24" fmla="*/ 0 w 43"/>
                  <a:gd name="T25" fmla="*/ 0 h 45"/>
                  <a:gd name="T26" fmla="*/ 0 w 43"/>
                  <a:gd name="T27" fmla="*/ 0 h 45"/>
                  <a:gd name="T28" fmla="*/ 0 w 43"/>
                  <a:gd name="T29" fmla="*/ 0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5"/>
                  <a:gd name="T53" fmla="*/ 43 w 43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7" name="Freeform 313"/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1 w 29"/>
                  <a:gd name="T3" fmla="*/ 1 h 31"/>
                  <a:gd name="T4" fmla="*/ 1 w 29"/>
                  <a:gd name="T5" fmla="*/ 1 h 31"/>
                  <a:gd name="T6" fmla="*/ 1 w 29"/>
                  <a:gd name="T7" fmla="*/ 1 h 31"/>
                  <a:gd name="T8" fmla="*/ 1 w 29"/>
                  <a:gd name="T9" fmla="*/ 1 h 31"/>
                  <a:gd name="T10" fmla="*/ 1 w 29"/>
                  <a:gd name="T11" fmla="*/ 1 h 31"/>
                  <a:gd name="T12" fmla="*/ 1 w 29"/>
                  <a:gd name="T13" fmla="*/ 1 h 31"/>
                  <a:gd name="T14" fmla="*/ 1 w 29"/>
                  <a:gd name="T15" fmla="*/ 1 h 31"/>
                  <a:gd name="T16" fmla="*/ 1 w 29"/>
                  <a:gd name="T17" fmla="*/ 1 h 31"/>
                  <a:gd name="T18" fmla="*/ 1 w 29"/>
                  <a:gd name="T19" fmla="*/ 1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1"/>
                  <a:gd name="T41" fmla="*/ 29 w 2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8" name="Freeform 314"/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 w 37"/>
                  <a:gd name="T1" fmla="*/ 0 h 35"/>
                  <a:gd name="T2" fmla="*/ 1 w 37"/>
                  <a:gd name="T3" fmla="*/ 0 h 35"/>
                  <a:gd name="T4" fmla="*/ 1 w 37"/>
                  <a:gd name="T5" fmla="*/ 0 h 35"/>
                  <a:gd name="T6" fmla="*/ 1 w 37"/>
                  <a:gd name="T7" fmla="*/ 0 h 35"/>
                  <a:gd name="T8" fmla="*/ 1 w 37"/>
                  <a:gd name="T9" fmla="*/ 0 h 35"/>
                  <a:gd name="T10" fmla="*/ 1 w 37"/>
                  <a:gd name="T11" fmla="*/ 0 h 35"/>
                  <a:gd name="T12" fmla="*/ 1 w 37"/>
                  <a:gd name="T13" fmla="*/ 0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1 w 37"/>
                  <a:gd name="T21" fmla="*/ 0 h 35"/>
                  <a:gd name="T22" fmla="*/ 1 w 37"/>
                  <a:gd name="T23" fmla="*/ 0 h 35"/>
                  <a:gd name="T24" fmla="*/ 1 w 37"/>
                  <a:gd name="T25" fmla="*/ 0 h 35"/>
                  <a:gd name="T26" fmla="*/ 1 w 37"/>
                  <a:gd name="T27" fmla="*/ 0 h 35"/>
                  <a:gd name="T28" fmla="*/ 1 w 37"/>
                  <a:gd name="T29" fmla="*/ 0 h 35"/>
                  <a:gd name="T30" fmla="*/ 1 w 37"/>
                  <a:gd name="T31" fmla="*/ 0 h 35"/>
                  <a:gd name="T32" fmla="*/ 1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49" name="Freeform 315"/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 h 40"/>
                  <a:gd name="T2" fmla="*/ 1 w 18"/>
                  <a:gd name="T3" fmla="*/ 1 h 40"/>
                  <a:gd name="T4" fmla="*/ 1 w 18"/>
                  <a:gd name="T5" fmla="*/ 1 h 40"/>
                  <a:gd name="T6" fmla="*/ 1 w 18"/>
                  <a:gd name="T7" fmla="*/ 1 h 40"/>
                  <a:gd name="T8" fmla="*/ 1 w 18"/>
                  <a:gd name="T9" fmla="*/ 0 h 40"/>
                  <a:gd name="T10" fmla="*/ 1 w 18"/>
                  <a:gd name="T11" fmla="*/ 1 h 40"/>
                  <a:gd name="T12" fmla="*/ 1 w 18"/>
                  <a:gd name="T13" fmla="*/ 1 h 40"/>
                  <a:gd name="T14" fmla="*/ 1 w 18"/>
                  <a:gd name="T15" fmla="*/ 1 h 40"/>
                  <a:gd name="T16" fmla="*/ 0 w 18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0"/>
                  <a:gd name="T29" fmla="*/ 18 w 1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0" name="Freeform 316"/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1 w 10"/>
                  <a:gd name="T1" fmla="*/ 0 h 45"/>
                  <a:gd name="T2" fmla="*/ 1 w 10"/>
                  <a:gd name="T3" fmla="*/ 0 h 45"/>
                  <a:gd name="T4" fmla="*/ 1 w 10"/>
                  <a:gd name="T5" fmla="*/ 0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0 h 45"/>
                  <a:gd name="T14" fmla="*/ 1 w 10"/>
                  <a:gd name="T15" fmla="*/ 0 h 45"/>
                  <a:gd name="T16" fmla="*/ 1 w 1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5"/>
                  <a:gd name="T29" fmla="*/ 10 w 10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1" name="Freeform 317"/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 h 40"/>
                  <a:gd name="T2" fmla="*/ 1 w 34"/>
                  <a:gd name="T3" fmla="*/ 1 h 40"/>
                  <a:gd name="T4" fmla="*/ 1 w 34"/>
                  <a:gd name="T5" fmla="*/ 1 h 40"/>
                  <a:gd name="T6" fmla="*/ 1 w 34"/>
                  <a:gd name="T7" fmla="*/ 1 h 40"/>
                  <a:gd name="T8" fmla="*/ 1 w 34"/>
                  <a:gd name="T9" fmla="*/ 1 h 40"/>
                  <a:gd name="T10" fmla="*/ 1 w 34"/>
                  <a:gd name="T11" fmla="*/ 1 h 40"/>
                  <a:gd name="T12" fmla="*/ 1 w 34"/>
                  <a:gd name="T13" fmla="*/ 1 h 40"/>
                  <a:gd name="T14" fmla="*/ 1 w 34"/>
                  <a:gd name="T15" fmla="*/ 0 h 40"/>
                  <a:gd name="T16" fmla="*/ 1 w 34"/>
                  <a:gd name="T17" fmla="*/ 1 h 40"/>
                  <a:gd name="T18" fmla="*/ 1 w 34"/>
                  <a:gd name="T19" fmla="*/ 1 h 40"/>
                  <a:gd name="T20" fmla="*/ 1 w 34"/>
                  <a:gd name="T21" fmla="*/ 1 h 40"/>
                  <a:gd name="T22" fmla="*/ 1 w 34"/>
                  <a:gd name="T23" fmla="*/ 1 h 40"/>
                  <a:gd name="T24" fmla="*/ 1 w 34"/>
                  <a:gd name="T25" fmla="*/ 1 h 40"/>
                  <a:gd name="T26" fmla="*/ 1 w 34"/>
                  <a:gd name="T27" fmla="*/ 1 h 40"/>
                  <a:gd name="T28" fmla="*/ 1 w 34"/>
                  <a:gd name="T29" fmla="*/ 1 h 40"/>
                  <a:gd name="T30" fmla="*/ 1 w 34"/>
                  <a:gd name="T31" fmla="*/ 1 h 40"/>
                  <a:gd name="T32" fmla="*/ 0 w 34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0"/>
                  <a:gd name="T53" fmla="*/ 34 w 3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2" name="Freeform 318"/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0 w 57"/>
                  <a:gd name="T3" fmla="*/ 0 h 13"/>
                  <a:gd name="T4" fmla="*/ 0 w 57"/>
                  <a:gd name="T5" fmla="*/ 0 h 13"/>
                  <a:gd name="T6" fmla="*/ 0 w 57"/>
                  <a:gd name="T7" fmla="*/ 0 h 13"/>
                  <a:gd name="T8" fmla="*/ 0 w 57"/>
                  <a:gd name="T9" fmla="*/ 0 h 13"/>
                  <a:gd name="T10" fmla="*/ 0 w 57"/>
                  <a:gd name="T11" fmla="*/ 0 h 13"/>
                  <a:gd name="T12" fmla="*/ 0 w 57"/>
                  <a:gd name="T13" fmla="*/ 0 h 13"/>
                  <a:gd name="T14" fmla="*/ 0 w 57"/>
                  <a:gd name="T15" fmla="*/ 0 h 13"/>
                  <a:gd name="T16" fmla="*/ 0 w 57"/>
                  <a:gd name="T17" fmla="*/ 0 h 13"/>
                  <a:gd name="T18" fmla="*/ 0 w 57"/>
                  <a:gd name="T19" fmla="*/ 0 h 13"/>
                  <a:gd name="T20" fmla="*/ 0 w 57"/>
                  <a:gd name="T21" fmla="*/ 0 h 13"/>
                  <a:gd name="T22" fmla="*/ 0 w 57"/>
                  <a:gd name="T23" fmla="*/ 0 h 13"/>
                  <a:gd name="T24" fmla="*/ 0 w 57"/>
                  <a:gd name="T25" fmla="*/ 0 h 13"/>
                  <a:gd name="T26" fmla="*/ 0 w 57"/>
                  <a:gd name="T27" fmla="*/ 0 h 13"/>
                  <a:gd name="T28" fmla="*/ 0 w 57"/>
                  <a:gd name="T29" fmla="*/ 0 h 13"/>
                  <a:gd name="T30" fmla="*/ 0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3"/>
                  <a:gd name="T53" fmla="*/ 57 w 5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3" name="Freeform 319"/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1 w 55"/>
                  <a:gd name="T5" fmla="*/ 0 h 20"/>
                  <a:gd name="T6" fmla="*/ 1 w 55"/>
                  <a:gd name="T7" fmla="*/ 0 h 20"/>
                  <a:gd name="T8" fmla="*/ 1 w 55"/>
                  <a:gd name="T9" fmla="*/ 0 h 20"/>
                  <a:gd name="T10" fmla="*/ 1 w 55"/>
                  <a:gd name="T11" fmla="*/ 0 h 20"/>
                  <a:gd name="T12" fmla="*/ 1 w 55"/>
                  <a:gd name="T13" fmla="*/ 0 h 20"/>
                  <a:gd name="T14" fmla="*/ 1 w 55"/>
                  <a:gd name="T15" fmla="*/ 0 h 20"/>
                  <a:gd name="T16" fmla="*/ 1 w 55"/>
                  <a:gd name="T17" fmla="*/ 0 h 20"/>
                  <a:gd name="T18" fmla="*/ 1 w 55"/>
                  <a:gd name="T19" fmla="*/ 0 h 20"/>
                  <a:gd name="T20" fmla="*/ 1 w 55"/>
                  <a:gd name="T21" fmla="*/ 0 h 20"/>
                  <a:gd name="T22" fmla="*/ 1 w 55"/>
                  <a:gd name="T23" fmla="*/ 0 h 20"/>
                  <a:gd name="T24" fmla="*/ 1 w 55"/>
                  <a:gd name="T25" fmla="*/ 0 h 20"/>
                  <a:gd name="T26" fmla="*/ 1 w 55"/>
                  <a:gd name="T27" fmla="*/ 0 h 20"/>
                  <a:gd name="T28" fmla="*/ 1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0"/>
                  <a:gd name="T53" fmla="*/ 55 w 5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4" name="Freeform 320"/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1 w 54"/>
                  <a:gd name="T3" fmla="*/ 0 h 13"/>
                  <a:gd name="T4" fmla="*/ 1 w 54"/>
                  <a:gd name="T5" fmla="*/ 0 h 13"/>
                  <a:gd name="T6" fmla="*/ 1 w 54"/>
                  <a:gd name="T7" fmla="*/ 0 h 13"/>
                  <a:gd name="T8" fmla="*/ 1 w 54"/>
                  <a:gd name="T9" fmla="*/ 0 h 13"/>
                  <a:gd name="T10" fmla="*/ 1 w 54"/>
                  <a:gd name="T11" fmla="*/ 0 h 13"/>
                  <a:gd name="T12" fmla="*/ 1 w 54"/>
                  <a:gd name="T13" fmla="*/ 0 h 13"/>
                  <a:gd name="T14" fmla="*/ 1 w 54"/>
                  <a:gd name="T15" fmla="*/ 0 h 13"/>
                  <a:gd name="T16" fmla="*/ 1 w 54"/>
                  <a:gd name="T17" fmla="*/ 0 h 13"/>
                  <a:gd name="T18" fmla="*/ 1 w 54"/>
                  <a:gd name="T19" fmla="*/ 0 h 13"/>
                  <a:gd name="T20" fmla="*/ 1 w 54"/>
                  <a:gd name="T21" fmla="*/ 0 h 13"/>
                  <a:gd name="T22" fmla="*/ 1 w 54"/>
                  <a:gd name="T23" fmla="*/ 0 h 13"/>
                  <a:gd name="T24" fmla="*/ 1 w 54"/>
                  <a:gd name="T25" fmla="*/ 0 h 13"/>
                  <a:gd name="T26" fmla="*/ 1 w 54"/>
                  <a:gd name="T27" fmla="*/ 0 h 13"/>
                  <a:gd name="T28" fmla="*/ 1 w 54"/>
                  <a:gd name="T29" fmla="*/ 0 h 13"/>
                  <a:gd name="T30" fmla="*/ 1 w 54"/>
                  <a:gd name="T31" fmla="*/ 0 h 13"/>
                  <a:gd name="T32" fmla="*/ 0 w 5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3"/>
                  <a:gd name="T53" fmla="*/ 54 w 5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5" name="Freeform 321"/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0 h 17"/>
                  <a:gd name="T2" fmla="*/ 1 w 63"/>
                  <a:gd name="T3" fmla="*/ 0 h 17"/>
                  <a:gd name="T4" fmla="*/ 1 w 63"/>
                  <a:gd name="T5" fmla="*/ 0 h 17"/>
                  <a:gd name="T6" fmla="*/ 1 w 63"/>
                  <a:gd name="T7" fmla="*/ 0 h 17"/>
                  <a:gd name="T8" fmla="*/ 1 w 63"/>
                  <a:gd name="T9" fmla="*/ 0 h 17"/>
                  <a:gd name="T10" fmla="*/ 1 w 63"/>
                  <a:gd name="T11" fmla="*/ 0 h 17"/>
                  <a:gd name="T12" fmla="*/ 1 w 63"/>
                  <a:gd name="T13" fmla="*/ 0 h 17"/>
                  <a:gd name="T14" fmla="*/ 1 w 63"/>
                  <a:gd name="T15" fmla="*/ 0 h 17"/>
                  <a:gd name="T16" fmla="*/ 1 w 63"/>
                  <a:gd name="T17" fmla="*/ 0 h 17"/>
                  <a:gd name="T18" fmla="*/ 1 w 63"/>
                  <a:gd name="T19" fmla="*/ 0 h 17"/>
                  <a:gd name="T20" fmla="*/ 1 w 63"/>
                  <a:gd name="T21" fmla="*/ 0 h 17"/>
                  <a:gd name="T22" fmla="*/ 1 w 63"/>
                  <a:gd name="T23" fmla="*/ 0 h 17"/>
                  <a:gd name="T24" fmla="*/ 1 w 63"/>
                  <a:gd name="T25" fmla="*/ 0 h 17"/>
                  <a:gd name="T26" fmla="*/ 1 w 63"/>
                  <a:gd name="T27" fmla="*/ 0 h 17"/>
                  <a:gd name="T28" fmla="*/ 1 w 63"/>
                  <a:gd name="T29" fmla="*/ 0 h 17"/>
                  <a:gd name="T30" fmla="*/ 1 w 63"/>
                  <a:gd name="T31" fmla="*/ 0 h 17"/>
                  <a:gd name="T32" fmla="*/ 0 w 63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7"/>
                  <a:gd name="T53" fmla="*/ 63 w 63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6" name="Freeform 322"/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1 h 20"/>
                  <a:gd name="T2" fmla="*/ 1 w 69"/>
                  <a:gd name="T3" fmla="*/ 1 h 20"/>
                  <a:gd name="T4" fmla="*/ 1 w 69"/>
                  <a:gd name="T5" fmla="*/ 1 h 20"/>
                  <a:gd name="T6" fmla="*/ 1 w 69"/>
                  <a:gd name="T7" fmla="*/ 1 h 20"/>
                  <a:gd name="T8" fmla="*/ 1 w 69"/>
                  <a:gd name="T9" fmla="*/ 1 h 20"/>
                  <a:gd name="T10" fmla="*/ 1 w 69"/>
                  <a:gd name="T11" fmla="*/ 1 h 20"/>
                  <a:gd name="T12" fmla="*/ 1 w 69"/>
                  <a:gd name="T13" fmla="*/ 0 h 20"/>
                  <a:gd name="T14" fmla="*/ 1 w 69"/>
                  <a:gd name="T15" fmla="*/ 0 h 20"/>
                  <a:gd name="T16" fmla="*/ 1 w 69"/>
                  <a:gd name="T17" fmla="*/ 1 h 20"/>
                  <a:gd name="T18" fmla="*/ 1 w 69"/>
                  <a:gd name="T19" fmla="*/ 1 h 20"/>
                  <a:gd name="T20" fmla="*/ 1 w 69"/>
                  <a:gd name="T21" fmla="*/ 1 h 20"/>
                  <a:gd name="T22" fmla="*/ 1 w 69"/>
                  <a:gd name="T23" fmla="*/ 1 h 20"/>
                  <a:gd name="T24" fmla="*/ 1 w 69"/>
                  <a:gd name="T25" fmla="*/ 1 h 20"/>
                  <a:gd name="T26" fmla="*/ 1 w 69"/>
                  <a:gd name="T27" fmla="*/ 1 h 20"/>
                  <a:gd name="T28" fmla="*/ 1 w 69"/>
                  <a:gd name="T29" fmla="*/ 1 h 20"/>
                  <a:gd name="T30" fmla="*/ 1 w 69"/>
                  <a:gd name="T31" fmla="*/ 1 h 20"/>
                  <a:gd name="T32" fmla="*/ 0 w 69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20"/>
                  <a:gd name="T53" fmla="*/ 69 w 6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7" name="Freeform 323"/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1 h 36"/>
                  <a:gd name="T2" fmla="*/ 1 w 74"/>
                  <a:gd name="T3" fmla="*/ 1 h 36"/>
                  <a:gd name="T4" fmla="*/ 1 w 74"/>
                  <a:gd name="T5" fmla="*/ 1 h 36"/>
                  <a:gd name="T6" fmla="*/ 1 w 74"/>
                  <a:gd name="T7" fmla="*/ 1 h 36"/>
                  <a:gd name="T8" fmla="*/ 1 w 74"/>
                  <a:gd name="T9" fmla="*/ 1 h 36"/>
                  <a:gd name="T10" fmla="*/ 1 w 74"/>
                  <a:gd name="T11" fmla="*/ 1 h 36"/>
                  <a:gd name="T12" fmla="*/ 1 w 74"/>
                  <a:gd name="T13" fmla="*/ 1 h 36"/>
                  <a:gd name="T14" fmla="*/ 1 w 74"/>
                  <a:gd name="T15" fmla="*/ 0 h 36"/>
                  <a:gd name="T16" fmla="*/ 1 w 74"/>
                  <a:gd name="T17" fmla="*/ 1 h 36"/>
                  <a:gd name="T18" fmla="*/ 1 w 74"/>
                  <a:gd name="T19" fmla="*/ 1 h 36"/>
                  <a:gd name="T20" fmla="*/ 1 w 74"/>
                  <a:gd name="T21" fmla="*/ 1 h 36"/>
                  <a:gd name="T22" fmla="*/ 1 w 74"/>
                  <a:gd name="T23" fmla="*/ 1 h 36"/>
                  <a:gd name="T24" fmla="*/ 1 w 74"/>
                  <a:gd name="T25" fmla="*/ 1 h 36"/>
                  <a:gd name="T26" fmla="*/ 1 w 74"/>
                  <a:gd name="T27" fmla="*/ 1 h 36"/>
                  <a:gd name="T28" fmla="*/ 1 w 74"/>
                  <a:gd name="T29" fmla="*/ 1 h 36"/>
                  <a:gd name="T30" fmla="*/ 1 w 74"/>
                  <a:gd name="T31" fmla="*/ 1 h 36"/>
                  <a:gd name="T32" fmla="*/ 0 w 74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6"/>
                  <a:gd name="T53" fmla="*/ 74 w 7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8" name="Freeform 324"/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 h 43"/>
                  <a:gd name="T2" fmla="*/ 1 w 68"/>
                  <a:gd name="T3" fmla="*/ 1 h 43"/>
                  <a:gd name="T4" fmla="*/ 1 w 68"/>
                  <a:gd name="T5" fmla="*/ 1 h 43"/>
                  <a:gd name="T6" fmla="*/ 1 w 68"/>
                  <a:gd name="T7" fmla="*/ 1 h 43"/>
                  <a:gd name="T8" fmla="*/ 1 w 68"/>
                  <a:gd name="T9" fmla="*/ 1 h 43"/>
                  <a:gd name="T10" fmla="*/ 1 w 68"/>
                  <a:gd name="T11" fmla="*/ 1 h 43"/>
                  <a:gd name="T12" fmla="*/ 1 w 68"/>
                  <a:gd name="T13" fmla="*/ 1 h 43"/>
                  <a:gd name="T14" fmla="*/ 1 w 68"/>
                  <a:gd name="T15" fmla="*/ 0 h 43"/>
                  <a:gd name="T16" fmla="*/ 1 w 68"/>
                  <a:gd name="T17" fmla="*/ 1 h 43"/>
                  <a:gd name="T18" fmla="*/ 1 w 68"/>
                  <a:gd name="T19" fmla="*/ 1 h 43"/>
                  <a:gd name="T20" fmla="*/ 1 w 68"/>
                  <a:gd name="T21" fmla="*/ 1 h 43"/>
                  <a:gd name="T22" fmla="*/ 1 w 68"/>
                  <a:gd name="T23" fmla="*/ 1 h 43"/>
                  <a:gd name="T24" fmla="*/ 1 w 68"/>
                  <a:gd name="T25" fmla="*/ 1 h 43"/>
                  <a:gd name="T26" fmla="*/ 1 w 68"/>
                  <a:gd name="T27" fmla="*/ 1 h 43"/>
                  <a:gd name="T28" fmla="*/ 1 w 68"/>
                  <a:gd name="T29" fmla="*/ 1 h 43"/>
                  <a:gd name="T30" fmla="*/ 1 w 68"/>
                  <a:gd name="T31" fmla="*/ 1 h 43"/>
                  <a:gd name="T32" fmla="*/ 0 w 68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43"/>
                  <a:gd name="T53" fmla="*/ 68 w 68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59" name="Freeform 325"/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1 h 35"/>
                  <a:gd name="T2" fmla="*/ 1 w 62"/>
                  <a:gd name="T3" fmla="*/ 1 h 35"/>
                  <a:gd name="T4" fmla="*/ 1 w 62"/>
                  <a:gd name="T5" fmla="*/ 1 h 35"/>
                  <a:gd name="T6" fmla="*/ 1 w 62"/>
                  <a:gd name="T7" fmla="*/ 1 h 35"/>
                  <a:gd name="T8" fmla="*/ 1 w 62"/>
                  <a:gd name="T9" fmla="*/ 1 h 35"/>
                  <a:gd name="T10" fmla="*/ 1 w 62"/>
                  <a:gd name="T11" fmla="*/ 1 h 35"/>
                  <a:gd name="T12" fmla="*/ 1 w 62"/>
                  <a:gd name="T13" fmla="*/ 1 h 35"/>
                  <a:gd name="T14" fmla="*/ 1 w 62"/>
                  <a:gd name="T15" fmla="*/ 0 h 35"/>
                  <a:gd name="T16" fmla="*/ 1 w 62"/>
                  <a:gd name="T17" fmla="*/ 1 h 35"/>
                  <a:gd name="T18" fmla="*/ 1 w 62"/>
                  <a:gd name="T19" fmla="*/ 1 h 35"/>
                  <a:gd name="T20" fmla="*/ 1 w 62"/>
                  <a:gd name="T21" fmla="*/ 1 h 35"/>
                  <a:gd name="T22" fmla="*/ 1 w 62"/>
                  <a:gd name="T23" fmla="*/ 1 h 35"/>
                  <a:gd name="T24" fmla="*/ 1 w 62"/>
                  <a:gd name="T25" fmla="*/ 1 h 35"/>
                  <a:gd name="T26" fmla="*/ 1 w 62"/>
                  <a:gd name="T27" fmla="*/ 1 h 35"/>
                  <a:gd name="T28" fmla="*/ 1 w 62"/>
                  <a:gd name="T29" fmla="*/ 1 h 35"/>
                  <a:gd name="T30" fmla="*/ 1 w 62"/>
                  <a:gd name="T31" fmla="*/ 1 h 35"/>
                  <a:gd name="T32" fmla="*/ 0 w 62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5"/>
                  <a:gd name="T53" fmla="*/ 62 w 6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0" name="Freeform 326"/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1 w 88"/>
                  <a:gd name="T5" fmla="*/ 0 h 58"/>
                  <a:gd name="T6" fmla="*/ 1 w 88"/>
                  <a:gd name="T7" fmla="*/ 0 h 58"/>
                  <a:gd name="T8" fmla="*/ 1 w 88"/>
                  <a:gd name="T9" fmla="*/ 0 h 58"/>
                  <a:gd name="T10" fmla="*/ 1 w 88"/>
                  <a:gd name="T11" fmla="*/ 0 h 58"/>
                  <a:gd name="T12" fmla="*/ 1 w 88"/>
                  <a:gd name="T13" fmla="*/ 0 h 58"/>
                  <a:gd name="T14" fmla="*/ 1 w 88"/>
                  <a:gd name="T15" fmla="*/ 0 h 58"/>
                  <a:gd name="T16" fmla="*/ 1 w 88"/>
                  <a:gd name="T17" fmla="*/ 0 h 58"/>
                  <a:gd name="T18" fmla="*/ 1 w 88"/>
                  <a:gd name="T19" fmla="*/ 0 h 58"/>
                  <a:gd name="T20" fmla="*/ 1 w 88"/>
                  <a:gd name="T21" fmla="*/ 0 h 58"/>
                  <a:gd name="T22" fmla="*/ 1 w 88"/>
                  <a:gd name="T23" fmla="*/ 0 h 58"/>
                  <a:gd name="T24" fmla="*/ 1 w 88"/>
                  <a:gd name="T25" fmla="*/ 0 h 58"/>
                  <a:gd name="T26" fmla="*/ 1 w 88"/>
                  <a:gd name="T27" fmla="*/ 0 h 58"/>
                  <a:gd name="T28" fmla="*/ 1 w 88"/>
                  <a:gd name="T29" fmla="*/ 0 h 58"/>
                  <a:gd name="T30" fmla="*/ 1 w 88"/>
                  <a:gd name="T31" fmla="*/ 0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8"/>
                  <a:gd name="T53" fmla="*/ 88 w 8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1" name="Freeform 327"/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0 w 69"/>
                  <a:gd name="T5" fmla="*/ 0 h 50"/>
                  <a:gd name="T6" fmla="*/ 0 w 69"/>
                  <a:gd name="T7" fmla="*/ 0 h 50"/>
                  <a:gd name="T8" fmla="*/ 0 w 69"/>
                  <a:gd name="T9" fmla="*/ 0 h 50"/>
                  <a:gd name="T10" fmla="*/ 0 w 69"/>
                  <a:gd name="T11" fmla="*/ 0 h 50"/>
                  <a:gd name="T12" fmla="*/ 0 w 69"/>
                  <a:gd name="T13" fmla="*/ 0 h 50"/>
                  <a:gd name="T14" fmla="*/ 0 w 69"/>
                  <a:gd name="T15" fmla="*/ 0 h 50"/>
                  <a:gd name="T16" fmla="*/ 0 w 69"/>
                  <a:gd name="T17" fmla="*/ 0 h 50"/>
                  <a:gd name="T18" fmla="*/ 0 w 69"/>
                  <a:gd name="T19" fmla="*/ 0 h 50"/>
                  <a:gd name="T20" fmla="*/ 0 w 69"/>
                  <a:gd name="T21" fmla="*/ 0 h 50"/>
                  <a:gd name="T22" fmla="*/ 0 w 69"/>
                  <a:gd name="T23" fmla="*/ 0 h 50"/>
                  <a:gd name="T24" fmla="*/ 0 w 69"/>
                  <a:gd name="T25" fmla="*/ 0 h 50"/>
                  <a:gd name="T26" fmla="*/ 0 w 69"/>
                  <a:gd name="T27" fmla="*/ 0 h 50"/>
                  <a:gd name="T28" fmla="*/ 0 w 69"/>
                  <a:gd name="T29" fmla="*/ 0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0"/>
                  <a:gd name="T53" fmla="*/ 69 w 69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2" name="Freeform 328"/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0 h 43"/>
                  <a:gd name="T2" fmla="*/ 1 w 69"/>
                  <a:gd name="T3" fmla="*/ 0 h 43"/>
                  <a:gd name="T4" fmla="*/ 1 w 69"/>
                  <a:gd name="T5" fmla="*/ 0 h 43"/>
                  <a:gd name="T6" fmla="*/ 1 w 69"/>
                  <a:gd name="T7" fmla="*/ 0 h 43"/>
                  <a:gd name="T8" fmla="*/ 1 w 69"/>
                  <a:gd name="T9" fmla="*/ 0 h 43"/>
                  <a:gd name="T10" fmla="*/ 1 w 69"/>
                  <a:gd name="T11" fmla="*/ 0 h 43"/>
                  <a:gd name="T12" fmla="*/ 1 w 69"/>
                  <a:gd name="T13" fmla="*/ 0 h 43"/>
                  <a:gd name="T14" fmla="*/ 1 w 69"/>
                  <a:gd name="T15" fmla="*/ 0 h 43"/>
                  <a:gd name="T16" fmla="*/ 1 w 69"/>
                  <a:gd name="T17" fmla="*/ 0 h 43"/>
                  <a:gd name="T18" fmla="*/ 1 w 69"/>
                  <a:gd name="T19" fmla="*/ 0 h 43"/>
                  <a:gd name="T20" fmla="*/ 1 w 69"/>
                  <a:gd name="T21" fmla="*/ 0 h 43"/>
                  <a:gd name="T22" fmla="*/ 1 w 69"/>
                  <a:gd name="T23" fmla="*/ 0 h 43"/>
                  <a:gd name="T24" fmla="*/ 1 w 69"/>
                  <a:gd name="T25" fmla="*/ 0 h 43"/>
                  <a:gd name="T26" fmla="*/ 1 w 69"/>
                  <a:gd name="T27" fmla="*/ 0 h 43"/>
                  <a:gd name="T28" fmla="*/ 1 w 69"/>
                  <a:gd name="T29" fmla="*/ 0 h 43"/>
                  <a:gd name="T30" fmla="*/ 1 w 69"/>
                  <a:gd name="T31" fmla="*/ 0 h 43"/>
                  <a:gd name="T32" fmla="*/ 0 w 6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3"/>
                  <a:gd name="T53" fmla="*/ 69 w 6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3" name="Freeform 329"/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0 w 301"/>
                  <a:gd name="T1" fmla="*/ 1 h 116"/>
                  <a:gd name="T2" fmla="*/ 0 w 301"/>
                  <a:gd name="T3" fmla="*/ 1 h 116"/>
                  <a:gd name="T4" fmla="*/ 0 w 301"/>
                  <a:gd name="T5" fmla="*/ 1 h 116"/>
                  <a:gd name="T6" fmla="*/ 0 w 301"/>
                  <a:gd name="T7" fmla="*/ 1 h 116"/>
                  <a:gd name="T8" fmla="*/ 0 w 301"/>
                  <a:gd name="T9" fmla="*/ 1 h 116"/>
                  <a:gd name="T10" fmla="*/ 0 w 301"/>
                  <a:gd name="T11" fmla="*/ 1 h 116"/>
                  <a:gd name="T12" fmla="*/ 0 w 301"/>
                  <a:gd name="T13" fmla="*/ 1 h 116"/>
                  <a:gd name="T14" fmla="*/ 0 w 301"/>
                  <a:gd name="T15" fmla="*/ 1 h 116"/>
                  <a:gd name="T16" fmla="*/ 0 w 301"/>
                  <a:gd name="T17" fmla="*/ 1 h 116"/>
                  <a:gd name="T18" fmla="*/ 0 w 301"/>
                  <a:gd name="T19" fmla="*/ 1 h 116"/>
                  <a:gd name="T20" fmla="*/ 0 w 301"/>
                  <a:gd name="T21" fmla="*/ 1 h 116"/>
                  <a:gd name="T22" fmla="*/ 0 w 301"/>
                  <a:gd name="T23" fmla="*/ 1 h 116"/>
                  <a:gd name="T24" fmla="*/ 0 w 301"/>
                  <a:gd name="T25" fmla="*/ 1 h 116"/>
                  <a:gd name="T26" fmla="*/ 0 w 301"/>
                  <a:gd name="T27" fmla="*/ 1 h 116"/>
                  <a:gd name="T28" fmla="*/ 0 w 301"/>
                  <a:gd name="T29" fmla="*/ 1 h 116"/>
                  <a:gd name="T30" fmla="*/ 0 w 301"/>
                  <a:gd name="T31" fmla="*/ 1 h 116"/>
                  <a:gd name="T32" fmla="*/ 0 w 301"/>
                  <a:gd name="T33" fmla="*/ 1 h 116"/>
                  <a:gd name="T34" fmla="*/ 0 w 301"/>
                  <a:gd name="T35" fmla="*/ 1 h 116"/>
                  <a:gd name="T36" fmla="*/ 0 w 301"/>
                  <a:gd name="T37" fmla="*/ 1 h 116"/>
                  <a:gd name="T38" fmla="*/ 0 w 301"/>
                  <a:gd name="T39" fmla="*/ 1 h 116"/>
                  <a:gd name="T40" fmla="*/ 0 w 301"/>
                  <a:gd name="T41" fmla="*/ 1 h 116"/>
                  <a:gd name="T42" fmla="*/ 0 w 301"/>
                  <a:gd name="T43" fmla="*/ 1 h 116"/>
                  <a:gd name="T44" fmla="*/ 0 w 301"/>
                  <a:gd name="T45" fmla="*/ 1 h 116"/>
                  <a:gd name="T46" fmla="*/ 0 w 301"/>
                  <a:gd name="T47" fmla="*/ 1 h 116"/>
                  <a:gd name="T48" fmla="*/ 0 w 301"/>
                  <a:gd name="T49" fmla="*/ 1 h 116"/>
                  <a:gd name="T50" fmla="*/ 0 w 301"/>
                  <a:gd name="T51" fmla="*/ 1 h 116"/>
                  <a:gd name="T52" fmla="*/ 0 w 301"/>
                  <a:gd name="T53" fmla="*/ 1 h 116"/>
                  <a:gd name="T54" fmla="*/ 0 w 301"/>
                  <a:gd name="T55" fmla="*/ 1 h 116"/>
                  <a:gd name="T56" fmla="*/ 0 w 301"/>
                  <a:gd name="T57" fmla="*/ 1 h 116"/>
                  <a:gd name="T58" fmla="*/ 0 w 301"/>
                  <a:gd name="T59" fmla="*/ 1 h 116"/>
                  <a:gd name="T60" fmla="*/ 0 w 301"/>
                  <a:gd name="T61" fmla="*/ 1 h 116"/>
                  <a:gd name="T62" fmla="*/ 0 w 301"/>
                  <a:gd name="T63" fmla="*/ 1 h 116"/>
                  <a:gd name="T64" fmla="*/ 0 w 301"/>
                  <a:gd name="T65" fmla="*/ 0 h 116"/>
                  <a:gd name="T66" fmla="*/ 0 w 301"/>
                  <a:gd name="T67" fmla="*/ 0 h 116"/>
                  <a:gd name="T68" fmla="*/ 0 w 301"/>
                  <a:gd name="T69" fmla="*/ 1 h 116"/>
                  <a:gd name="T70" fmla="*/ 0 w 301"/>
                  <a:gd name="T71" fmla="*/ 1 h 116"/>
                  <a:gd name="T72" fmla="*/ 0 w 301"/>
                  <a:gd name="T73" fmla="*/ 1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1"/>
                  <a:gd name="T112" fmla="*/ 0 h 116"/>
                  <a:gd name="T113" fmla="*/ 301 w 301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4" name="Freeform 330"/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0 w 21"/>
                  <a:gd name="T1" fmla="*/ 1 h 100"/>
                  <a:gd name="T2" fmla="*/ 0 w 21"/>
                  <a:gd name="T3" fmla="*/ 1 h 100"/>
                  <a:gd name="T4" fmla="*/ 0 w 21"/>
                  <a:gd name="T5" fmla="*/ 1 h 100"/>
                  <a:gd name="T6" fmla="*/ 0 w 21"/>
                  <a:gd name="T7" fmla="*/ 1 h 100"/>
                  <a:gd name="T8" fmla="*/ 0 w 21"/>
                  <a:gd name="T9" fmla="*/ 0 h 100"/>
                  <a:gd name="T10" fmla="*/ 0 w 21"/>
                  <a:gd name="T11" fmla="*/ 1 h 100"/>
                  <a:gd name="T12" fmla="*/ 0 w 21"/>
                  <a:gd name="T13" fmla="*/ 1 h 100"/>
                  <a:gd name="T14" fmla="*/ 0 w 21"/>
                  <a:gd name="T15" fmla="*/ 1 h 100"/>
                  <a:gd name="T16" fmla="*/ 0 w 21"/>
                  <a:gd name="T17" fmla="*/ 1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00"/>
                  <a:gd name="T29" fmla="*/ 21 w 21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5" name="Freeform 331"/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1 h 120"/>
                  <a:gd name="T2" fmla="*/ 1 w 28"/>
                  <a:gd name="T3" fmla="*/ 1 h 120"/>
                  <a:gd name="T4" fmla="*/ 0 w 28"/>
                  <a:gd name="T5" fmla="*/ 1 h 120"/>
                  <a:gd name="T6" fmla="*/ 1 w 28"/>
                  <a:gd name="T7" fmla="*/ 1 h 120"/>
                  <a:gd name="T8" fmla="*/ 1 w 28"/>
                  <a:gd name="T9" fmla="*/ 1 h 120"/>
                  <a:gd name="T10" fmla="*/ 1 w 28"/>
                  <a:gd name="T11" fmla="*/ 1 h 120"/>
                  <a:gd name="T12" fmla="*/ 1 w 28"/>
                  <a:gd name="T13" fmla="*/ 1 h 120"/>
                  <a:gd name="T14" fmla="*/ 1 w 28"/>
                  <a:gd name="T15" fmla="*/ 1 h 120"/>
                  <a:gd name="T16" fmla="*/ 1 w 28"/>
                  <a:gd name="T17" fmla="*/ 0 h 120"/>
                  <a:gd name="T18" fmla="*/ 1 w 28"/>
                  <a:gd name="T19" fmla="*/ 1 h 120"/>
                  <a:gd name="T20" fmla="*/ 1 w 28"/>
                  <a:gd name="T21" fmla="*/ 1 h 120"/>
                  <a:gd name="T22" fmla="*/ 1 w 28"/>
                  <a:gd name="T23" fmla="*/ 1 h 120"/>
                  <a:gd name="T24" fmla="*/ 1 w 28"/>
                  <a:gd name="T25" fmla="*/ 1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20"/>
                  <a:gd name="T41" fmla="*/ 28 w 28"/>
                  <a:gd name="T42" fmla="*/ 120 h 1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6" name="Freeform 332"/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1 w 22"/>
                  <a:gd name="T1" fmla="*/ 1 h 125"/>
                  <a:gd name="T2" fmla="*/ 0 w 22"/>
                  <a:gd name="T3" fmla="*/ 1 h 125"/>
                  <a:gd name="T4" fmla="*/ 1 w 22"/>
                  <a:gd name="T5" fmla="*/ 1 h 125"/>
                  <a:gd name="T6" fmla="*/ 1 w 22"/>
                  <a:gd name="T7" fmla="*/ 1 h 125"/>
                  <a:gd name="T8" fmla="*/ 1 w 22"/>
                  <a:gd name="T9" fmla="*/ 0 h 125"/>
                  <a:gd name="T10" fmla="*/ 1 w 22"/>
                  <a:gd name="T11" fmla="*/ 1 h 125"/>
                  <a:gd name="T12" fmla="*/ 1 w 22"/>
                  <a:gd name="T13" fmla="*/ 1 h 125"/>
                  <a:gd name="T14" fmla="*/ 1 w 22"/>
                  <a:gd name="T15" fmla="*/ 1 h 125"/>
                  <a:gd name="T16" fmla="*/ 1 w 22"/>
                  <a:gd name="T17" fmla="*/ 1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5"/>
                  <a:gd name="T29" fmla="*/ 22 w 22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7" name="Freeform 333"/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1 h 111"/>
                  <a:gd name="T2" fmla="*/ 0 w 18"/>
                  <a:gd name="T3" fmla="*/ 1 h 111"/>
                  <a:gd name="T4" fmla="*/ 1 w 18"/>
                  <a:gd name="T5" fmla="*/ 1 h 111"/>
                  <a:gd name="T6" fmla="*/ 1 w 18"/>
                  <a:gd name="T7" fmla="*/ 1 h 111"/>
                  <a:gd name="T8" fmla="*/ 1 w 18"/>
                  <a:gd name="T9" fmla="*/ 0 h 111"/>
                  <a:gd name="T10" fmla="*/ 1 w 18"/>
                  <a:gd name="T11" fmla="*/ 1 h 111"/>
                  <a:gd name="T12" fmla="*/ 1 w 18"/>
                  <a:gd name="T13" fmla="*/ 1 h 111"/>
                  <a:gd name="T14" fmla="*/ 1 w 18"/>
                  <a:gd name="T15" fmla="*/ 1 h 111"/>
                  <a:gd name="T16" fmla="*/ 1 w 18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11"/>
                  <a:gd name="T29" fmla="*/ 18 w 18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8" name="Freeform 334"/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1 w 15"/>
                  <a:gd name="T1" fmla="*/ 1 h 94"/>
                  <a:gd name="T2" fmla="*/ 1 w 15"/>
                  <a:gd name="T3" fmla="*/ 1 h 94"/>
                  <a:gd name="T4" fmla="*/ 0 w 15"/>
                  <a:gd name="T5" fmla="*/ 1 h 94"/>
                  <a:gd name="T6" fmla="*/ 1 w 15"/>
                  <a:gd name="T7" fmla="*/ 1 h 94"/>
                  <a:gd name="T8" fmla="*/ 1 w 15"/>
                  <a:gd name="T9" fmla="*/ 0 h 94"/>
                  <a:gd name="T10" fmla="*/ 1 w 15"/>
                  <a:gd name="T11" fmla="*/ 1 h 94"/>
                  <a:gd name="T12" fmla="*/ 1 w 15"/>
                  <a:gd name="T13" fmla="*/ 1 h 94"/>
                  <a:gd name="T14" fmla="*/ 1 w 15"/>
                  <a:gd name="T15" fmla="*/ 1 h 94"/>
                  <a:gd name="T16" fmla="*/ 1 w 15"/>
                  <a:gd name="T17" fmla="*/ 1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94"/>
                  <a:gd name="T29" fmla="*/ 15 w 15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69" name="Freeform 335"/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0 w 18"/>
                  <a:gd name="T1" fmla="*/ 1 h 46"/>
                  <a:gd name="T2" fmla="*/ 0 w 18"/>
                  <a:gd name="T3" fmla="*/ 1 h 46"/>
                  <a:gd name="T4" fmla="*/ 0 w 18"/>
                  <a:gd name="T5" fmla="*/ 1 h 46"/>
                  <a:gd name="T6" fmla="*/ 0 w 18"/>
                  <a:gd name="T7" fmla="*/ 1 h 46"/>
                  <a:gd name="T8" fmla="*/ 0 w 18"/>
                  <a:gd name="T9" fmla="*/ 0 h 46"/>
                  <a:gd name="T10" fmla="*/ 0 w 18"/>
                  <a:gd name="T11" fmla="*/ 1 h 46"/>
                  <a:gd name="T12" fmla="*/ 0 w 18"/>
                  <a:gd name="T13" fmla="*/ 1 h 46"/>
                  <a:gd name="T14" fmla="*/ 0 w 18"/>
                  <a:gd name="T15" fmla="*/ 1 h 46"/>
                  <a:gd name="T16" fmla="*/ 0 w 18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6"/>
                  <a:gd name="T29" fmla="*/ 18 w 1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0" name="Freeform 336"/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0 w 21"/>
                  <a:gd name="T1" fmla="*/ 0 h 86"/>
                  <a:gd name="T2" fmla="*/ 0 w 21"/>
                  <a:gd name="T3" fmla="*/ 0 h 86"/>
                  <a:gd name="T4" fmla="*/ 0 w 21"/>
                  <a:gd name="T5" fmla="*/ 0 h 86"/>
                  <a:gd name="T6" fmla="*/ 0 w 21"/>
                  <a:gd name="T7" fmla="*/ 0 h 86"/>
                  <a:gd name="T8" fmla="*/ 0 w 21"/>
                  <a:gd name="T9" fmla="*/ 0 h 86"/>
                  <a:gd name="T10" fmla="*/ 0 w 21"/>
                  <a:gd name="T11" fmla="*/ 0 h 86"/>
                  <a:gd name="T12" fmla="*/ 0 w 21"/>
                  <a:gd name="T13" fmla="*/ 0 h 86"/>
                  <a:gd name="T14" fmla="*/ 0 w 21"/>
                  <a:gd name="T15" fmla="*/ 0 h 86"/>
                  <a:gd name="T16" fmla="*/ 0 w 21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86"/>
                  <a:gd name="T29" fmla="*/ 21 w 21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1" name="Freeform 337"/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0 w 23"/>
                  <a:gd name="T1" fmla="*/ 0 h 121"/>
                  <a:gd name="T2" fmla="*/ 0 w 23"/>
                  <a:gd name="T3" fmla="*/ 0 h 121"/>
                  <a:gd name="T4" fmla="*/ 0 w 23"/>
                  <a:gd name="T5" fmla="*/ 0 h 121"/>
                  <a:gd name="T6" fmla="*/ 0 w 23"/>
                  <a:gd name="T7" fmla="*/ 0 h 121"/>
                  <a:gd name="T8" fmla="*/ 0 w 23"/>
                  <a:gd name="T9" fmla="*/ 0 h 121"/>
                  <a:gd name="T10" fmla="*/ 0 w 23"/>
                  <a:gd name="T11" fmla="*/ 0 h 121"/>
                  <a:gd name="T12" fmla="*/ 0 w 23"/>
                  <a:gd name="T13" fmla="*/ 0 h 121"/>
                  <a:gd name="T14" fmla="*/ 0 w 23"/>
                  <a:gd name="T15" fmla="*/ 0 h 121"/>
                  <a:gd name="T16" fmla="*/ 0 w 23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21"/>
                  <a:gd name="T29" fmla="*/ 23 w 23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2" name="Freeform 338"/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1 w 14"/>
                  <a:gd name="T1" fmla="*/ 1 h 109"/>
                  <a:gd name="T2" fmla="*/ 1 w 14"/>
                  <a:gd name="T3" fmla="*/ 1 h 109"/>
                  <a:gd name="T4" fmla="*/ 0 w 14"/>
                  <a:gd name="T5" fmla="*/ 1 h 109"/>
                  <a:gd name="T6" fmla="*/ 1 w 14"/>
                  <a:gd name="T7" fmla="*/ 1 h 109"/>
                  <a:gd name="T8" fmla="*/ 1 w 14"/>
                  <a:gd name="T9" fmla="*/ 0 h 109"/>
                  <a:gd name="T10" fmla="*/ 1 w 14"/>
                  <a:gd name="T11" fmla="*/ 1 h 109"/>
                  <a:gd name="T12" fmla="*/ 1 w 14"/>
                  <a:gd name="T13" fmla="*/ 1 h 109"/>
                  <a:gd name="T14" fmla="*/ 1 w 14"/>
                  <a:gd name="T15" fmla="*/ 1 h 109"/>
                  <a:gd name="T16" fmla="*/ 1 w 14"/>
                  <a:gd name="T17" fmla="*/ 1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09"/>
                  <a:gd name="T29" fmla="*/ 14 w 14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3" name="Freeform 339"/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0 w 12"/>
                  <a:gd name="T1" fmla="*/ 1 h 88"/>
                  <a:gd name="T2" fmla="*/ 0 w 12"/>
                  <a:gd name="T3" fmla="*/ 1 h 88"/>
                  <a:gd name="T4" fmla="*/ 0 w 12"/>
                  <a:gd name="T5" fmla="*/ 1 h 88"/>
                  <a:gd name="T6" fmla="*/ 0 w 12"/>
                  <a:gd name="T7" fmla="*/ 1 h 88"/>
                  <a:gd name="T8" fmla="*/ 0 w 12"/>
                  <a:gd name="T9" fmla="*/ 0 h 88"/>
                  <a:gd name="T10" fmla="*/ 0 w 12"/>
                  <a:gd name="T11" fmla="*/ 1 h 88"/>
                  <a:gd name="T12" fmla="*/ 0 w 12"/>
                  <a:gd name="T13" fmla="*/ 1 h 88"/>
                  <a:gd name="T14" fmla="*/ 0 w 12"/>
                  <a:gd name="T15" fmla="*/ 1 h 88"/>
                  <a:gd name="T16" fmla="*/ 0 w 12"/>
                  <a:gd name="T17" fmla="*/ 1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8"/>
                  <a:gd name="T29" fmla="*/ 12 w 12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4" name="Freeform 340"/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0 w 15"/>
                  <a:gd name="T1" fmla="*/ 1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0 h 54"/>
                  <a:gd name="T10" fmla="*/ 0 w 15"/>
                  <a:gd name="T11" fmla="*/ 1 h 54"/>
                  <a:gd name="T12" fmla="*/ 0 w 15"/>
                  <a:gd name="T13" fmla="*/ 1 h 54"/>
                  <a:gd name="T14" fmla="*/ 0 w 15"/>
                  <a:gd name="T15" fmla="*/ 1 h 54"/>
                  <a:gd name="T16" fmla="*/ 0 w 15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4"/>
                  <a:gd name="T29" fmla="*/ 15 w 1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5" name="Freeform 341"/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1 w 22"/>
                  <a:gd name="T1" fmla="*/ 0 h 54"/>
                  <a:gd name="T2" fmla="*/ 1 w 22"/>
                  <a:gd name="T3" fmla="*/ 1 h 54"/>
                  <a:gd name="T4" fmla="*/ 1 w 22"/>
                  <a:gd name="T5" fmla="*/ 1 h 54"/>
                  <a:gd name="T6" fmla="*/ 1 w 22"/>
                  <a:gd name="T7" fmla="*/ 1 h 54"/>
                  <a:gd name="T8" fmla="*/ 1 w 22"/>
                  <a:gd name="T9" fmla="*/ 1 h 54"/>
                  <a:gd name="T10" fmla="*/ 0 w 22"/>
                  <a:gd name="T11" fmla="*/ 1 h 54"/>
                  <a:gd name="T12" fmla="*/ 1 w 22"/>
                  <a:gd name="T13" fmla="*/ 1 h 54"/>
                  <a:gd name="T14" fmla="*/ 1 w 22"/>
                  <a:gd name="T15" fmla="*/ 1 h 54"/>
                  <a:gd name="T16" fmla="*/ 1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54"/>
                  <a:gd name="T29" fmla="*/ 22 w 2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6" name="Freeform 342"/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 w 51"/>
                  <a:gd name="T1" fmla="*/ 0 h 11"/>
                  <a:gd name="T2" fmla="*/ 1 w 51"/>
                  <a:gd name="T3" fmla="*/ 0 h 11"/>
                  <a:gd name="T4" fmla="*/ 1 w 51"/>
                  <a:gd name="T5" fmla="*/ 0 h 11"/>
                  <a:gd name="T6" fmla="*/ 1 w 51"/>
                  <a:gd name="T7" fmla="*/ 0 h 11"/>
                  <a:gd name="T8" fmla="*/ 1 w 51"/>
                  <a:gd name="T9" fmla="*/ 0 h 11"/>
                  <a:gd name="T10" fmla="*/ 1 w 51"/>
                  <a:gd name="T11" fmla="*/ 0 h 11"/>
                  <a:gd name="T12" fmla="*/ 1 w 51"/>
                  <a:gd name="T13" fmla="*/ 0 h 11"/>
                  <a:gd name="T14" fmla="*/ 1 w 51"/>
                  <a:gd name="T15" fmla="*/ 0 h 11"/>
                  <a:gd name="T16" fmla="*/ 0 w 51"/>
                  <a:gd name="T17" fmla="*/ 0 h 11"/>
                  <a:gd name="T18" fmla="*/ 1 w 51"/>
                  <a:gd name="T19" fmla="*/ 0 h 11"/>
                  <a:gd name="T20" fmla="*/ 1 w 51"/>
                  <a:gd name="T21" fmla="*/ 0 h 11"/>
                  <a:gd name="T22" fmla="*/ 1 w 51"/>
                  <a:gd name="T23" fmla="*/ 0 h 11"/>
                  <a:gd name="T24" fmla="*/ 1 w 51"/>
                  <a:gd name="T25" fmla="*/ 0 h 11"/>
                  <a:gd name="T26" fmla="*/ 1 w 51"/>
                  <a:gd name="T27" fmla="*/ 0 h 11"/>
                  <a:gd name="T28" fmla="*/ 1 w 51"/>
                  <a:gd name="T29" fmla="*/ 0 h 11"/>
                  <a:gd name="T30" fmla="*/ 1 w 51"/>
                  <a:gd name="T31" fmla="*/ 0 h 11"/>
                  <a:gd name="T32" fmla="*/ 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7" name="Freeform 343"/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 w 44"/>
                  <a:gd name="T1" fmla="*/ 0 h 32"/>
                  <a:gd name="T2" fmla="*/ 1 w 44"/>
                  <a:gd name="T3" fmla="*/ 1 h 32"/>
                  <a:gd name="T4" fmla="*/ 1 w 44"/>
                  <a:gd name="T5" fmla="*/ 1 h 32"/>
                  <a:gd name="T6" fmla="*/ 1 w 44"/>
                  <a:gd name="T7" fmla="*/ 1 h 32"/>
                  <a:gd name="T8" fmla="*/ 1 w 44"/>
                  <a:gd name="T9" fmla="*/ 1 h 32"/>
                  <a:gd name="T10" fmla="*/ 1 w 44"/>
                  <a:gd name="T11" fmla="*/ 1 h 32"/>
                  <a:gd name="T12" fmla="*/ 1 w 44"/>
                  <a:gd name="T13" fmla="*/ 1 h 32"/>
                  <a:gd name="T14" fmla="*/ 0 w 44"/>
                  <a:gd name="T15" fmla="*/ 1 h 32"/>
                  <a:gd name="T16" fmla="*/ 0 w 44"/>
                  <a:gd name="T17" fmla="*/ 1 h 32"/>
                  <a:gd name="T18" fmla="*/ 1 w 44"/>
                  <a:gd name="T19" fmla="*/ 1 h 32"/>
                  <a:gd name="T20" fmla="*/ 1 w 44"/>
                  <a:gd name="T21" fmla="*/ 1 h 32"/>
                  <a:gd name="T22" fmla="*/ 1 w 44"/>
                  <a:gd name="T23" fmla="*/ 1 h 32"/>
                  <a:gd name="T24" fmla="*/ 1 w 44"/>
                  <a:gd name="T25" fmla="*/ 1 h 32"/>
                  <a:gd name="T26" fmla="*/ 1 w 44"/>
                  <a:gd name="T27" fmla="*/ 1 h 32"/>
                  <a:gd name="T28" fmla="*/ 1 w 44"/>
                  <a:gd name="T29" fmla="*/ 1 h 32"/>
                  <a:gd name="T30" fmla="*/ 1 w 44"/>
                  <a:gd name="T31" fmla="*/ 1 h 32"/>
                  <a:gd name="T32" fmla="*/ 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2"/>
                  <a:gd name="T53" fmla="*/ 44 w 4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8" name="Freeform 344"/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1 w 14"/>
                  <a:gd name="T1" fmla="*/ 1 h 68"/>
                  <a:gd name="T2" fmla="*/ 1 w 14"/>
                  <a:gd name="T3" fmla="*/ 1 h 68"/>
                  <a:gd name="T4" fmla="*/ 0 w 14"/>
                  <a:gd name="T5" fmla="*/ 1 h 68"/>
                  <a:gd name="T6" fmla="*/ 1 w 14"/>
                  <a:gd name="T7" fmla="*/ 1 h 68"/>
                  <a:gd name="T8" fmla="*/ 1 w 14"/>
                  <a:gd name="T9" fmla="*/ 0 h 68"/>
                  <a:gd name="T10" fmla="*/ 1 w 14"/>
                  <a:gd name="T11" fmla="*/ 1 h 68"/>
                  <a:gd name="T12" fmla="*/ 1 w 14"/>
                  <a:gd name="T13" fmla="*/ 1 h 68"/>
                  <a:gd name="T14" fmla="*/ 1 w 14"/>
                  <a:gd name="T15" fmla="*/ 1 h 68"/>
                  <a:gd name="T16" fmla="*/ 1 w 14"/>
                  <a:gd name="T17" fmla="*/ 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79" name="Freeform 345"/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 h 64"/>
                  <a:gd name="T2" fmla="*/ 0 w 28"/>
                  <a:gd name="T3" fmla="*/ 1 h 64"/>
                  <a:gd name="T4" fmla="*/ 0 w 28"/>
                  <a:gd name="T5" fmla="*/ 1 h 64"/>
                  <a:gd name="T6" fmla="*/ 0 w 28"/>
                  <a:gd name="T7" fmla="*/ 1 h 64"/>
                  <a:gd name="T8" fmla="*/ 0 w 28"/>
                  <a:gd name="T9" fmla="*/ 0 h 64"/>
                  <a:gd name="T10" fmla="*/ 0 w 28"/>
                  <a:gd name="T11" fmla="*/ 1 h 64"/>
                  <a:gd name="T12" fmla="*/ 0 w 28"/>
                  <a:gd name="T13" fmla="*/ 1 h 64"/>
                  <a:gd name="T14" fmla="*/ 0 w 28"/>
                  <a:gd name="T15" fmla="*/ 1 h 64"/>
                  <a:gd name="T16" fmla="*/ 0 w 28"/>
                  <a:gd name="T17" fmla="*/ 1 h 64"/>
                  <a:gd name="T18" fmla="*/ 0 w 28"/>
                  <a:gd name="T19" fmla="*/ 1 h 64"/>
                  <a:gd name="T20" fmla="*/ 0 w 28"/>
                  <a:gd name="T21" fmla="*/ 1 h 64"/>
                  <a:gd name="T22" fmla="*/ 0 w 28"/>
                  <a:gd name="T23" fmla="*/ 1 h 64"/>
                  <a:gd name="T24" fmla="*/ 0 w 28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64"/>
                  <a:gd name="T41" fmla="*/ 28 w 28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0" name="Freeform 346"/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0 w 15"/>
                  <a:gd name="T1" fmla="*/ 1 h 62"/>
                  <a:gd name="T2" fmla="*/ 0 w 15"/>
                  <a:gd name="T3" fmla="*/ 1 h 62"/>
                  <a:gd name="T4" fmla="*/ 0 w 15"/>
                  <a:gd name="T5" fmla="*/ 1 h 62"/>
                  <a:gd name="T6" fmla="*/ 0 w 15"/>
                  <a:gd name="T7" fmla="*/ 1 h 62"/>
                  <a:gd name="T8" fmla="*/ 0 w 15"/>
                  <a:gd name="T9" fmla="*/ 0 h 62"/>
                  <a:gd name="T10" fmla="*/ 0 w 15"/>
                  <a:gd name="T11" fmla="*/ 1 h 62"/>
                  <a:gd name="T12" fmla="*/ 0 w 15"/>
                  <a:gd name="T13" fmla="*/ 1 h 62"/>
                  <a:gd name="T14" fmla="*/ 0 w 15"/>
                  <a:gd name="T15" fmla="*/ 1 h 62"/>
                  <a:gd name="T16" fmla="*/ 0 w 15"/>
                  <a:gd name="T17" fmla="*/ 1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2"/>
                  <a:gd name="T29" fmla="*/ 15 w 15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1" name="Freeform 347"/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0 w 20"/>
                  <a:gd name="T7" fmla="*/ 0 h 67"/>
                  <a:gd name="T8" fmla="*/ 1 w 20"/>
                  <a:gd name="T9" fmla="*/ 0 h 67"/>
                  <a:gd name="T10" fmla="*/ 1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2" name="Freeform 348"/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1 w 27"/>
                  <a:gd name="T1" fmla="*/ 1 h 64"/>
                  <a:gd name="T2" fmla="*/ 1 w 27"/>
                  <a:gd name="T3" fmla="*/ 1 h 64"/>
                  <a:gd name="T4" fmla="*/ 1 w 27"/>
                  <a:gd name="T5" fmla="*/ 1 h 64"/>
                  <a:gd name="T6" fmla="*/ 1 w 27"/>
                  <a:gd name="T7" fmla="*/ 1 h 64"/>
                  <a:gd name="T8" fmla="*/ 1 w 27"/>
                  <a:gd name="T9" fmla="*/ 1 h 64"/>
                  <a:gd name="T10" fmla="*/ 1 w 27"/>
                  <a:gd name="T11" fmla="*/ 1 h 64"/>
                  <a:gd name="T12" fmla="*/ 0 w 27"/>
                  <a:gd name="T13" fmla="*/ 1 h 64"/>
                  <a:gd name="T14" fmla="*/ 1 w 27"/>
                  <a:gd name="T15" fmla="*/ 1 h 64"/>
                  <a:gd name="T16" fmla="*/ 1 w 27"/>
                  <a:gd name="T17" fmla="*/ 0 h 64"/>
                  <a:gd name="T18" fmla="*/ 1 w 27"/>
                  <a:gd name="T19" fmla="*/ 1 h 64"/>
                  <a:gd name="T20" fmla="*/ 1 w 27"/>
                  <a:gd name="T21" fmla="*/ 1 h 64"/>
                  <a:gd name="T22" fmla="*/ 1 w 27"/>
                  <a:gd name="T23" fmla="*/ 1 h 64"/>
                  <a:gd name="T24" fmla="*/ 1 w 27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64"/>
                  <a:gd name="T41" fmla="*/ 27 w 27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3" name="Freeform 349"/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 w 40"/>
                  <a:gd name="T1" fmla="*/ 0 h 66"/>
                  <a:gd name="T2" fmla="*/ 1 w 40"/>
                  <a:gd name="T3" fmla="*/ 0 h 66"/>
                  <a:gd name="T4" fmla="*/ 1 w 40"/>
                  <a:gd name="T5" fmla="*/ 0 h 66"/>
                  <a:gd name="T6" fmla="*/ 1 w 40"/>
                  <a:gd name="T7" fmla="*/ 0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0 h 66"/>
                  <a:gd name="T28" fmla="*/ 1 w 40"/>
                  <a:gd name="T29" fmla="*/ 0 h 66"/>
                  <a:gd name="T30" fmla="*/ 1 w 40"/>
                  <a:gd name="T31" fmla="*/ 0 h 66"/>
                  <a:gd name="T32" fmla="*/ 1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6"/>
                  <a:gd name="T53" fmla="*/ 40 w 40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4" name="Freeform 350"/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0 w 56"/>
                  <a:gd name="T1" fmla="*/ 1 h 65"/>
                  <a:gd name="T2" fmla="*/ 0 w 56"/>
                  <a:gd name="T3" fmla="*/ 1 h 65"/>
                  <a:gd name="T4" fmla="*/ 0 w 56"/>
                  <a:gd name="T5" fmla="*/ 1 h 65"/>
                  <a:gd name="T6" fmla="*/ 0 w 56"/>
                  <a:gd name="T7" fmla="*/ 1 h 65"/>
                  <a:gd name="T8" fmla="*/ 0 w 56"/>
                  <a:gd name="T9" fmla="*/ 1 h 65"/>
                  <a:gd name="T10" fmla="*/ 0 w 56"/>
                  <a:gd name="T11" fmla="*/ 1 h 65"/>
                  <a:gd name="T12" fmla="*/ 0 w 56"/>
                  <a:gd name="T13" fmla="*/ 1 h 65"/>
                  <a:gd name="T14" fmla="*/ 0 w 56"/>
                  <a:gd name="T15" fmla="*/ 1 h 65"/>
                  <a:gd name="T16" fmla="*/ 0 w 56"/>
                  <a:gd name="T17" fmla="*/ 0 h 65"/>
                  <a:gd name="T18" fmla="*/ 0 w 56"/>
                  <a:gd name="T19" fmla="*/ 1 h 65"/>
                  <a:gd name="T20" fmla="*/ 0 w 56"/>
                  <a:gd name="T21" fmla="*/ 1 h 65"/>
                  <a:gd name="T22" fmla="*/ 0 w 56"/>
                  <a:gd name="T23" fmla="*/ 1 h 65"/>
                  <a:gd name="T24" fmla="*/ 0 w 56"/>
                  <a:gd name="T25" fmla="*/ 1 h 65"/>
                  <a:gd name="T26" fmla="*/ 0 w 56"/>
                  <a:gd name="T27" fmla="*/ 1 h 65"/>
                  <a:gd name="T28" fmla="*/ 0 w 56"/>
                  <a:gd name="T29" fmla="*/ 1 h 65"/>
                  <a:gd name="T30" fmla="*/ 0 w 56"/>
                  <a:gd name="T31" fmla="*/ 1 h 65"/>
                  <a:gd name="T32" fmla="*/ 0 w 56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5"/>
                  <a:gd name="T53" fmla="*/ 56 w 5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5" name="Freeform 351"/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 w 63"/>
                  <a:gd name="T1" fmla="*/ 1 h 68"/>
                  <a:gd name="T2" fmla="*/ 1 w 63"/>
                  <a:gd name="T3" fmla="*/ 1 h 68"/>
                  <a:gd name="T4" fmla="*/ 1 w 63"/>
                  <a:gd name="T5" fmla="*/ 1 h 68"/>
                  <a:gd name="T6" fmla="*/ 1 w 63"/>
                  <a:gd name="T7" fmla="*/ 1 h 68"/>
                  <a:gd name="T8" fmla="*/ 1 w 63"/>
                  <a:gd name="T9" fmla="*/ 1 h 68"/>
                  <a:gd name="T10" fmla="*/ 1 w 63"/>
                  <a:gd name="T11" fmla="*/ 1 h 68"/>
                  <a:gd name="T12" fmla="*/ 1 w 63"/>
                  <a:gd name="T13" fmla="*/ 1 h 68"/>
                  <a:gd name="T14" fmla="*/ 0 w 63"/>
                  <a:gd name="T15" fmla="*/ 1 h 68"/>
                  <a:gd name="T16" fmla="*/ 1 w 63"/>
                  <a:gd name="T17" fmla="*/ 0 h 68"/>
                  <a:gd name="T18" fmla="*/ 1 w 63"/>
                  <a:gd name="T19" fmla="*/ 0 h 68"/>
                  <a:gd name="T20" fmla="*/ 1 w 63"/>
                  <a:gd name="T21" fmla="*/ 1 h 68"/>
                  <a:gd name="T22" fmla="*/ 1 w 63"/>
                  <a:gd name="T23" fmla="*/ 1 h 68"/>
                  <a:gd name="T24" fmla="*/ 1 w 63"/>
                  <a:gd name="T25" fmla="*/ 1 h 68"/>
                  <a:gd name="T26" fmla="*/ 1 w 63"/>
                  <a:gd name="T27" fmla="*/ 1 h 68"/>
                  <a:gd name="T28" fmla="*/ 1 w 63"/>
                  <a:gd name="T29" fmla="*/ 1 h 68"/>
                  <a:gd name="T30" fmla="*/ 1 w 63"/>
                  <a:gd name="T31" fmla="*/ 1 h 68"/>
                  <a:gd name="T32" fmla="*/ 1 w 63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8"/>
                  <a:gd name="T53" fmla="*/ 63 w 6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6" name="Freeform 352"/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 w 73"/>
                  <a:gd name="T1" fmla="*/ 1 h 64"/>
                  <a:gd name="T2" fmla="*/ 1 w 73"/>
                  <a:gd name="T3" fmla="*/ 1 h 64"/>
                  <a:gd name="T4" fmla="*/ 1 w 73"/>
                  <a:gd name="T5" fmla="*/ 1 h 64"/>
                  <a:gd name="T6" fmla="*/ 1 w 73"/>
                  <a:gd name="T7" fmla="*/ 1 h 64"/>
                  <a:gd name="T8" fmla="*/ 1 w 73"/>
                  <a:gd name="T9" fmla="*/ 1 h 64"/>
                  <a:gd name="T10" fmla="*/ 1 w 73"/>
                  <a:gd name="T11" fmla="*/ 1 h 64"/>
                  <a:gd name="T12" fmla="*/ 1 w 73"/>
                  <a:gd name="T13" fmla="*/ 1 h 64"/>
                  <a:gd name="T14" fmla="*/ 1 w 73"/>
                  <a:gd name="T15" fmla="*/ 1 h 64"/>
                  <a:gd name="T16" fmla="*/ 0 w 73"/>
                  <a:gd name="T17" fmla="*/ 1 h 64"/>
                  <a:gd name="T18" fmla="*/ 1 w 73"/>
                  <a:gd name="T19" fmla="*/ 0 h 64"/>
                  <a:gd name="T20" fmla="*/ 1 w 73"/>
                  <a:gd name="T21" fmla="*/ 1 h 64"/>
                  <a:gd name="T22" fmla="*/ 1 w 73"/>
                  <a:gd name="T23" fmla="*/ 1 h 64"/>
                  <a:gd name="T24" fmla="*/ 1 w 73"/>
                  <a:gd name="T25" fmla="*/ 1 h 64"/>
                  <a:gd name="T26" fmla="*/ 1 w 73"/>
                  <a:gd name="T27" fmla="*/ 1 h 64"/>
                  <a:gd name="T28" fmla="*/ 1 w 73"/>
                  <a:gd name="T29" fmla="*/ 1 h 64"/>
                  <a:gd name="T30" fmla="*/ 1 w 73"/>
                  <a:gd name="T31" fmla="*/ 1 h 64"/>
                  <a:gd name="T32" fmla="*/ 1 w 73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4"/>
                  <a:gd name="T53" fmla="*/ 73 w 7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7" name="Freeform 353"/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0 w 81"/>
                  <a:gd name="T3" fmla="*/ 0 h 31"/>
                  <a:gd name="T4" fmla="*/ 0 w 81"/>
                  <a:gd name="T5" fmla="*/ 1 h 31"/>
                  <a:gd name="T6" fmla="*/ 0 w 81"/>
                  <a:gd name="T7" fmla="*/ 1 h 31"/>
                  <a:gd name="T8" fmla="*/ 0 w 81"/>
                  <a:gd name="T9" fmla="*/ 1 h 31"/>
                  <a:gd name="T10" fmla="*/ 0 w 81"/>
                  <a:gd name="T11" fmla="*/ 1 h 31"/>
                  <a:gd name="T12" fmla="*/ 0 w 81"/>
                  <a:gd name="T13" fmla="*/ 1 h 31"/>
                  <a:gd name="T14" fmla="*/ 0 w 81"/>
                  <a:gd name="T15" fmla="*/ 1 h 31"/>
                  <a:gd name="T16" fmla="*/ 0 w 81"/>
                  <a:gd name="T17" fmla="*/ 1 h 31"/>
                  <a:gd name="T18" fmla="*/ 0 w 81"/>
                  <a:gd name="T19" fmla="*/ 1 h 31"/>
                  <a:gd name="T20" fmla="*/ 0 w 81"/>
                  <a:gd name="T21" fmla="*/ 1 h 31"/>
                  <a:gd name="T22" fmla="*/ 0 w 81"/>
                  <a:gd name="T23" fmla="*/ 1 h 31"/>
                  <a:gd name="T24" fmla="*/ 0 w 81"/>
                  <a:gd name="T25" fmla="*/ 1 h 31"/>
                  <a:gd name="T26" fmla="*/ 0 w 81"/>
                  <a:gd name="T27" fmla="*/ 1 h 31"/>
                  <a:gd name="T28" fmla="*/ 0 w 81"/>
                  <a:gd name="T29" fmla="*/ 1 h 31"/>
                  <a:gd name="T30" fmla="*/ 0 w 81"/>
                  <a:gd name="T31" fmla="*/ 1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31"/>
                  <a:gd name="T53" fmla="*/ 81 w 81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8" name="Freeform 354"/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1 w 78"/>
                  <a:gd name="T3" fmla="*/ 0 h 30"/>
                  <a:gd name="T4" fmla="*/ 1 w 78"/>
                  <a:gd name="T5" fmla="*/ 1 h 30"/>
                  <a:gd name="T6" fmla="*/ 1 w 78"/>
                  <a:gd name="T7" fmla="*/ 1 h 30"/>
                  <a:gd name="T8" fmla="*/ 1 w 78"/>
                  <a:gd name="T9" fmla="*/ 1 h 30"/>
                  <a:gd name="T10" fmla="*/ 1 w 78"/>
                  <a:gd name="T11" fmla="*/ 1 h 30"/>
                  <a:gd name="T12" fmla="*/ 1 w 78"/>
                  <a:gd name="T13" fmla="*/ 1 h 30"/>
                  <a:gd name="T14" fmla="*/ 1 w 78"/>
                  <a:gd name="T15" fmla="*/ 1 h 30"/>
                  <a:gd name="T16" fmla="*/ 1 w 78"/>
                  <a:gd name="T17" fmla="*/ 1 h 30"/>
                  <a:gd name="T18" fmla="*/ 1 w 78"/>
                  <a:gd name="T19" fmla="*/ 1 h 30"/>
                  <a:gd name="T20" fmla="*/ 1 w 78"/>
                  <a:gd name="T21" fmla="*/ 1 h 30"/>
                  <a:gd name="T22" fmla="*/ 1 w 78"/>
                  <a:gd name="T23" fmla="*/ 1 h 30"/>
                  <a:gd name="T24" fmla="*/ 1 w 78"/>
                  <a:gd name="T25" fmla="*/ 1 h 30"/>
                  <a:gd name="T26" fmla="*/ 1 w 78"/>
                  <a:gd name="T27" fmla="*/ 1 h 30"/>
                  <a:gd name="T28" fmla="*/ 1 w 78"/>
                  <a:gd name="T29" fmla="*/ 1 h 30"/>
                  <a:gd name="T30" fmla="*/ 0 w 78"/>
                  <a:gd name="T31" fmla="*/ 1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30"/>
                  <a:gd name="T53" fmla="*/ 78 w 7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89" name="Freeform 355"/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1 w 394"/>
                  <a:gd name="T1" fmla="*/ 1 h 88"/>
                  <a:gd name="T2" fmla="*/ 1 w 394"/>
                  <a:gd name="T3" fmla="*/ 1 h 88"/>
                  <a:gd name="T4" fmla="*/ 1 w 394"/>
                  <a:gd name="T5" fmla="*/ 1 h 88"/>
                  <a:gd name="T6" fmla="*/ 1 w 394"/>
                  <a:gd name="T7" fmla="*/ 1 h 88"/>
                  <a:gd name="T8" fmla="*/ 1 w 394"/>
                  <a:gd name="T9" fmla="*/ 0 h 88"/>
                  <a:gd name="T10" fmla="*/ 1 w 394"/>
                  <a:gd name="T11" fmla="*/ 1 h 88"/>
                  <a:gd name="T12" fmla="*/ 1 w 394"/>
                  <a:gd name="T13" fmla="*/ 1 h 88"/>
                  <a:gd name="T14" fmla="*/ 1 w 394"/>
                  <a:gd name="T15" fmla="*/ 1 h 88"/>
                  <a:gd name="T16" fmla="*/ 1 w 394"/>
                  <a:gd name="T17" fmla="*/ 1 h 88"/>
                  <a:gd name="T18" fmla="*/ 1 w 394"/>
                  <a:gd name="T19" fmla="*/ 1 h 88"/>
                  <a:gd name="T20" fmla="*/ 1 w 394"/>
                  <a:gd name="T21" fmla="*/ 1 h 88"/>
                  <a:gd name="T22" fmla="*/ 1 w 394"/>
                  <a:gd name="T23" fmla="*/ 1 h 88"/>
                  <a:gd name="T24" fmla="*/ 1 w 394"/>
                  <a:gd name="T25" fmla="*/ 1 h 88"/>
                  <a:gd name="T26" fmla="*/ 1 w 394"/>
                  <a:gd name="T27" fmla="*/ 1 h 88"/>
                  <a:gd name="T28" fmla="*/ 1 w 394"/>
                  <a:gd name="T29" fmla="*/ 1 h 88"/>
                  <a:gd name="T30" fmla="*/ 1 w 394"/>
                  <a:gd name="T31" fmla="*/ 1 h 88"/>
                  <a:gd name="T32" fmla="*/ 1 w 394"/>
                  <a:gd name="T33" fmla="*/ 1 h 88"/>
                  <a:gd name="T34" fmla="*/ 1 w 394"/>
                  <a:gd name="T35" fmla="*/ 1 h 88"/>
                  <a:gd name="T36" fmla="*/ 1 w 394"/>
                  <a:gd name="T37" fmla="*/ 1 h 88"/>
                  <a:gd name="T38" fmla="*/ 1 w 394"/>
                  <a:gd name="T39" fmla="*/ 1 h 88"/>
                  <a:gd name="T40" fmla="*/ 0 w 394"/>
                  <a:gd name="T41" fmla="*/ 1 h 88"/>
                  <a:gd name="T42" fmla="*/ 1 w 394"/>
                  <a:gd name="T43" fmla="*/ 1 h 88"/>
                  <a:gd name="T44" fmla="*/ 1 w 394"/>
                  <a:gd name="T45" fmla="*/ 1 h 88"/>
                  <a:gd name="T46" fmla="*/ 1 w 394"/>
                  <a:gd name="T47" fmla="*/ 1 h 88"/>
                  <a:gd name="T48" fmla="*/ 1 w 394"/>
                  <a:gd name="T49" fmla="*/ 1 h 88"/>
                  <a:gd name="T50" fmla="*/ 1 w 394"/>
                  <a:gd name="T51" fmla="*/ 1 h 88"/>
                  <a:gd name="T52" fmla="*/ 1 w 394"/>
                  <a:gd name="T53" fmla="*/ 1 h 88"/>
                  <a:gd name="T54" fmla="*/ 1 w 394"/>
                  <a:gd name="T55" fmla="*/ 1 h 88"/>
                  <a:gd name="T56" fmla="*/ 1 w 394"/>
                  <a:gd name="T57" fmla="*/ 1 h 88"/>
                  <a:gd name="T58" fmla="*/ 1 w 394"/>
                  <a:gd name="T59" fmla="*/ 1 h 88"/>
                  <a:gd name="T60" fmla="*/ 1 w 394"/>
                  <a:gd name="T61" fmla="*/ 1 h 88"/>
                  <a:gd name="T62" fmla="*/ 1 w 394"/>
                  <a:gd name="T63" fmla="*/ 1 h 88"/>
                  <a:gd name="T64" fmla="*/ 1 w 394"/>
                  <a:gd name="T65" fmla="*/ 1 h 88"/>
                  <a:gd name="T66" fmla="*/ 1 w 394"/>
                  <a:gd name="T67" fmla="*/ 1 h 88"/>
                  <a:gd name="T68" fmla="*/ 1 w 394"/>
                  <a:gd name="T69" fmla="*/ 1 h 88"/>
                  <a:gd name="T70" fmla="*/ 1 w 394"/>
                  <a:gd name="T71" fmla="*/ 1 h 88"/>
                  <a:gd name="T72" fmla="*/ 1 w 394"/>
                  <a:gd name="T73" fmla="*/ 1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88"/>
                  <a:gd name="T113" fmla="*/ 394 w 394"/>
                  <a:gd name="T114" fmla="*/ 88 h 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0" name="Freeform 356"/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0 h 59"/>
                  <a:gd name="T6" fmla="*/ 0 w 57"/>
                  <a:gd name="T7" fmla="*/ 0 h 59"/>
                  <a:gd name="T8" fmla="*/ 0 w 57"/>
                  <a:gd name="T9" fmla="*/ 0 h 59"/>
                  <a:gd name="T10" fmla="*/ 0 w 57"/>
                  <a:gd name="T11" fmla="*/ 0 h 59"/>
                  <a:gd name="T12" fmla="*/ 0 w 57"/>
                  <a:gd name="T13" fmla="*/ 0 h 59"/>
                  <a:gd name="T14" fmla="*/ 0 w 57"/>
                  <a:gd name="T15" fmla="*/ 0 h 59"/>
                  <a:gd name="T16" fmla="*/ 0 w 57"/>
                  <a:gd name="T17" fmla="*/ 0 h 59"/>
                  <a:gd name="T18" fmla="*/ 0 w 57"/>
                  <a:gd name="T19" fmla="*/ 0 h 59"/>
                  <a:gd name="T20" fmla="*/ 0 w 57"/>
                  <a:gd name="T21" fmla="*/ 0 h 59"/>
                  <a:gd name="T22" fmla="*/ 0 w 57"/>
                  <a:gd name="T23" fmla="*/ 0 h 59"/>
                  <a:gd name="T24" fmla="*/ 0 w 57"/>
                  <a:gd name="T25" fmla="*/ 0 h 59"/>
                  <a:gd name="T26" fmla="*/ 0 w 57"/>
                  <a:gd name="T27" fmla="*/ 0 h 59"/>
                  <a:gd name="T28" fmla="*/ 0 w 57"/>
                  <a:gd name="T29" fmla="*/ 0 h 59"/>
                  <a:gd name="T30" fmla="*/ 0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9"/>
                  <a:gd name="T53" fmla="*/ 57 w 57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1" name="Freeform 357"/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1 h 68"/>
                  <a:gd name="T4" fmla="*/ 0 w 73"/>
                  <a:gd name="T5" fmla="*/ 1 h 68"/>
                  <a:gd name="T6" fmla="*/ 0 w 73"/>
                  <a:gd name="T7" fmla="*/ 1 h 68"/>
                  <a:gd name="T8" fmla="*/ 0 w 73"/>
                  <a:gd name="T9" fmla="*/ 1 h 68"/>
                  <a:gd name="T10" fmla="*/ 0 w 73"/>
                  <a:gd name="T11" fmla="*/ 1 h 68"/>
                  <a:gd name="T12" fmla="*/ 0 w 73"/>
                  <a:gd name="T13" fmla="*/ 1 h 68"/>
                  <a:gd name="T14" fmla="*/ 0 w 73"/>
                  <a:gd name="T15" fmla="*/ 1 h 68"/>
                  <a:gd name="T16" fmla="*/ 0 w 73"/>
                  <a:gd name="T17" fmla="*/ 1 h 68"/>
                  <a:gd name="T18" fmla="*/ 0 w 73"/>
                  <a:gd name="T19" fmla="*/ 1 h 68"/>
                  <a:gd name="T20" fmla="*/ 0 w 73"/>
                  <a:gd name="T21" fmla="*/ 1 h 68"/>
                  <a:gd name="T22" fmla="*/ 0 w 73"/>
                  <a:gd name="T23" fmla="*/ 1 h 68"/>
                  <a:gd name="T24" fmla="*/ 0 w 73"/>
                  <a:gd name="T25" fmla="*/ 1 h 68"/>
                  <a:gd name="T26" fmla="*/ 0 w 73"/>
                  <a:gd name="T27" fmla="*/ 1 h 68"/>
                  <a:gd name="T28" fmla="*/ 0 w 73"/>
                  <a:gd name="T29" fmla="*/ 1 h 68"/>
                  <a:gd name="T30" fmla="*/ 0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8"/>
                  <a:gd name="T53" fmla="*/ 73 w 7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2" name="Freeform 358"/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1 h 76"/>
                  <a:gd name="T6" fmla="*/ 1 w 63"/>
                  <a:gd name="T7" fmla="*/ 1 h 76"/>
                  <a:gd name="T8" fmla="*/ 1 w 63"/>
                  <a:gd name="T9" fmla="*/ 1 h 76"/>
                  <a:gd name="T10" fmla="*/ 1 w 63"/>
                  <a:gd name="T11" fmla="*/ 1 h 76"/>
                  <a:gd name="T12" fmla="*/ 1 w 63"/>
                  <a:gd name="T13" fmla="*/ 1 h 76"/>
                  <a:gd name="T14" fmla="*/ 1 w 63"/>
                  <a:gd name="T15" fmla="*/ 1 h 76"/>
                  <a:gd name="T16" fmla="*/ 1 w 63"/>
                  <a:gd name="T17" fmla="*/ 1 h 76"/>
                  <a:gd name="T18" fmla="*/ 1 w 63"/>
                  <a:gd name="T19" fmla="*/ 1 h 76"/>
                  <a:gd name="T20" fmla="*/ 1 w 63"/>
                  <a:gd name="T21" fmla="*/ 1 h 76"/>
                  <a:gd name="T22" fmla="*/ 1 w 63"/>
                  <a:gd name="T23" fmla="*/ 1 h 76"/>
                  <a:gd name="T24" fmla="*/ 1 w 63"/>
                  <a:gd name="T25" fmla="*/ 1 h 76"/>
                  <a:gd name="T26" fmla="*/ 1 w 63"/>
                  <a:gd name="T27" fmla="*/ 1 h 76"/>
                  <a:gd name="T28" fmla="*/ 1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76"/>
                  <a:gd name="T53" fmla="*/ 63 w 63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3" name="Freeform 359"/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1 h 70"/>
                  <a:gd name="T6" fmla="*/ 1 w 55"/>
                  <a:gd name="T7" fmla="*/ 1 h 70"/>
                  <a:gd name="T8" fmla="*/ 1 w 55"/>
                  <a:gd name="T9" fmla="*/ 1 h 70"/>
                  <a:gd name="T10" fmla="*/ 1 w 55"/>
                  <a:gd name="T11" fmla="*/ 1 h 70"/>
                  <a:gd name="T12" fmla="*/ 1 w 55"/>
                  <a:gd name="T13" fmla="*/ 1 h 70"/>
                  <a:gd name="T14" fmla="*/ 1 w 55"/>
                  <a:gd name="T15" fmla="*/ 1 h 70"/>
                  <a:gd name="T16" fmla="*/ 1 w 55"/>
                  <a:gd name="T17" fmla="*/ 1 h 70"/>
                  <a:gd name="T18" fmla="*/ 1 w 55"/>
                  <a:gd name="T19" fmla="*/ 1 h 70"/>
                  <a:gd name="T20" fmla="*/ 1 w 55"/>
                  <a:gd name="T21" fmla="*/ 1 h 70"/>
                  <a:gd name="T22" fmla="*/ 1 w 55"/>
                  <a:gd name="T23" fmla="*/ 1 h 70"/>
                  <a:gd name="T24" fmla="*/ 1 w 55"/>
                  <a:gd name="T25" fmla="*/ 1 h 70"/>
                  <a:gd name="T26" fmla="*/ 1 w 55"/>
                  <a:gd name="T27" fmla="*/ 1 h 70"/>
                  <a:gd name="T28" fmla="*/ 1 w 55"/>
                  <a:gd name="T29" fmla="*/ 1 h 70"/>
                  <a:gd name="T30" fmla="*/ 1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0"/>
                  <a:gd name="T53" fmla="*/ 55 w 55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4" name="Freeform 360"/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1 h 63"/>
                  <a:gd name="T6" fmla="*/ 1 w 39"/>
                  <a:gd name="T7" fmla="*/ 1 h 63"/>
                  <a:gd name="T8" fmla="*/ 1 w 39"/>
                  <a:gd name="T9" fmla="*/ 1 h 63"/>
                  <a:gd name="T10" fmla="*/ 1 w 39"/>
                  <a:gd name="T11" fmla="*/ 1 h 63"/>
                  <a:gd name="T12" fmla="*/ 1 w 39"/>
                  <a:gd name="T13" fmla="*/ 1 h 63"/>
                  <a:gd name="T14" fmla="*/ 1 w 39"/>
                  <a:gd name="T15" fmla="*/ 1 h 63"/>
                  <a:gd name="T16" fmla="*/ 1 w 39"/>
                  <a:gd name="T17" fmla="*/ 1 h 63"/>
                  <a:gd name="T18" fmla="*/ 1 w 39"/>
                  <a:gd name="T19" fmla="*/ 1 h 63"/>
                  <a:gd name="T20" fmla="*/ 1 w 39"/>
                  <a:gd name="T21" fmla="*/ 1 h 63"/>
                  <a:gd name="T22" fmla="*/ 1 w 39"/>
                  <a:gd name="T23" fmla="*/ 1 h 63"/>
                  <a:gd name="T24" fmla="*/ 1 w 39"/>
                  <a:gd name="T25" fmla="*/ 1 h 63"/>
                  <a:gd name="T26" fmla="*/ 1 w 39"/>
                  <a:gd name="T27" fmla="*/ 1 h 63"/>
                  <a:gd name="T28" fmla="*/ 1 w 39"/>
                  <a:gd name="T29" fmla="*/ 1 h 63"/>
                  <a:gd name="T30" fmla="*/ 1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3"/>
                  <a:gd name="T53" fmla="*/ 39 w 3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5" name="Freeform 361"/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0 h 49"/>
                  <a:gd name="T6" fmla="*/ 1 w 30"/>
                  <a:gd name="T7" fmla="*/ 0 h 49"/>
                  <a:gd name="T8" fmla="*/ 1 w 30"/>
                  <a:gd name="T9" fmla="*/ 0 h 49"/>
                  <a:gd name="T10" fmla="*/ 1 w 30"/>
                  <a:gd name="T11" fmla="*/ 0 h 49"/>
                  <a:gd name="T12" fmla="*/ 1 w 30"/>
                  <a:gd name="T13" fmla="*/ 0 h 49"/>
                  <a:gd name="T14" fmla="*/ 1 w 30"/>
                  <a:gd name="T15" fmla="*/ 0 h 49"/>
                  <a:gd name="T16" fmla="*/ 1 w 30"/>
                  <a:gd name="T17" fmla="*/ 0 h 49"/>
                  <a:gd name="T18" fmla="*/ 1 w 30"/>
                  <a:gd name="T19" fmla="*/ 0 h 49"/>
                  <a:gd name="T20" fmla="*/ 1 w 30"/>
                  <a:gd name="T21" fmla="*/ 0 h 49"/>
                  <a:gd name="T22" fmla="*/ 1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9"/>
                  <a:gd name="T41" fmla="*/ 30 w 30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6" name="Freeform 362"/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0 h 31"/>
                  <a:gd name="T4" fmla="*/ 1 w 22"/>
                  <a:gd name="T5" fmla="*/ 0 h 31"/>
                  <a:gd name="T6" fmla="*/ 1 w 22"/>
                  <a:gd name="T7" fmla="*/ 0 h 31"/>
                  <a:gd name="T8" fmla="*/ 1 w 22"/>
                  <a:gd name="T9" fmla="*/ 0 h 31"/>
                  <a:gd name="T10" fmla="*/ 1 w 22"/>
                  <a:gd name="T11" fmla="*/ 0 h 31"/>
                  <a:gd name="T12" fmla="*/ 1 w 22"/>
                  <a:gd name="T13" fmla="*/ 0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31"/>
                  <a:gd name="T29" fmla="*/ 22 w 2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7" name="Freeform 363"/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1 h 64"/>
                  <a:gd name="T6" fmla="*/ 1 w 64"/>
                  <a:gd name="T7" fmla="*/ 1 h 64"/>
                  <a:gd name="T8" fmla="*/ 1 w 64"/>
                  <a:gd name="T9" fmla="*/ 1 h 64"/>
                  <a:gd name="T10" fmla="*/ 1 w 64"/>
                  <a:gd name="T11" fmla="*/ 1 h 64"/>
                  <a:gd name="T12" fmla="*/ 1 w 64"/>
                  <a:gd name="T13" fmla="*/ 1 h 64"/>
                  <a:gd name="T14" fmla="*/ 1 w 64"/>
                  <a:gd name="T15" fmla="*/ 1 h 64"/>
                  <a:gd name="T16" fmla="*/ 1 w 64"/>
                  <a:gd name="T17" fmla="*/ 1 h 64"/>
                  <a:gd name="T18" fmla="*/ 1 w 64"/>
                  <a:gd name="T19" fmla="*/ 1 h 64"/>
                  <a:gd name="T20" fmla="*/ 1 w 64"/>
                  <a:gd name="T21" fmla="*/ 1 h 64"/>
                  <a:gd name="T22" fmla="*/ 1 w 64"/>
                  <a:gd name="T23" fmla="*/ 1 h 64"/>
                  <a:gd name="T24" fmla="*/ 1 w 64"/>
                  <a:gd name="T25" fmla="*/ 1 h 64"/>
                  <a:gd name="T26" fmla="*/ 1 w 64"/>
                  <a:gd name="T27" fmla="*/ 1 h 64"/>
                  <a:gd name="T28" fmla="*/ 1 w 64"/>
                  <a:gd name="T29" fmla="*/ 1 h 64"/>
                  <a:gd name="T30" fmla="*/ 1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4"/>
                  <a:gd name="T53" fmla="*/ 64 w 6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8" name="Freeform 364"/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0 h 51"/>
                  <a:gd name="T4" fmla="*/ 1 w 52"/>
                  <a:gd name="T5" fmla="*/ 0 h 51"/>
                  <a:gd name="T6" fmla="*/ 1 w 52"/>
                  <a:gd name="T7" fmla="*/ 0 h 51"/>
                  <a:gd name="T8" fmla="*/ 1 w 52"/>
                  <a:gd name="T9" fmla="*/ 0 h 51"/>
                  <a:gd name="T10" fmla="*/ 1 w 52"/>
                  <a:gd name="T11" fmla="*/ 0 h 51"/>
                  <a:gd name="T12" fmla="*/ 1 w 52"/>
                  <a:gd name="T13" fmla="*/ 0 h 51"/>
                  <a:gd name="T14" fmla="*/ 1 w 52"/>
                  <a:gd name="T15" fmla="*/ 0 h 51"/>
                  <a:gd name="T16" fmla="*/ 1 w 52"/>
                  <a:gd name="T17" fmla="*/ 0 h 51"/>
                  <a:gd name="T18" fmla="*/ 1 w 52"/>
                  <a:gd name="T19" fmla="*/ 0 h 51"/>
                  <a:gd name="T20" fmla="*/ 1 w 52"/>
                  <a:gd name="T21" fmla="*/ 0 h 51"/>
                  <a:gd name="T22" fmla="*/ 1 w 52"/>
                  <a:gd name="T23" fmla="*/ 0 h 51"/>
                  <a:gd name="T24" fmla="*/ 1 w 52"/>
                  <a:gd name="T25" fmla="*/ 0 h 51"/>
                  <a:gd name="T26" fmla="*/ 1 w 52"/>
                  <a:gd name="T27" fmla="*/ 0 h 51"/>
                  <a:gd name="T28" fmla="*/ 1 w 52"/>
                  <a:gd name="T29" fmla="*/ 0 h 51"/>
                  <a:gd name="T30" fmla="*/ 1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1"/>
                  <a:gd name="T53" fmla="*/ 52 w 52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299" name="Freeform 365"/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1 h 69"/>
                  <a:gd name="T6" fmla="*/ 0 w 56"/>
                  <a:gd name="T7" fmla="*/ 1 h 69"/>
                  <a:gd name="T8" fmla="*/ 0 w 56"/>
                  <a:gd name="T9" fmla="*/ 1 h 69"/>
                  <a:gd name="T10" fmla="*/ 0 w 56"/>
                  <a:gd name="T11" fmla="*/ 1 h 69"/>
                  <a:gd name="T12" fmla="*/ 0 w 56"/>
                  <a:gd name="T13" fmla="*/ 1 h 69"/>
                  <a:gd name="T14" fmla="*/ 0 w 56"/>
                  <a:gd name="T15" fmla="*/ 1 h 69"/>
                  <a:gd name="T16" fmla="*/ 0 w 56"/>
                  <a:gd name="T17" fmla="*/ 1 h 69"/>
                  <a:gd name="T18" fmla="*/ 0 w 56"/>
                  <a:gd name="T19" fmla="*/ 1 h 69"/>
                  <a:gd name="T20" fmla="*/ 0 w 56"/>
                  <a:gd name="T21" fmla="*/ 1 h 69"/>
                  <a:gd name="T22" fmla="*/ 0 w 56"/>
                  <a:gd name="T23" fmla="*/ 1 h 69"/>
                  <a:gd name="T24" fmla="*/ 0 w 56"/>
                  <a:gd name="T25" fmla="*/ 1 h 69"/>
                  <a:gd name="T26" fmla="*/ 0 w 56"/>
                  <a:gd name="T27" fmla="*/ 1 h 69"/>
                  <a:gd name="T28" fmla="*/ 0 w 56"/>
                  <a:gd name="T29" fmla="*/ 1 h 69"/>
                  <a:gd name="T30" fmla="*/ 0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9"/>
                  <a:gd name="T53" fmla="*/ 56 w 56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0" name="Freeform 366"/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0 h 59"/>
                  <a:gd name="T6" fmla="*/ 1 w 40"/>
                  <a:gd name="T7" fmla="*/ 0 h 59"/>
                  <a:gd name="T8" fmla="*/ 1 w 40"/>
                  <a:gd name="T9" fmla="*/ 0 h 59"/>
                  <a:gd name="T10" fmla="*/ 1 w 40"/>
                  <a:gd name="T11" fmla="*/ 0 h 59"/>
                  <a:gd name="T12" fmla="*/ 1 w 40"/>
                  <a:gd name="T13" fmla="*/ 0 h 59"/>
                  <a:gd name="T14" fmla="*/ 1 w 40"/>
                  <a:gd name="T15" fmla="*/ 0 h 59"/>
                  <a:gd name="T16" fmla="*/ 1 w 40"/>
                  <a:gd name="T17" fmla="*/ 0 h 59"/>
                  <a:gd name="T18" fmla="*/ 1 w 40"/>
                  <a:gd name="T19" fmla="*/ 0 h 59"/>
                  <a:gd name="T20" fmla="*/ 1 w 40"/>
                  <a:gd name="T21" fmla="*/ 0 h 59"/>
                  <a:gd name="T22" fmla="*/ 1 w 40"/>
                  <a:gd name="T23" fmla="*/ 0 h 59"/>
                  <a:gd name="T24" fmla="*/ 1 w 40"/>
                  <a:gd name="T25" fmla="*/ 0 h 59"/>
                  <a:gd name="T26" fmla="*/ 1 w 40"/>
                  <a:gd name="T27" fmla="*/ 0 h 59"/>
                  <a:gd name="T28" fmla="*/ 1 w 40"/>
                  <a:gd name="T29" fmla="*/ 0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9"/>
                  <a:gd name="T53" fmla="*/ 40 w 4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1" name="Freeform 367"/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0 w 61"/>
                  <a:gd name="T1" fmla="*/ 1 h 9"/>
                  <a:gd name="T2" fmla="*/ 0 w 61"/>
                  <a:gd name="T3" fmla="*/ 1 h 9"/>
                  <a:gd name="T4" fmla="*/ 0 w 61"/>
                  <a:gd name="T5" fmla="*/ 1 h 9"/>
                  <a:gd name="T6" fmla="*/ 0 w 61"/>
                  <a:gd name="T7" fmla="*/ 1 h 9"/>
                  <a:gd name="T8" fmla="*/ 0 w 61"/>
                  <a:gd name="T9" fmla="*/ 1 h 9"/>
                  <a:gd name="T10" fmla="*/ 0 w 61"/>
                  <a:gd name="T11" fmla="*/ 1 h 9"/>
                  <a:gd name="T12" fmla="*/ 0 w 61"/>
                  <a:gd name="T13" fmla="*/ 1 h 9"/>
                  <a:gd name="T14" fmla="*/ 0 w 61"/>
                  <a:gd name="T15" fmla="*/ 1 h 9"/>
                  <a:gd name="T16" fmla="*/ 0 w 61"/>
                  <a:gd name="T17" fmla="*/ 1 h 9"/>
                  <a:gd name="T18" fmla="*/ 0 w 61"/>
                  <a:gd name="T19" fmla="*/ 1 h 9"/>
                  <a:gd name="T20" fmla="*/ 0 w 61"/>
                  <a:gd name="T21" fmla="*/ 1 h 9"/>
                  <a:gd name="T22" fmla="*/ 0 w 61"/>
                  <a:gd name="T23" fmla="*/ 0 h 9"/>
                  <a:gd name="T24" fmla="*/ 0 w 61"/>
                  <a:gd name="T25" fmla="*/ 0 h 9"/>
                  <a:gd name="T26" fmla="*/ 0 w 61"/>
                  <a:gd name="T27" fmla="*/ 1 h 9"/>
                  <a:gd name="T28" fmla="*/ 0 w 61"/>
                  <a:gd name="T29" fmla="*/ 1 h 9"/>
                  <a:gd name="T30" fmla="*/ 0 w 61"/>
                  <a:gd name="T31" fmla="*/ 1 h 9"/>
                  <a:gd name="T32" fmla="*/ 0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9"/>
                  <a:gd name="T53" fmla="*/ 61 w 61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2" name="Freeform 368"/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1 w 84"/>
                  <a:gd name="T1" fmla="*/ 0 h 66"/>
                  <a:gd name="T2" fmla="*/ 1 w 84"/>
                  <a:gd name="T3" fmla="*/ 1 h 66"/>
                  <a:gd name="T4" fmla="*/ 1 w 84"/>
                  <a:gd name="T5" fmla="*/ 1 h 66"/>
                  <a:gd name="T6" fmla="*/ 1 w 84"/>
                  <a:gd name="T7" fmla="*/ 1 h 66"/>
                  <a:gd name="T8" fmla="*/ 1 w 84"/>
                  <a:gd name="T9" fmla="*/ 1 h 66"/>
                  <a:gd name="T10" fmla="*/ 1 w 84"/>
                  <a:gd name="T11" fmla="*/ 1 h 66"/>
                  <a:gd name="T12" fmla="*/ 1 w 84"/>
                  <a:gd name="T13" fmla="*/ 1 h 66"/>
                  <a:gd name="T14" fmla="*/ 0 w 84"/>
                  <a:gd name="T15" fmla="*/ 1 h 66"/>
                  <a:gd name="T16" fmla="*/ 1 w 84"/>
                  <a:gd name="T17" fmla="*/ 1 h 66"/>
                  <a:gd name="T18" fmla="*/ 1 w 84"/>
                  <a:gd name="T19" fmla="*/ 1 h 66"/>
                  <a:gd name="T20" fmla="*/ 1 w 84"/>
                  <a:gd name="T21" fmla="*/ 1 h 66"/>
                  <a:gd name="T22" fmla="*/ 1 w 84"/>
                  <a:gd name="T23" fmla="*/ 1 h 66"/>
                  <a:gd name="T24" fmla="*/ 1 w 84"/>
                  <a:gd name="T25" fmla="*/ 1 h 66"/>
                  <a:gd name="T26" fmla="*/ 1 w 84"/>
                  <a:gd name="T27" fmla="*/ 1 h 66"/>
                  <a:gd name="T28" fmla="*/ 1 w 84"/>
                  <a:gd name="T29" fmla="*/ 1 h 66"/>
                  <a:gd name="T30" fmla="*/ 1 w 84"/>
                  <a:gd name="T31" fmla="*/ 1 h 66"/>
                  <a:gd name="T32" fmla="*/ 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66"/>
                  <a:gd name="T53" fmla="*/ 84 w 8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3" name="Freeform 369"/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 w 76"/>
                  <a:gd name="T1" fmla="*/ 0 h 70"/>
                  <a:gd name="T2" fmla="*/ 1 w 76"/>
                  <a:gd name="T3" fmla="*/ 1 h 70"/>
                  <a:gd name="T4" fmla="*/ 1 w 76"/>
                  <a:gd name="T5" fmla="*/ 1 h 70"/>
                  <a:gd name="T6" fmla="*/ 1 w 76"/>
                  <a:gd name="T7" fmla="*/ 1 h 70"/>
                  <a:gd name="T8" fmla="*/ 1 w 76"/>
                  <a:gd name="T9" fmla="*/ 1 h 70"/>
                  <a:gd name="T10" fmla="*/ 1 w 76"/>
                  <a:gd name="T11" fmla="*/ 1 h 70"/>
                  <a:gd name="T12" fmla="*/ 1 w 76"/>
                  <a:gd name="T13" fmla="*/ 1 h 70"/>
                  <a:gd name="T14" fmla="*/ 0 w 76"/>
                  <a:gd name="T15" fmla="*/ 1 h 70"/>
                  <a:gd name="T16" fmla="*/ 1 w 76"/>
                  <a:gd name="T17" fmla="*/ 1 h 70"/>
                  <a:gd name="T18" fmla="*/ 1 w 76"/>
                  <a:gd name="T19" fmla="*/ 1 h 70"/>
                  <a:gd name="T20" fmla="*/ 1 w 76"/>
                  <a:gd name="T21" fmla="*/ 1 h 70"/>
                  <a:gd name="T22" fmla="*/ 1 w 76"/>
                  <a:gd name="T23" fmla="*/ 1 h 70"/>
                  <a:gd name="T24" fmla="*/ 1 w 76"/>
                  <a:gd name="T25" fmla="*/ 1 h 70"/>
                  <a:gd name="T26" fmla="*/ 1 w 76"/>
                  <a:gd name="T27" fmla="*/ 1 h 70"/>
                  <a:gd name="T28" fmla="*/ 1 w 76"/>
                  <a:gd name="T29" fmla="*/ 1 h 70"/>
                  <a:gd name="T30" fmla="*/ 1 w 76"/>
                  <a:gd name="T31" fmla="*/ 1 h 70"/>
                  <a:gd name="T32" fmla="*/ 1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4" name="Freeform 370"/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 w 68"/>
                  <a:gd name="T1" fmla="*/ 0 h 75"/>
                  <a:gd name="T2" fmla="*/ 1 w 68"/>
                  <a:gd name="T3" fmla="*/ 1 h 75"/>
                  <a:gd name="T4" fmla="*/ 1 w 68"/>
                  <a:gd name="T5" fmla="*/ 1 h 75"/>
                  <a:gd name="T6" fmla="*/ 1 w 68"/>
                  <a:gd name="T7" fmla="*/ 1 h 75"/>
                  <a:gd name="T8" fmla="*/ 1 w 68"/>
                  <a:gd name="T9" fmla="*/ 1 h 75"/>
                  <a:gd name="T10" fmla="*/ 1 w 68"/>
                  <a:gd name="T11" fmla="*/ 1 h 75"/>
                  <a:gd name="T12" fmla="*/ 1 w 68"/>
                  <a:gd name="T13" fmla="*/ 1 h 75"/>
                  <a:gd name="T14" fmla="*/ 0 w 68"/>
                  <a:gd name="T15" fmla="*/ 1 h 75"/>
                  <a:gd name="T16" fmla="*/ 1 w 68"/>
                  <a:gd name="T17" fmla="*/ 1 h 75"/>
                  <a:gd name="T18" fmla="*/ 1 w 68"/>
                  <a:gd name="T19" fmla="*/ 1 h 75"/>
                  <a:gd name="T20" fmla="*/ 1 w 68"/>
                  <a:gd name="T21" fmla="*/ 1 h 75"/>
                  <a:gd name="T22" fmla="*/ 1 w 68"/>
                  <a:gd name="T23" fmla="*/ 1 h 75"/>
                  <a:gd name="T24" fmla="*/ 1 w 68"/>
                  <a:gd name="T25" fmla="*/ 1 h 75"/>
                  <a:gd name="T26" fmla="*/ 1 w 68"/>
                  <a:gd name="T27" fmla="*/ 1 h 75"/>
                  <a:gd name="T28" fmla="*/ 1 w 68"/>
                  <a:gd name="T29" fmla="*/ 1 h 75"/>
                  <a:gd name="T30" fmla="*/ 1 w 68"/>
                  <a:gd name="T31" fmla="*/ 1 h 75"/>
                  <a:gd name="T32" fmla="*/ 1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5"/>
                  <a:gd name="T53" fmla="*/ 68 w 6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5" name="Freeform 371"/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 w 52"/>
                  <a:gd name="T1" fmla="*/ 0 h 70"/>
                  <a:gd name="T2" fmla="*/ 1 w 52"/>
                  <a:gd name="T3" fmla="*/ 1 h 70"/>
                  <a:gd name="T4" fmla="*/ 1 w 52"/>
                  <a:gd name="T5" fmla="*/ 1 h 70"/>
                  <a:gd name="T6" fmla="*/ 1 w 52"/>
                  <a:gd name="T7" fmla="*/ 1 h 70"/>
                  <a:gd name="T8" fmla="*/ 1 w 52"/>
                  <a:gd name="T9" fmla="*/ 1 h 70"/>
                  <a:gd name="T10" fmla="*/ 1 w 52"/>
                  <a:gd name="T11" fmla="*/ 1 h 70"/>
                  <a:gd name="T12" fmla="*/ 1 w 52"/>
                  <a:gd name="T13" fmla="*/ 1 h 70"/>
                  <a:gd name="T14" fmla="*/ 0 w 52"/>
                  <a:gd name="T15" fmla="*/ 1 h 70"/>
                  <a:gd name="T16" fmla="*/ 1 w 52"/>
                  <a:gd name="T17" fmla="*/ 1 h 70"/>
                  <a:gd name="T18" fmla="*/ 1 w 52"/>
                  <a:gd name="T19" fmla="*/ 1 h 70"/>
                  <a:gd name="T20" fmla="*/ 1 w 52"/>
                  <a:gd name="T21" fmla="*/ 1 h 70"/>
                  <a:gd name="T22" fmla="*/ 1 w 52"/>
                  <a:gd name="T23" fmla="*/ 1 h 70"/>
                  <a:gd name="T24" fmla="*/ 1 w 52"/>
                  <a:gd name="T25" fmla="*/ 1 h 70"/>
                  <a:gd name="T26" fmla="*/ 1 w 52"/>
                  <a:gd name="T27" fmla="*/ 1 h 70"/>
                  <a:gd name="T28" fmla="*/ 1 w 52"/>
                  <a:gd name="T29" fmla="*/ 1 h 70"/>
                  <a:gd name="T30" fmla="*/ 1 w 52"/>
                  <a:gd name="T31" fmla="*/ 1 h 70"/>
                  <a:gd name="T32" fmla="*/ 1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0"/>
                  <a:gd name="T53" fmla="*/ 52 w 52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6" name="Freeform 372"/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0 w 47"/>
                  <a:gd name="T1" fmla="*/ 0 h 69"/>
                  <a:gd name="T2" fmla="*/ 0 w 47"/>
                  <a:gd name="T3" fmla="*/ 1 h 69"/>
                  <a:gd name="T4" fmla="*/ 0 w 47"/>
                  <a:gd name="T5" fmla="*/ 1 h 69"/>
                  <a:gd name="T6" fmla="*/ 0 w 47"/>
                  <a:gd name="T7" fmla="*/ 1 h 69"/>
                  <a:gd name="T8" fmla="*/ 0 w 47"/>
                  <a:gd name="T9" fmla="*/ 1 h 69"/>
                  <a:gd name="T10" fmla="*/ 0 w 47"/>
                  <a:gd name="T11" fmla="*/ 1 h 69"/>
                  <a:gd name="T12" fmla="*/ 0 w 47"/>
                  <a:gd name="T13" fmla="*/ 1 h 69"/>
                  <a:gd name="T14" fmla="*/ 0 w 47"/>
                  <a:gd name="T15" fmla="*/ 1 h 69"/>
                  <a:gd name="T16" fmla="*/ 0 w 47"/>
                  <a:gd name="T17" fmla="*/ 1 h 69"/>
                  <a:gd name="T18" fmla="*/ 0 w 47"/>
                  <a:gd name="T19" fmla="*/ 1 h 69"/>
                  <a:gd name="T20" fmla="*/ 0 w 47"/>
                  <a:gd name="T21" fmla="*/ 1 h 69"/>
                  <a:gd name="T22" fmla="*/ 0 w 47"/>
                  <a:gd name="T23" fmla="*/ 1 h 69"/>
                  <a:gd name="T24" fmla="*/ 0 w 47"/>
                  <a:gd name="T25" fmla="*/ 1 h 69"/>
                  <a:gd name="T26" fmla="*/ 0 w 47"/>
                  <a:gd name="T27" fmla="*/ 1 h 69"/>
                  <a:gd name="T28" fmla="*/ 0 w 47"/>
                  <a:gd name="T29" fmla="*/ 1 h 69"/>
                  <a:gd name="T30" fmla="*/ 0 w 47"/>
                  <a:gd name="T31" fmla="*/ 1 h 69"/>
                  <a:gd name="T32" fmla="*/ 0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9"/>
                  <a:gd name="T53" fmla="*/ 47 w 47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7" name="Freeform 373"/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0 w 26"/>
                  <a:gd name="T1" fmla="*/ 0 h 59"/>
                  <a:gd name="T2" fmla="*/ 0 w 26"/>
                  <a:gd name="T3" fmla="*/ 1 h 59"/>
                  <a:gd name="T4" fmla="*/ 0 w 26"/>
                  <a:gd name="T5" fmla="*/ 1 h 59"/>
                  <a:gd name="T6" fmla="*/ 0 w 26"/>
                  <a:gd name="T7" fmla="*/ 1 h 59"/>
                  <a:gd name="T8" fmla="*/ 0 w 26"/>
                  <a:gd name="T9" fmla="*/ 1 h 59"/>
                  <a:gd name="T10" fmla="*/ 0 w 26"/>
                  <a:gd name="T11" fmla="*/ 1 h 59"/>
                  <a:gd name="T12" fmla="*/ 0 w 26"/>
                  <a:gd name="T13" fmla="*/ 1 h 59"/>
                  <a:gd name="T14" fmla="*/ 0 w 26"/>
                  <a:gd name="T15" fmla="*/ 1 h 59"/>
                  <a:gd name="T16" fmla="*/ 0 w 26"/>
                  <a:gd name="T17" fmla="*/ 1 h 59"/>
                  <a:gd name="T18" fmla="*/ 0 w 26"/>
                  <a:gd name="T19" fmla="*/ 1 h 59"/>
                  <a:gd name="T20" fmla="*/ 0 w 26"/>
                  <a:gd name="T21" fmla="*/ 1 h 59"/>
                  <a:gd name="T22" fmla="*/ 0 w 26"/>
                  <a:gd name="T23" fmla="*/ 1 h 59"/>
                  <a:gd name="T24" fmla="*/ 0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9"/>
                  <a:gd name="T41" fmla="*/ 26 w 26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8" name="Freeform 374"/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1 w 11"/>
                  <a:gd name="T1" fmla="*/ 0 h 51"/>
                  <a:gd name="T2" fmla="*/ 1 w 11"/>
                  <a:gd name="T3" fmla="*/ 1 h 51"/>
                  <a:gd name="T4" fmla="*/ 1 w 11"/>
                  <a:gd name="T5" fmla="*/ 1 h 51"/>
                  <a:gd name="T6" fmla="*/ 0 w 11"/>
                  <a:gd name="T7" fmla="*/ 1 h 51"/>
                  <a:gd name="T8" fmla="*/ 1 w 11"/>
                  <a:gd name="T9" fmla="*/ 1 h 51"/>
                  <a:gd name="T10" fmla="*/ 1 w 11"/>
                  <a:gd name="T11" fmla="*/ 1 h 51"/>
                  <a:gd name="T12" fmla="*/ 1 w 11"/>
                  <a:gd name="T13" fmla="*/ 1 h 51"/>
                  <a:gd name="T14" fmla="*/ 1 w 11"/>
                  <a:gd name="T15" fmla="*/ 1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09" name="Freeform 375"/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1 h 50"/>
                  <a:gd name="T4" fmla="*/ 0 w 15"/>
                  <a:gd name="T5" fmla="*/ 1 h 50"/>
                  <a:gd name="T6" fmla="*/ 1 w 15"/>
                  <a:gd name="T7" fmla="*/ 1 h 50"/>
                  <a:gd name="T8" fmla="*/ 1 w 15"/>
                  <a:gd name="T9" fmla="*/ 1 h 50"/>
                  <a:gd name="T10" fmla="*/ 1 w 15"/>
                  <a:gd name="T11" fmla="*/ 1 h 50"/>
                  <a:gd name="T12" fmla="*/ 1 w 15"/>
                  <a:gd name="T13" fmla="*/ 1 h 50"/>
                  <a:gd name="T14" fmla="*/ 1 w 15"/>
                  <a:gd name="T15" fmla="*/ 1 h 50"/>
                  <a:gd name="T16" fmla="*/ 1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0"/>
                  <a:gd name="T29" fmla="*/ 15 w 1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0" name="Freeform 376"/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1 w 16"/>
                  <a:gd name="T1" fmla="*/ 0 h 49"/>
                  <a:gd name="T2" fmla="*/ 1 w 16"/>
                  <a:gd name="T3" fmla="*/ 1 h 49"/>
                  <a:gd name="T4" fmla="*/ 1 w 16"/>
                  <a:gd name="T5" fmla="*/ 1 h 49"/>
                  <a:gd name="T6" fmla="*/ 0 w 16"/>
                  <a:gd name="T7" fmla="*/ 1 h 49"/>
                  <a:gd name="T8" fmla="*/ 1 w 16"/>
                  <a:gd name="T9" fmla="*/ 1 h 49"/>
                  <a:gd name="T10" fmla="*/ 1 w 16"/>
                  <a:gd name="T11" fmla="*/ 1 h 49"/>
                  <a:gd name="T12" fmla="*/ 1 w 16"/>
                  <a:gd name="T13" fmla="*/ 1 h 49"/>
                  <a:gd name="T14" fmla="*/ 1 w 16"/>
                  <a:gd name="T15" fmla="*/ 1 h 49"/>
                  <a:gd name="T16" fmla="*/ 1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9"/>
                  <a:gd name="T29" fmla="*/ 16 w 1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1" name="Freeform 377"/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0 w 15"/>
                  <a:gd name="T1" fmla="*/ 0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1 h 54"/>
                  <a:gd name="T10" fmla="*/ 0 w 15"/>
                  <a:gd name="T11" fmla="*/ 1 h 54"/>
                  <a:gd name="T12" fmla="*/ 0 w 15"/>
                  <a:gd name="T13" fmla="*/ 1 h 54"/>
                  <a:gd name="T14" fmla="*/ 0 w 15"/>
                  <a:gd name="T15" fmla="*/ 1 h 54"/>
                  <a:gd name="T16" fmla="*/ 0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4"/>
                  <a:gd name="T29" fmla="*/ 15 w 1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2" name="Freeform 378"/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 h 54"/>
                  <a:gd name="T2" fmla="*/ 0 w 85"/>
                  <a:gd name="T3" fmla="*/ 1 h 54"/>
                  <a:gd name="T4" fmla="*/ 0 w 85"/>
                  <a:gd name="T5" fmla="*/ 1 h 54"/>
                  <a:gd name="T6" fmla="*/ 0 w 85"/>
                  <a:gd name="T7" fmla="*/ 1 h 54"/>
                  <a:gd name="T8" fmla="*/ 0 w 85"/>
                  <a:gd name="T9" fmla="*/ 1 h 54"/>
                  <a:gd name="T10" fmla="*/ 0 w 85"/>
                  <a:gd name="T11" fmla="*/ 1 h 54"/>
                  <a:gd name="T12" fmla="*/ 0 w 85"/>
                  <a:gd name="T13" fmla="*/ 1 h 54"/>
                  <a:gd name="T14" fmla="*/ 0 w 85"/>
                  <a:gd name="T15" fmla="*/ 1 h 54"/>
                  <a:gd name="T16" fmla="*/ 0 w 85"/>
                  <a:gd name="T17" fmla="*/ 0 h 54"/>
                  <a:gd name="T18" fmla="*/ 0 w 85"/>
                  <a:gd name="T19" fmla="*/ 1 h 54"/>
                  <a:gd name="T20" fmla="*/ 0 w 85"/>
                  <a:gd name="T21" fmla="*/ 1 h 54"/>
                  <a:gd name="T22" fmla="*/ 0 w 85"/>
                  <a:gd name="T23" fmla="*/ 1 h 54"/>
                  <a:gd name="T24" fmla="*/ 0 w 85"/>
                  <a:gd name="T25" fmla="*/ 1 h 54"/>
                  <a:gd name="T26" fmla="*/ 0 w 85"/>
                  <a:gd name="T27" fmla="*/ 1 h 54"/>
                  <a:gd name="T28" fmla="*/ 0 w 85"/>
                  <a:gd name="T29" fmla="*/ 1 h 54"/>
                  <a:gd name="T30" fmla="*/ 0 w 85"/>
                  <a:gd name="T31" fmla="*/ 1 h 54"/>
                  <a:gd name="T32" fmla="*/ 0 w 85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54"/>
                  <a:gd name="T53" fmla="*/ 85 w 85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3" name="Freeform 379"/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0 w 63"/>
                  <a:gd name="T1" fmla="*/ 0 h 35"/>
                  <a:gd name="T2" fmla="*/ 0 w 63"/>
                  <a:gd name="T3" fmla="*/ 0 h 35"/>
                  <a:gd name="T4" fmla="*/ 0 w 63"/>
                  <a:gd name="T5" fmla="*/ 0 h 35"/>
                  <a:gd name="T6" fmla="*/ 0 w 63"/>
                  <a:gd name="T7" fmla="*/ 0 h 35"/>
                  <a:gd name="T8" fmla="*/ 0 w 63"/>
                  <a:gd name="T9" fmla="*/ 0 h 35"/>
                  <a:gd name="T10" fmla="*/ 0 w 63"/>
                  <a:gd name="T11" fmla="*/ 0 h 35"/>
                  <a:gd name="T12" fmla="*/ 0 w 63"/>
                  <a:gd name="T13" fmla="*/ 0 h 35"/>
                  <a:gd name="T14" fmla="*/ 0 w 63"/>
                  <a:gd name="T15" fmla="*/ 0 h 35"/>
                  <a:gd name="T16" fmla="*/ 0 w 63"/>
                  <a:gd name="T17" fmla="*/ 0 h 35"/>
                  <a:gd name="T18" fmla="*/ 0 w 63"/>
                  <a:gd name="T19" fmla="*/ 0 h 35"/>
                  <a:gd name="T20" fmla="*/ 0 w 63"/>
                  <a:gd name="T21" fmla="*/ 0 h 35"/>
                  <a:gd name="T22" fmla="*/ 0 w 63"/>
                  <a:gd name="T23" fmla="*/ 0 h 35"/>
                  <a:gd name="T24" fmla="*/ 0 w 63"/>
                  <a:gd name="T25" fmla="*/ 0 h 35"/>
                  <a:gd name="T26" fmla="*/ 0 w 63"/>
                  <a:gd name="T27" fmla="*/ 0 h 35"/>
                  <a:gd name="T28" fmla="*/ 0 w 63"/>
                  <a:gd name="T29" fmla="*/ 0 h 35"/>
                  <a:gd name="T30" fmla="*/ 0 w 63"/>
                  <a:gd name="T31" fmla="*/ 0 h 35"/>
                  <a:gd name="T32" fmla="*/ 0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35"/>
                  <a:gd name="T53" fmla="*/ 63 w 6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4" name="Freeform 380"/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1 w 331"/>
                  <a:gd name="T1" fmla="*/ 1 h 91"/>
                  <a:gd name="T2" fmla="*/ 1 w 331"/>
                  <a:gd name="T3" fmla="*/ 1 h 91"/>
                  <a:gd name="T4" fmla="*/ 1 w 331"/>
                  <a:gd name="T5" fmla="*/ 1 h 91"/>
                  <a:gd name="T6" fmla="*/ 1 w 331"/>
                  <a:gd name="T7" fmla="*/ 1 h 91"/>
                  <a:gd name="T8" fmla="*/ 1 w 331"/>
                  <a:gd name="T9" fmla="*/ 1 h 91"/>
                  <a:gd name="T10" fmla="*/ 1 w 331"/>
                  <a:gd name="T11" fmla="*/ 1 h 91"/>
                  <a:gd name="T12" fmla="*/ 1 w 331"/>
                  <a:gd name="T13" fmla="*/ 1 h 91"/>
                  <a:gd name="T14" fmla="*/ 1 w 331"/>
                  <a:gd name="T15" fmla="*/ 1 h 91"/>
                  <a:gd name="T16" fmla="*/ 1 w 331"/>
                  <a:gd name="T17" fmla="*/ 1 h 91"/>
                  <a:gd name="T18" fmla="*/ 1 w 331"/>
                  <a:gd name="T19" fmla="*/ 1 h 91"/>
                  <a:gd name="T20" fmla="*/ 1 w 331"/>
                  <a:gd name="T21" fmla="*/ 1 h 91"/>
                  <a:gd name="T22" fmla="*/ 1 w 331"/>
                  <a:gd name="T23" fmla="*/ 1 h 91"/>
                  <a:gd name="T24" fmla="*/ 1 w 331"/>
                  <a:gd name="T25" fmla="*/ 1 h 91"/>
                  <a:gd name="T26" fmla="*/ 1 w 331"/>
                  <a:gd name="T27" fmla="*/ 1 h 91"/>
                  <a:gd name="T28" fmla="*/ 1 w 331"/>
                  <a:gd name="T29" fmla="*/ 1 h 91"/>
                  <a:gd name="T30" fmla="*/ 1 w 331"/>
                  <a:gd name="T31" fmla="*/ 1 h 91"/>
                  <a:gd name="T32" fmla="*/ 1 w 331"/>
                  <a:gd name="T33" fmla="*/ 1 h 91"/>
                  <a:gd name="T34" fmla="*/ 1 w 331"/>
                  <a:gd name="T35" fmla="*/ 1 h 91"/>
                  <a:gd name="T36" fmla="*/ 1 w 331"/>
                  <a:gd name="T37" fmla="*/ 1 h 91"/>
                  <a:gd name="T38" fmla="*/ 1 w 331"/>
                  <a:gd name="T39" fmla="*/ 1 h 91"/>
                  <a:gd name="T40" fmla="*/ 0 w 331"/>
                  <a:gd name="T41" fmla="*/ 1 h 91"/>
                  <a:gd name="T42" fmla="*/ 1 w 331"/>
                  <a:gd name="T43" fmla="*/ 1 h 91"/>
                  <a:gd name="T44" fmla="*/ 1 w 331"/>
                  <a:gd name="T45" fmla="*/ 1 h 91"/>
                  <a:gd name="T46" fmla="*/ 1 w 331"/>
                  <a:gd name="T47" fmla="*/ 1 h 91"/>
                  <a:gd name="T48" fmla="*/ 1 w 331"/>
                  <a:gd name="T49" fmla="*/ 1 h 91"/>
                  <a:gd name="T50" fmla="*/ 1 w 331"/>
                  <a:gd name="T51" fmla="*/ 1 h 91"/>
                  <a:gd name="T52" fmla="*/ 1 w 331"/>
                  <a:gd name="T53" fmla="*/ 0 h 91"/>
                  <a:gd name="T54" fmla="*/ 1 w 331"/>
                  <a:gd name="T55" fmla="*/ 1 h 91"/>
                  <a:gd name="T56" fmla="*/ 1 w 331"/>
                  <a:gd name="T57" fmla="*/ 1 h 91"/>
                  <a:gd name="T58" fmla="*/ 1 w 331"/>
                  <a:gd name="T59" fmla="*/ 1 h 91"/>
                  <a:gd name="T60" fmla="*/ 1 w 331"/>
                  <a:gd name="T61" fmla="*/ 1 h 91"/>
                  <a:gd name="T62" fmla="*/ 1 w 331"/>
                  <a:gd name="T63" fmla="*/ 1 h 91"/>
                  <a:gd name="T64" fmla="*/ 1 w 331"/>
                  <a:gd name="T65" fmla="*/ 1 h 91"/>
                  <a:gd name="T66" fmla="*/ 1 w 331"/>
                  <a:gd name="T67" fmla="*/ 1 h 91"/>
                  <a:gd name="T68" fmla="*/ 1 w 331"/>
                  <a:gd name="T69" fmla="*/ 1 h 91"/>
                  <a:gd name="T70" fmla="*/ 1 w 331"/>
                  <a:gd name="T71" fmla="*/ 1 h 91"/>
                  <a:gd name="T72" fmla="*/ 1 w 331"/>
                  <a:gd name="T73" fmla="*/ 1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1"/>
                  <a:gd name="T112" fmla="*/ 0 h 91"/>
                  <a:gd name="T113" fmla="*/ 331 w 331"/>
                  <a:gd name="T114" fmla="*/ 91 h 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5" name="Freeform 381"/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 w 44"/>
                  <a:gd name="T1" fmla="*/ 0 h 67"/>
                  <a:gd name="T2" fmla="*/ 1 w 44"/>
                  <a:gd name="T3" fmla="*/ 0 h 67"/>
                  <a:gd name="T4" fmla="*/ 1 w 44"/>
                  <a:gd name="T5" fmla="*/ 0 h 67"/>
                  <a:gd name="T6" fmla="*/ 1 w 44"/>
                  <a:gd name="T7" fmla="*/ 0 h 67"/>
                  <a:gd name="T8" fmla="*/ 1 w 44"/>
                  <a:gd name="T9" fmla="*/ 0 h 67"/>
                  <a:gd name="T10" fmla="*/ 1 w 44"/>
                  <a:gd name="T11" fmla="*/ 0 h 67"/>
                  <a:gd name="T12" fmla="*/ 1 w 44"/>
                  <a:gd name="T13" fmla="*/ 0 h 67"/>
                  <a:gd name="T14" fmla="*/ 0 w 44"/>
                  <a:gd name="T15" fmla="*/ 0 h 67"/>
                  <a:gd name="T16" fmla="*/ 1 w 44"/>
                  <a:gd name="T17" fmla="*/ 0 h 67"/>
                  <a:gd name="T18" fmla="*/ 1 w 44"/>
                  <a:gd name="T19" fmla="*/ 0 h 67"/>
                  <a:gd name="T20" fmla="*/ 1 w 44"/>
                  <a:gd name="T21" fmla="*/ 0 h 67"/>
                  <a:gd name="T22" fmla="*/ 1 w 44"/>
                  <a:gd name="T23" fmla="*/ 0 h 67"/>
                  <a:gd name="T24" fmla="*/ 1 w 44"/>
                  <a:gd name="T25" fmla="*/ 0 h 67"/>
                  <a:gd name="T26" fmla="*/ 1 w 44"/>
                  <a:gd name="T27" fmla="*/ 0 h 67"/>
                  <a:gd name="T28" fmla="*/ 1 w 44"/>
                  <a:gd name="T29" fmla="*/ 0 h 67"/>
                  <a:gd name="T30" fmla="*/ 1 w 44"/>
                  <a:gd name="T31" fmla="*/ 0 h 67"/>
                  <a:gd name="T32" fmla="*/ 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7"/>
                  <a:gd name="T53" fmla="*/ 44 w 44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6" name="Freeform 382"/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1 h 78"/>
                  <a:gd name="T2" fmla="*/ 0 w 66"/>
                  <a:gd name="T3" fmla="*/ 1 h 78"/>
                  <a:gd name="T4" fmla="*/ 1 w 66"/>
                  <a:gd name="T5" fmla="*/ 1 h 78"/>
                  <a:gd name="T6" fmla="*/ 1 w 66"/>
                  <a:gd name="T7" fmla="*/ 1 h 78"/>
                  <a:gd name="T8" fmla="*/ 1 w 66"/>
                  <a:gd name="T9" fmla="*/ 1 h 78"/>
                  <a:gd name="T10" fmla="*/ 1 w 66"/>
                  <a:gd name="T11" fmla="*/ 1 h 78"/>
                  <a:gd name="T12" fmla="*/ 1 w 66"/>
                  <a:gd name="T13" fmla="*/ 1 h 78"/>
                  <a:gd name="T14" fmla="*/ 1 w 66"/>
                  <a:gd name="T15" fmla="*/ 1 h 78"/>
                  <a:gd name="T16" fmla="*/ 1 w 66"/>
                  <a:gd name="T17" fmla="*/ 0 h 78"/>
                  <a:gd name="T18" fmla="*/ 1 w 66"/>
                  <a:gd name="T19" fmla="*/ 1 h 78"/>
                  <a:gd name="T20" fmla="*/ 1 w 66"/>
                  <a:gd name="T21" fmla="*/ 1 h 78"/>
                  <a:gd name="T22" fmla="*/ 1 w 66"/>
                  <a:gd name="T23" fmla="*/ 1 h 78"/>
                  <a:gd name="T24" fmla="*/ 1 w 66"/>
                  <a:gd name="T25" fmla="*/ 1 h 78"/>
                  <a:gd name="T26" fmla="*/ 1 w 66"/>
                  <a:gd name="T27" fmla="*/ 1 h 78"/>
                  <a:gd name="T28" fmla="*/ 1 w 66"/>
                  <a:gd name="T29" fmla="*/ 1 h 78"/>
                  <a:gd name="T30" fmla="*/ 1 w 66"/>
                  <a:gd name="T31" fmla="*/ 1 h 78"/>
                  <a:gd name="T32" fmla="*/ 1 w 66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8"/>
                  <a:gd name="T53" fmla="*/ 66 w 66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7" name="Freeform 383"/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1 h 92"/>
                  <a:gd name="T2" fmla="*/ 0 w 84"/>
                  <a:gd name="T3" fmla="*/ 1 h 92"/>
                  <a:gd name="T4" fmla="*/ 1 w 84"/>
                  <a:gd name="T5" fmla="*/ 1 h 92"/>
                  <a:gd name="T6" fmla="*/ 1 w 84"/>
                  <a:gd name="T7" fmla="*/ 1 h 92"/>
                  <a:gd name="T8" fmla="*/ 1 w 84"/>
                  <a:gd name="T9" fmla="*/ 1 h 92"/>
                  <a:gd name="T10" fmla="*/ 1 w 84"/>
                  <a:gd name="T11" fmla="*/ 1 h 92"/>
                  <a:gd name="T12" fmla="*/ 1 w 84"/>
                  <a:gd name="T13" fmla="*/ 1 h 92"/>
                  <a:gd name="T14" fmla="*/ 1 w 84"/>
                  <a:gd name="T15" fmla="*/ 1 h 92"/>
                  <a:gd name="T16" fmla="*/ 1 w 84"/>
                  <a:gd name="T17" fmla="*/ 0 h 92"/>
                  <a:gd name="T18" fmla="*/ 1 w 84"/>
                  <a:gd name="T19" fmla="*/ 1 h 92"/>
                  <a:gd name="T20" fmla="*/ 1 w 84"/>
                  <a:gd name="T21" fmla="*/ 1 h 92"/>
                  <a:gd name="T22" fmla="*/ 1 w 84"/>
                  <a:gd name="T23" fmla="*/ 1 h 92"/>
                  <a:gd name="T24" fmla="*/ 1 w 84"/>
                  <a:gd name="T25" fmla="*/ 1 h 92"/>
                  <a:gd name="T26" fmla="*/ 1 w 84"/>
                  <a:gd name="T27" fmla="*/ 1 h 92"/>
                  <a:gd name="T28" fmla="*/ 1 w 84"/>
                  <a:gd name="T29" fmla="*/ 1 h 92"/>
                  <a:gd name="T30" fmla="*/ 1 w 84"/>
                  <a:gd name="T31" fmla="*/ 1 h 92"/>
                  <a:gd name="T32" fmla="*/ 1 w 84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92"/>
                  <a:gd name="T53" fmla="*/ 84 w 84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8" name="Freeform 384"/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1 h 102"/>
                  <a:gd name="T2" fmla="*/ 0 w 77"/>
                  <a:gd name="T3" fmla="*/ 1 h 102"/>
                  <a:gd name="T4" fmla="*/ 1 w 77"/>
                  <a:gd name="T5" fmla="*/ 1 h 102"/>
                  <a:gd name="T6" fmla="*/ 1 w 77"/>
                  <a:gd name="T7" fmla="*/ 1 h 102"/>
                  <a:gd name="T8" fmla="*/ 1 w 77"/>
                  <a:gd name="T9" fmla="*/ 1 h 102"/>
                  <a:gd name="T10" fmla="*/ 1 w 77"/>
                  <a:gd name="T11" fmla="*/ 1 h 102"/>
                  <a:gd name="T12" fmla="*/ 1 w 77"/>
                  <a:gd name="T13" fmla="*/ 1 h 102"/>
                  <a:gd name="T14" fmla="*/ 1 w 77"/>
                  <a:gd name="T15" fmla="*/ 1 h 102"/>
                  <a:gd name="T16" fmla="*/ 1 w 77"/>
                  <a:gd name="T17" fmla="*/ 0 h 102"/>
                  <a:gd name="T18" fmla="*/ 1 w 77"/>
                  <a:gd name="T19" fmla="*/ 1 h 102"/>
                  <a:gd name="T20" fmla="*/ 1 w 77"/>
                  <a:gd name="T21" fmla="*/ 1 h 102"/>
                  <a:gd name="T22" fmla="*/ 1 w 77"/>
                  <a:gd name="T23" fmla="*/ 1 h 102"/>
                  <a:gd name="T24" fmla="*/ 1 w 77"/>
                  <a:gd name="T25" fmla="*/ 1 h 102"/>
                  <a:gd name="T26" fmla="*/ 1 w 77"/>
                  <a:gd name="T27" fmla="*/ 1 h 102"/>
                  <a:gd name="T28" fmla="*/ 1 w 77"/>
                  <a:gd name="T29" fmla="*/ 1 h 102"/>
                  <a:gd name="T30" fmla="*/ 1 w 77"/>
                  <a:gd name="T31" fmla="*/ 1 h 102"/>
                  <a:gd name="T32" fmla="*/ 1 w 77"/>
                  <a:gd name="T33" fmla="*/ 1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02"/>
                  <a:gd name="T53" fmla="*/ 77 w 7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19" name="Freeform 385"/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1 h 92"/>
                  <a:gd name="T2" fmla="*/ 0 w 67"/>
                  <a:gd name="T3" fmla="*/ 1 h 92"/>
                  <a:gd name="T4" fmla="*/ 0 w 67"/>
                  <a:gd name="T5" fmla="*/ 1 h 92"/>
                  <a:gd name="T6" fmla="*/ 0 w 67"/>
                  <a:gd name="T7" fmla="*/ 1 h 92"/>
                  <a:gd name="T8" fmla="*/ 0 w 67"/>
                  <a:gd name="T9" fmla="*/ 1 h 92"/>
                  <a:gd name="T10" fmla="*/ 0 w 67"/>
                  <a:gd name="T11" fmla="*/ 1 h 92"/>
                  <a:gd name="T12" fmla="*/ 0 w 67"/>
                  <a:gd name="T13" fmla="*/ 1 h 92"/>
                  <a:gd name="T14" fmla="*/ 0 w 67"/>
                  <a:gd name="T15" fmla="*/ 1 h 92"/>
                  <a:gd name="T16" fmla="*/ 0 w 67"/>
                  <a:gd name="T17" fmla="*/ 0 h 92"/>
                  <a:gd name="T18" fmla="*/ 0 w 67"/>
                  <a:gd name="T19" fmla="*/ 1 h 92"/>
                  <a:gd name="T20" fmla="*/ 0 w 67"/>
                  <a:gd name="T21" fmla="*/ 1 h 92"/>
                  <a:gd name="T22" fmla="*/ 0 w 67"/>
                  <a:gd name="T23" fmla="*/ 1 h 92"/>
                  <a:gd name="T24" fmla="*/ 0 w 67"/>
                  <a:gd name="T25" fmla="*/ 1 h 92"/>
                  <a:gd name="T26" fmla="*/ 0 w 67"/>
                  <a:gd name="T27" fmla="*/ 1 h 92"/>
                  <a:gd name="T28" fmla="*/ 0 w 67"/>
                  <a:gd name="T29" fmla="*/ 1 h 92"/>
                  <a:gd name="T30" fmla="*/ 0 w 67"/>
                  <a:gd name="T31" fmla="*/ 1 h 92"/>
                  <a:gd name="T32" fmla="*/ 0 w 67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2"/>
                  <a:gd name="T53" fmla="*/ 67 w 67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20" name="Freeform 386"/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0 h 77"/>
                  <a:gd name="T2" fmla="*/ 0 w 56"/>
                  <a:gd name="T3" fmla="*/ 0 h 77"/>
                  <a:gd name="T4" fmla="*/ 1 w 56"/>
                  <a:gd name="T5" fmla="*/ 0 h 77"/>
                  <a:gd name="T6" fmla="*/ 1 w 56"/>
                  <a:gd name="T7" fmla="*/ 0 h 77"/>
                  <a:gd name="T8" fmla="*/ 1 w 56"/>
                  <a:gd name="T9" fmla="*/ 0 h 77"/>
                  <a:gd name="T10" fmla="*/ 1 w 56"/>
                  <a:gd name="T11" fmla="*/ 0 h 77"/>
                  <a:gd name="T12" fmla="*/ 1 w 56"/>
                  <a:gd name="T13" fmla="*/ 0 h 77"/>
                  <a:gd name="T14" fmla="*/ 1 w 56"/>
                  <a:gd name="T15" fmla="*/ 0 h 77"/>
                  <a:gd name="T16" fmla="*/ 1 w 56"/>
                  <a:gd name="T17" fmla="*/ 0 h 77"/>
                  <a:gd name="T18" fmla="*/ 1 w 56"/>
                  <a:gd name="T19" fmla="*/ 0 h 77"/>
                  <a:gd name="T20" fmla="*/ 1 w 56"/>
                  <a:gd name="T21" fmla="*/ 0 h 77"/>
                  <a:gd name="T22" fmla="*/ 1 w 56"/>
                  <a:gd name="T23" fmla="*/ 0 h 77"/>
                  <a:gd name="T24" fmla="*/ 1 w 56"/>
                  <a:gd name="T25" fmla="*/ 0 h 77"/>
                  <a:gd name="T26" fmla="*/ 1 w 56"/>
                  <a:gd name="T27" fmla="*/ 0 h 77"/>
                  <a:gd name="T28" fmla="*/ 1 w 56"/>
                  <a:gd name="T29" fmla="*/ 0 h 77"/>
                  <a:gd name="T30" fmla="*/ 1 w 56"/>
                  <a:gd name="T31" fmla="*/ 0 h 77"/>
                  <a:gd name="T32" fmla="*/ 1 w 56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77"/>
                  <a:gd name="T53" fmla="*/ 56 w 56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21" name="Freeform 387"/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 h 46"/>
                  <a:gd name="T2" fmla="*/ 0 w 15"/>
                  <a:gd name="T3" fmla="*/ 1 h 46"/>
                  <a:gd name="T4" fmla="*/ 0 w 15"/>
                  <a:gd name="T5" fmla="*/ 1 h 46"/>
                  <a:gd name="T6" fmla="*/ 1 w 15"/>
                  <a:gd name="T7" fmla="*/ 1 h 46"/>
                  <a:gd name="T8" fmla="*/ 1 w 15"/>
                  <a:gd name="T9" fmla="*/ 0 h 46"/>
                  <a:gd name="T10" fmla="*/ 1 w 15"/>
                  <a:gd name="T11" fmla="*/ 1 h 46"/>
                  <a:gd name="T12" fmla="*/ 1 w 15"/>
                  <a:gd name="T13" fmla="*/ 1 h 46"/>
                  <a:gd name="T14" fmla="*/ 1 w 15"/>
                  <a:gd name="T15" fmla="*/ 1 h 46"/>
                  <a:gd name="T16" fmla="*/ 1 w 1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22" name="Freeform 388"/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1 h 85"/>
                  <a:gd name="T2" fmla="*/ 0 w 75"/>
                  <a:gd name="T3" fmla="*/ 1 h 85"/>
                  <a:gd name="T4" fmla="*/ 0 w 75"/>
                  <a:gd name="T5" fmla="*/ 1 h 85"/>
                  <a:gd name="T6" fmla="*/ 0 w 75"/>
                  <a:gd name="T7" fmla="*/ 1 h 85"/>
                  <a:gd name="T8" fmla="*/ 0 w 75"/>
                  <a:gd name="T9" fmla="*/ 1 h 85"/>
                  <a:gd name="T10" fmla="*/ 0 w 75"/>
                  <a:gd name="T11" fmla="*/ 1 h 85"/>
                  <a:gd name="T12" fmla="*/ 0 w 75"/>
                  <a:gd name="T13" fmla="*/ 1 h 85"/>
                  <a:gd name="T14" fmla="*/ 0 w 75"/>
                  <a:gd name="T15" fmla="*/ 1 h 85"/>
                  <a:gd name="T16" fmla="*/ 0 w 75"/>
                  <a:gd name="T17" fmla="*/ 0 h 85"/>
                  <a:gd name="T18" fmla="*/ 0 w 75"/>
                  <a:gd name="T19" fmla="*/ 1 h 85"/>
                  <a:gd name="T20" fmla="*/ 0 w 75"/>
                  <a:gd name="T21" fmla="*/ 1 h 85"/>
                  <a:gd name="T22" fmla="*/ 0 w 75"/>
                  <a:gd name="T23" fmla="*/ 1 h 85"/>
                  <a:gd name="T24" fmla="*/ 0 w 75"/>
                  <a:gd name="T25" fmla="*/ 1 h 85"/>
                  <a:gd name="T26" fmla="*/ 0 w 75"/>
                  <a:gd name="T27" fmla="*/ 1 h 85"/>
                  <a:gd name="T28" fmla="*/ 0 w 75"/>
                  <a:gd name="T29" fmla="*/ 1 h 85"/>
                  <a:gd name="T30" fmla="*/ 0 w 75"/>
                  <a:gd name="T31" fmla="*/ 1 h 85"/>
                  <a:gd name="T32" fmla="*/ 0 w 7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85"/>
                  <a:gd name="T53" fmla="*/ 75 w 75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23" name="Freeform 389"/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1 h 99"/>
                  <a:gd name="T2" fmla="*/ 0 w 74"/>
                  <a:gd name="T3" fmla="*/ 1 h 99"/>
                  <a:gd name="T4" fmla="*/ 1 w 74"/>
                  <a:gd name="T5" fmla="*/ 1 h 99"/>
                  <a:gd name="T6" fmla="*/ 1 w 74"/>
                  <a:gd name="T7" fmla="*/ 1 h 99"/>
                  <a:gd name="T8" fmla="*/ 1 w 74"/>
                  <a:gd name="T9" fmla="*/ 1 h 99"/>
                  <a:gd name="T10" fmla="*/ 1 w 74"/>
                  <a:gd name="T11" fmla="*/ 1 h 99"/>
                  <a:gd name="T12" fmla="*/ 1 w 74"/>
                  <a:gd name="T13" fmla="*/ 1 h 99"/>
                  <a:gd name="T14" fmla="*/ 1 w 74"/>
                  <a:gd name="T15" fmla="*/ 1 h 99"/>
                  <a:gd name="T16" fmla="*/ 1 w 74"/>
                  <a:gd name="T17" fmla="*/ 0 h 99"/>
                  <a:gd name="T18" fmla="*/ 1 w 74"/>
                  <a:gd name="T19" fmla="*/ 1 h 99"/>
                  <a:gd name="T20" fmla="*/ 1 w 74"/>
                  <a:gd name="T21" fmla="*/ 1 h 99"/>
                  <a:gd name="T22" fmla="*/ 1 w 74"/>
                  <a:gd name="T23" fmla="*/ 1 h 99"/>
                  <a:gd name="T24" fmla="*/ 1 w 74"/>
                  <a:gd name="T25" fmla="*/ 1 h 99"/>
                  <a:gd name="T26" fmla="*/ 1 w 74"/>
                  <a:gd name="T27" fmla="*/ 1 h 99"/>
                  <a:gd name="T28" fmla="*/ 1 w 74"/>
                  <a:gd name="T29" fmla="*/ 1 h 99"/>
                  <a:gd name="T30" fmla="*/ 1 w 74"/>
                  <a:gd name="T31" fmla="*/ 1 h 99"/>
                  <a:gd name="T32" fmla="*/ 1 w 74"/>
                  <a:gd name="T33" fmla="*/ 1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99"/>
                  <a:gd name="T53" fmla="*/ 74 w 74"/>
                  <a:gd name="T54" fmla="*/ 99 h 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324" name="Freeform 390"/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1 h 95"/>
                  <a:gd name="T2" fmla="*/ 0 w 55"/>
                  <a:gd name="T3" fmla="*/ 1 h 95"/>
                  <a:gd name="T4" fmla="*/ 1 w 55"/>
                  <a:gd name="T5" fmla="*/ 1 h 95"/>
                  <a:gd name="T6" fmla="*/ 1 w 55"/>
                  <a:gd name="T7" fmla="*/ 1 h 95"/>
                  <a:gd name="T8" fmla="*/ 1 w 55"/>
                  <a:gd name="T9" fmla="*/ 1 h 95"/>
                  <a:gd name="T10" fmla="*/ 1 w 55"/>
                  <a:gd name="T11" fmla="*/ 1 h 95"/>
                  <a:gd name="T12" fmla="*/ 1 w 55"/>
                  <a:gd name="T13" fmla="*/ 1 h 95"/>
                  <a:gd name="T14" fmla="*/ 1 w 55"/>
                  <a:gd name="T15" fmla="*/ 1 h 95"/>
                  <a:gd name="T16" fmla="*/ 1 w 55"/>
                  <a:gd name="T17" fmla="*/ 0 h 95"/>
                  <a:gd name="T18" fmla="*/ 1 w 55"/>
                  <a:gd name="T19" fmla="*/ 1 h 95"/>
                  <a:gd name="T20" fmla="*/ 1 w 55"/>
                  <a:gd name="T21" fmla="*/ 1 h 95"/>
                  <a:gd name="T22" fmla="*/ 1 w 55"/>
                  <a:gd name="T23" fmla="*/ 1 h 95"/>
                  <a:gd name="T24" fmla="*/ 1 w 55"/>
                  <a:gd name="T25" fmla="*/ 1 h 95"/>
                  <a:gd name="T26" fmla="*/ 1 w 55"/>
                  <a:gd name="T27" fmla="*/ 1 h 95"/>
                  <a:gd name="T28" fmla="*/ 1 w 55"/>
                  <a:gd name="T29" fmla="*/ 1 h 95"/>
                  <a:gd name="T30" fmla="*/ 1 w 55"/>
                  <a:gd name="T31" fmla="*/ 1 h 95"/>
                  <a:gd name="T32" fmla="*/ 1 w 55"/>
                  <a:gd name="T33" fmla="*/ 1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95"/>
                  <a:gd name="T53" fmla="*/ 55 w 55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7992" name="Freeform 391"/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 h 70"/>
                <a:gd name="T2" fmla="*/ 0 w 58"/>
                <a:gd name="T3" fmla="*/ 1 h 70"/>
                <a:gd name="T4" fmla="*/ 1 w 58"/>
                <a:gd name="T5" fmla="*/ 1 h 70"/>
                <a:gd name="T6" fmla="*/ 1 w 58"/>
                <a:gd name="T7" fmla="*/ 1 h 70"/>
                <a:gd name="T8" fmla="*/ 1 w 58"/>
                <a:gd name="T9" fmla="*/ 1 h 70"/>
                <a:gd name="T10" fmla="*/ 1 w 58"/>
                <a:gd name="T11" fmla="*/ 1 h 70"/>
                <a:gd name="T12" fmla="*/ 1 w 58"/>
                <a:gd name="T13" fmla="*/ 1 h 70"/>
                <a:gd name="T14" fmla="*/ 1 w 58"/>
                <a:gd name="T15" fmla="*/ 1 h 70"/>
                <a:gd name="T16" fmla="*/ 1 w 58"/>
                <a:gd name="T17" fmla="*/ 0 h 70"/>
                <a:gd name="T18" fmla="*/ 1 w 58"/>
                <a:gd name="T19" fmla="*/ 1 h 70"/>
                <a:gd name="T20" fmla="*/ 1 w 58"/>
                <a:gd name="T21" fmla="*/ 1 h 70"/>
                <a:gd name="T22" fmla="*/ 1 w 58"/>
                <a:gd name="T23" fmla="*/ 1 h 70"/>
                <a:gd name="T24" fmla="*/ 1 w 58"/>
                <a:gd name="T25" fmla="*/ 1 h 70"/>
                <a:gd name="T26" fmla="*/ 1 w 58"/>
                <a:gd name="T27" fmla="*/ 1 h 70"/>
                <a:gd name="T28" fmla="*/ 1 w 58"/>
                <a:gd name="T29" fmla="*/ 1 h 70"/>
                <a:gd name="T30" fmla="*/ 1 w 58"/>
                <a:gd name="T31" fmla="*/ 1 h 70"/>
                <a:gd name="T32" fmla="*/ 1 w 5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0"/>
                <a:gd name="T53" fmla="*/ 58 w 5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3" name="Freeform 392"/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 h 52"/>
                <a:gd name="T2" fmla="*/ 0 w 22"/>
                <a:gd name="T3" fmla="*/ 1 h 52"/>
                <a:gd name="T4" fmla="*/ 1 w 22"/>
                <a:gd name="T5" fmla="*/ 1 h 52"/>
                <a:gd name="T6" fmla="*/ 1 w 22"/>
                <a:gd name="T7" fmla="*/ 1 h 52"/>
                <a:gd name="T8" fmla="*/ 1 w 22"/>
                <a:gd name="T9" fmla="*/ 0 h 52"/>
                <a:gd name="T10" fmla="*/ 1 w 22"/>
                <a:gd name="T11" fmla="*/ 1 h 52"/>
                <a:gd name="T12" fmla="*/ 1 w 22"/>
                <a:gd name="T13" fmla="*/ 1 h 52"/>
                <a:gd name="T14" fmla="*/ 1 w 22"/>
                <a:gd name="T15" fmla="*/ 1 h 52"/>
                <a:gd name="T16" fmla="*/ 1 w 22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2"/>
                <a:gd name="T29" fmla="*/ 22 w 22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4" name="Freeform 393"/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0 w 45"/>
                <a:gd name="T1" fmla="*/ 0 h 40"/>
                <a:gd name="T2" fmla="*/ 0 w 45"/>
                <a:gd name="T3" fmla="*/ 1 h 40"/>
                <a:gd name="T4" fmla="*/ 0 w 45"/>
                <a:gd name="T5" fmla="*/ 1 h 40"/>
                <a:gd name="T6" fmla="*/ 0 w 45"/>
                <a:gd name="T7" fmla="*/ 1 h 40"/>
                <a:gd name="T8" fmla="*/ 0 w 45"/>
                <a:gd name="T9" fmla="*/ 1 h 40"/>
                <a:gd name="T10" fmla="*/ 0 w 45"/>
                <a:gd name="T11" fmla="*/ 1 h 40"/>
                <a:gd name="T12" fmla="*/ 0 w 45"/>
                <a:gd name="T13" fmla="*/ 1 h 40"/>
                <a:gd name="T14" fmla="*/ 0 w 45"/>
                <a:gd name="T15" fmla="*/ 1 h 40"/>
                <a:gd name="T16" fmla="*/ 0 w 45"/>
                <a:gd name="T17" fmla="*/ 1 h 40"/>
                <a:gd name="T18" fmla="*/ 0 w 45"/>
                <a:gd name="T19" fmla="*/ 1 h 40"/>
                <a:gd name="T20" fmla="*/ 0 w 45"/>
                <a:gd name="T21" fmla="*/ 1 h 40"/>
                <a:gd name="T22" fmla="*/ 0 w 45"/>
                <a:gd name="T23" fmla="*/ 1 h 40"/>
                <a:gd name="T24" fmla="*/ 0 w 45"/>
                <a:gd name="T25" fmla="*/ 1 h 40"/>
                <a:gd name="T26" fmla="*/ 0 w 45"/>
                <a:gd name="T27" fmla="*/ 1 h 40"/>
                <a:gd name="T28" fmla="*/ 0 w 45"/>
                <a:gd name="T29" fmla="*/ 1 h 40"/>
                <a:gd name="T30" fmla="*/ 0 w 45"/>
                <a:gd name="T31" fmla="*/ 1 h 40"/>
                <a:gd name="T32" fmla="*/ 0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0"/>
                <a:gd name="T53" fmla="*/ 45 w 4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5" name="Freeform 394"/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6" name="Freeform 395"/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 w 51"/>
                <a:gd name="T1" fmla="*/ 1 h 45"/>
                <a:gd name="T2" fmla="*/ 1 w 51"/>
                <a:gd name="T3" fmla="*/ 1 h 45"/>
                <a:gd name="T4" fmla="*/ 1 w 51"/>
                <a:gd name="T5" fmla="*/ 1 h 45"/>
                <a:gd name="T6" fmla="*/ 1 w 51"/>
                <a:gd name="T7" fmla="*/ 1 h 45"/>
                <a:gd name="T8" fmla="*/ 1 w 51"/>
                <a:gd name="T9" fmla="*/ 1 h 45"/>
                <a:gd name="T10" fmla="*/ 1 w 51"/>
                <a:gd name="T11" fmla="*/ 1 h 45"/>
                <a:gd name="T12" fmla="*/ 1 w 51"/>
                <a:gd name="T13" fmla="*/ 1 h 45"/>
                <a:gd name="T14" fmla="*/ 0 w 51"/>
                <a:gd name="T15" fmla="*/ 1 h 45"/>
                <a:gd name="T16" fmla="*/ 1 w 51"/>
                <a:gd name="T17" fmla="*/ 0 h 45"/>
                <a:gd name="T18" fmla="*/ 1 w 51"/>
                <a:gd name="T19" fmla="*/ 0 h 45"/>
                <a:gd name="T20" fmla="*/ 1 w 51"/>
                <a:gd name="T21" fmla="*/ 1 h 45"/>
                <a:gd name="T22" fmla="*/ 1 w 51"/>
                <a:gd name="T23" fmla="*/ 1 h 45"/>
                <a:gd name="T24" fmla="*/ 1 w 51"/>
                <a:gd name="T25" fmla="*/ 1 h 45"/>
                <a:gd name="T26" fmla="*/ 1 w 51"/>
                <a:gd name="T27" fmla="*/ 1 h 45"/>
                <a:gd name="T28" fmla="*/ 1 w 51"/>
                <a:gd name="T29" fmla="*/ 1 h 45"/>
                <a:gd name="T30" fmla="*/ 1 w 51"/>
                <a:gd name="T31" fmla="*/ 1 h 45"/>
                <a:gd name="T32" fmla="*/ 1 w 51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5"/>
                <a:gd name="T53" fmla="*/ 51 w 51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7" name="Freeform 396"/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8" name="Freeform 397"/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0 h 65"/>
                <a:gd name="T2" fmla="*/ 1 w 30"/>
                <a:gd name="T3" fmla="*/ 0 h 65"/>
                <a:gd name="T4" fmla="*/ 1 w 30"/>
                <a:gd name="T5" fmla="*/ 0 h 65"/>
                <a:gd name="T6" fmla="*/ 1 w 30"/>
                <a:gd name="T7" fmla="*/ 0 h 65"/>
                <a:gd name="T8" fmla="*/ 1 w 30"/>
                <a:gd name="T9" fmla="*/ 0 h 65"/>
                <a:gd name="T10" fmla="*/ 1 w 30"/>
                <a:gd name="T11" fmla="*/ 0 h 65"/>
                <a:gd name="T12" fmla="*/ 1 w 30"/>
                <a:gd name="T13" fmla="*/ 0 h 65"/>
                <a:gd name="T14" fmla="*/ 1 w 30"/>
                <a:gd name="T15" fmla="*/ 0 h 65"/>
                <a:gd name="T16" fmla="*/ 1 w 30"/>
                <a:gd name="T17" fmla="*/ 0 h 65"/>
                <a:gd name="T18" fmla="*/ 1 w 30"/>
                <a:gd name="T19" fmla="*/ 0 h 65"/>
                <a:gd name="T20" fmla="*/ 1 w 30"/>
                <a:gd name="T21" fmla="*/ 0 h 65"/>
                <a:gd name="T22" fmla="*/ 1 w 30"/>
                <a:gd name="T23" fmla="*/ 0 h 65"/>
                <a:gd name="T24" fmla="*/ 0 w 30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5"/>
                <a:gd name="T41" fmla="*/ 30 w 30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999" name="Freeform 398"/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1 w 15"/>
                <a:gd name="T1" fmla="*/ 0 h 65"/>
                <a:gd name="T2" fmla="*/ 1 w 15"/>
                <a:gd name="T3" fmla="*/ 0 h 65"/>
                <a:gd name="T4" fmla="*/ 0 w 15"/>
                <a:gd name="T5" fmla="*/ 0 h 65"/>
                <a:gd name="T6" fmla="*/ 1 w 15"/>
                <a:gd name="T7" fmla="*/ 0 h 65"/>
                <a:gd name="T8" fmla="*/ 1 w 15"/>
                <a:gd name="T9" fmla="*/ 0 h 65"/>
                <a:gd name="T10" fmla="*/ 1 w 15"/>
                <a:gd name="T11" fmla="*/ 0 h 65"/>
                <a:gd name="T12" fmla="*/ 1 w 15"/>
                <a:gd name="T13" fmla="*/ 0 h 65"/>
                <a:gd name="T14" fmla="*/ 1 w 15"/>
                <a:gd name="T15" fmla="*/ 0 h 65"/>
                <a:gd name="T16" fmla="*/ 1 w 15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5"/>
                <a:gd name="T29" fmla="*/ 15 w 15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0" name="Freeform 399"/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1 w 12"/>
                <a:gd name="T1" fmla="*/ 1 h 69"/>
                <a:gd name="T2" fmla="*/ 1 w 12"/>
                <a:gd name="T3" fmla="*/ 1 h 69"/>
                <a:gd name="T4" fmla="*/ 1 w 12"/>
                <a:gd name="T5" fmla="*/ 1 h 69"/>
                <a:gd name="T6" fmla="*/ 0 w 12"/>
                <a:gd name="T7" fmla="*/ 1 h 69"/>
                <a:gd name="T8" fmla="*/ 1 w 12"/>
                <a:gd name="T9" fmla="*/ 0 h 69"/>
                <a:gd name="T10" fmla="*/ 1 w 12"/>
                <a:gd name="T11" fmla="*/ 1 h 69"/>
                <a:gd name="T12" fmla="*/ 1 w 12"/>
                <a:gd name="T13" fmla="*/ 1 h 69"/>
                <a:gd name="T14" fmla="*/ 1 w 12"/>
                <a:gd name="T15" fmla="*/ 1 h 69"/>
                <a:gd name="T16" fmla="*/ 1 w 12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9"/>
                <a:gd name="T29" fmla="*/ 12 w 1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1" name="Freeform 400"/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2" name="Freeform 401"/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3" name="Freeform 402"/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0 w 27"/>
                <a:gd name="T1" fmla="*/ 1 h 84"/>
                <a:gd name="T2" fmla="*/ 0 w 27"/>
                <a:gd name="T3" fmla="*/ 1 h 84"/>
                <a:gd name="T4" fmla="*/ 0 w 27"/>
                <a:gd name="T5" fmla="*/ 1 h 84"/>
                <a:gd name="T6" fmla="*/ 0 w 27"/>
                <a:gd name="T7" fmla="*/ 1 h 84"/>
                <a:gd name="T8" fmla="*/ 0 w 27"/>
                <a:gd name="T9" fmla="*/ 1 h 84"/>
                <a:gd name="T10" fmla="*/ 0 w 27"/>
                <a:gd name="T11" fmla="*/ 1 h 84"/>
                <a:gd name="T12" fmla="*/ 0 w 27"/>
                <a:gd name="T13" fmla="*/ 1 h 84"/>
                <a:gd name="T14" fmla="*/ 0 w 27"/>
                <a:gd name="T15" fmla="*/ 1 h 84"/>
                <a:gd name="T16" fmla="*/ 0 w 27"/>
                <a:gd name="T17" fmla="*/ 0 h 84"/>
                <a:gd name="T18" fmla="*/ 0 w 27"/>
                <a:gd name="T19" fmla="*/ 1 h 84"/>
                <a:gd name="T20" fmla="*/ 0 w 27"/>
                <a:gd name="T21" fmla="*/ 1 h 84"/>
                <a:gd name="T22" fmla="*/ 0 w 27"/>
                <a:gd name="T23" fmla="*/ 1 h 84"/>
                <a:gd name="T24" fmla="*/ 0 w 27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4"/>
                <a:gd name="T41" fmla="*/ 27 w 27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4" name="Freeform 403"/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0 w 35"/>
                <a:gd name="T1" fmla="*/ 0 h 91"/>
                <a:gd name="T2" fmla="*/ 0 w 35"/>
                <a:gd name="T3" fmla="*/ 0 h 91"/>
                <a:gd name="T4" fmla="*/ 0 w 35"/>
                <a:gd name="T5" fmla="*/ 0 h 91"/>
                <a:gd name="T6" fmla="*/ 0 w 35"/>
                <a:gd name="T7" fmla="*/ 0 h 91"/>
                <a:gd name="T8" fmla="*/ 0 w 35"/>
                <a:gd name="T9" fmla="*/ 0 h 91"/>
                <a:gd name="T10" fmla="*/ 0 w 35"/>
                <a:gd name="T11" fmla="*/ 0 h 91"/>
                <a:gd name="T12" fmla="*/ 0 w 35"/>
                <a:gd name="T13" fmla="*/ 0 h 91"/>
                <a:gd name="T14" fmla="*/ 0 w 35"/>
                <a:gd name="T15" fmla="*/ 0 h 91"/>
                <a:gd name="T16" fmla="*/ 0 w 35"/>
                <a:gd name="T17" fmla="*/ 0 h 91"/>
                <a:gd name="T18" fmla="*/ 0 w 35"/>
                <a:gd name="T19" fmla="*/ 0 h 91"/>
                <a:gd name="T20" fmla="*/ 0 w 35"/>
                <a:gd name="T21" fmla="*/ 0 h 91"/>
                <a:gd name="T22" fmla="*/ 0 w 35"/>
                <a:gd name="T23" fmla="*/ 0 h 91"/>
                <a:gd name="T24" fmla="*/ 0 w 35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5" name="Freeform 404"/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 w 56"/>
                <a:gd name="T1" fmla="*/ 1 h 85"/>
                <a:gd name="T2" fmla="*/ 1 w 56"/>
                <a:gd name="T3" fmla="*/ 1 h 85"/>
                <a:gd name="T4" fmla="*/ 1 w 56"/>
                <a:gd name="T5" fmla="*/ 1 h 85"/>
                <a:gd name="T6" fmla="*/ 1 w 56"/>
                <a:gd name="T7" fmla="*/ 1 h 85"/>
                <a:gd name="T8" fmla="*/ 1 w 56"/>
                <a:gd name="T9" fmla="*/ 1 h 85"/>
                <a:gd name="T10" fmla="*/ 1 w 56"/>
                <a:gd name="T11" fmla="*/ 1 h 85"/>
                <a:gd name="T12" fmla="*/ 1 w 56"/>
                <a:gd name="T13" fmla="*/ 1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1 w 56"/>
                <a:gd name="T21" fmla="*/ 1 h 85"/>
                <a:gd name="T22" fmla="*/ 1 w 56"/>
                <a:gd name="T23" fmla="*/ 1 h 85"/>
                <a:gd name="T24" fmla="*/ 1 w 56"/>
                <a:gd name="T25" fmla="*/ 1 h 85"/>
                <a:gd name="T26" fmla="*/ 1 w 56"/>
                <a:gd name="T27" fmla="*/ 1 h 85"/>
                <a:gd name="T28" fmla="*/ 1 w 56"/>
                <a:gd name="T29" fmla="*/ 1 h 85"/>
                <a:gd name="T30" fmla="*/ 1 w 56"/>
                <a:gd name="T31" fmla="*/ 1 h 85"/>
                <a:gd name="T32" fmla="*/ 1 w 56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5"/>
                <a:gd name="T53" fmla="*/ 56 w 56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6" name="Freeform 405"/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 w 71"/>
                <a:gd name="T1" fmla="*/ 1 h 70"/>
                <a:gd name="T2" fmla="*/ 1 w 71"/>
                <a:gd name="T3" fmla="*/ 1 h 70"/>
                <a:gd name="T4" fmla="*/ 1 w 71"/>
                <a:gd name="T5" fmla="*/ 1 h 70"/>
                <a:gd name="T6" fmla="*/ 1 w 71"/>
                <a:gd name="T7" fmla="*/ 1 h 70"/>
                <a:gd name="T8" fmla="*/ 1 w 71"/>
                <a:gd name="T9" fmla="*/ 1 h 70"/>
                <a:gd name="T10" fmla="*/ 1 w 71"/>
                <a:gd name="T11" fmla="*/ 1 h 70"/>
                <a:gd name="T12" fmla="*/ 1 w 71"/>
                <a:gd name="T13" fmla="*/ 1 h 70"/>
                <a:gd name="T14" fmla="*/ 0 w 71"/>
                <a:gd name="T15" fmla="*/ 1 h 70"/>
                <a:gd name="T16" fmla="*/ 1 w 71"/>
                <a:gd name="T17" fmla="*/ 0 h 70"/>
                <a:gd name="T18" fmla="*/ 1 w 71"/>
                <a:gd name="T19" fmla="*/ 0 h 70"/>
                <a:gd name="T20" fmla="*/ 1 w 71"/>
                <a:gd name="T21" fmla="*/ 1 h 70"/>
                <a:gd name="T22" fmla="*/ 1 w 71"/>
                <a:gd name="T23" fmla="*/ 1 h 70"/>
                <a:gd name="T24" fmla="*/ 1 w 71"/>
                <a:gd name="T25" fmla="*/ 1 h 70"/>
                <a:gd name="T26" fmla="*/ 1 w 71"/>
                <a:gd name="T27" fmla="*/ 1 h 70"/>
                <a:gd name="T28" fmla="*/ 1 w 71"/>
                <a:gd name="T29" fmla="*/ 1 h 70"/>
                <a:gd name="T30" fmla="*/ 1 w 71"/>
                <a:gd name="T31" fmla="*/ 1 h 70"/>
                <a:gd name="T32" fmla="*/ 1 w 71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0"/>
                <a:gd name="T53" fmla="*/ 71 w 7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7" name="Freeform 406"/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1 w 64"/>
                <a:gd name="T3" fmla="*/ 0 h 65"/>
                <a:gd name="T4" fmla="*/ 1 w 64"/>
                <a:gd name="T5" fmla="*/ 0 h 65"/>
                <a:gd name="T6" fmla="*/ 1 w 64"/>
                <a:gd name="T7" fmla="*/ 0 h 65"/>
                <a:gd name="T8" fmla="*/ 1 w 64"/>
                <a:gd name="T9" fmla="*/ 0 h 65"/>
                <a:gd name="T10" fmla="*/ 1 w 64"/>
                <a:gd name="T11" fmla="*/ 0 h 65"/>
                <a:gd name="T12" fmla="*/ 1 w 64"/>
                <a:gd name="T13" fmla="*/ 0 h 65"/>
                <a:gd name="T14" fmla="*/ 1 w 64"/>
                <a:gd name="T15" fmla="*/ 0 h 65"/>
                <a:gd name="T16" fmla="*/ 1 w 64"/>
                <a:gd name="T17" fmla="*/ 0 h 65"/>
                <a:gd name="T18" fmla="*/ 1 w 64"/>
                <a:gd name="T19" fmla="*/ 0 h 65"/>
                <a:gd name="T20" fmla="*/ 1 w 64"/>
                <a:gd name="T21" fmla="*/ 0 h 65"/>
                <a:gd name="T22" fmla="*/ 1 w 64"/>
                <a:gd name="T23" fmla="*/ 0 h 65"/>
                <a:gd name="T24" fmla="*/ 1 w 64"/>
                <a:gd name="T25" fmla="*/ 0 h 65"/>
                <a:gd name="T26" fmla="*/ 1 w 64"/>
                <a:gd name="T27" fmla="*/ 0 h 65"/>
                <a:gd name="T28" fmla="*/ 1 w 64"/>
                <a:gd name="T29" fmla="*/ 0 h 65"/>
                <a:gd name="T30" fmla="*/ 0 w 64"/>
                <a:gd name="T31" fmla="*/ 0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5"/>
                <a:gd name="T53" fmla="*/ 64 w 64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8" name="Freeform 407"/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09" name="Freeform 408"/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0" name="Freeform 409"/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 h 75"/>
                <a:gd name="T2" fmla="*/ 0 w 45"/>
                <a:gd name="T3" fmla="*/ 1 h 75"/>
                <a:gd name="T4" fmla="*/ 0 w 45"/>
                <a:gd name="T5" fmla="*/ 1 h 75"/>
                <a:gd name="T6" fmla="*/ 0 w 45"/>
                <a:gd name="T7" fmla="*/ 1 h 75"/>
                <a:gd name="T8" fmla="*/ 0 w 45"/>
                <a:gd name="T9" fmla="*/ 1 h 75"/>
                <a:gd name="T10" fmla="*/ 0 w 45"/>
                <a:gd name="T11" fmla="*/ 1 h 75"/>
                <a:gd name="T12" fmla="*/ 0 w 45"/>
                <a:gd name="T13" fmla="*/ 1 h 75"/>
                <a:gd name="T14" fmla="*/ 0 w 45"/>
                <a:gd name="T15" fmla="*/ 1 h 75"/>
                <a:gd name="T16" fmla="*/ 0 w 45"/>
                <a:gd name="T17" fmla="*/ 0 h 75"/>
                <a:gd name="T18" fmla="*/ 0 w 45"/>
                <a:gd name="T19" fmla="*/ 1 h 75"/>
                <a:gd name="T20" fmla="*/ 0 w 45"/>
                <a:gd name="T21" fmla="*/ 1 h 75"/>
                <a:gd name="T22" fmla="*/ 0 w 45"/>
                <a:gd name="T23" fmla="*/ 1 h 75"/>
                <a:gd name="T24" fmla="*/ 0 w 45"/>
                <a:gd name="T25" fmla="*/ 1 h 75"/>
                <a:gd name="T26" fmla="*/ 0 w 45"/>
                <a:gd name="T27" fmla="*/ 1 h 75"/>
                <a:gd name="T28" fmla="*/ 0 w 45"/>
                <a:gd name="T29" fmla="*/ 1 h 75"/>
                <a:gd name="T30" fmla="*/ 0 w 45"/>
                <a:gd name="T31" fmla="*/ 1 h 75"/>
                <a:gd name="T32" fmla="*/ 0 w 45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5"/>
                <a:gd name="T53" fmla="*/ 45 w 45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1" name="Freeform 410"/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1 h 98"/>
                <a:gd name="T2" fmla="*/ 0 w 60"/>
                <a:gd name="T3" fmla="*/ 1 h 98"/>
                <a:gd name="T4" fmla="*/ 1 w 60"/>
                <a:gd name="T5" fmla="*/ 1 h 98"/>
                <a:gd name="T6" fmla="*/ 1 w 60"/>
                <a:gd name="T7" fmla="*/ 1 h 98"/>
                <a:gd name="T8" fmla="*/ 1 w 60"/>
                <a:gd name="T9" fmla="*/ 1 h 98"/>
                <a:gd name="T10" fmla="*/ 1 w 60"/>
                <a:gd name="T11" fmla="*/ 1 h 98"/>
                <a:gd name="T12" fmla="*/ 1 w 60"/>
                <a:gd name="T13" fmla="*/ 1 h 98"/>
                <a:gd name="T14" fmla="*/ 1 w 60"/>
                <a:gd name="T15" fmla="*/ 1 h 98"/>
                <a:gd name="T16" fmla="*/ 1 w 60"/>
                <a:gd name="T17" fmla="*/ 0 h 98"/>
                <a:gd name="T18" fmla="*/ 1 w 60"/>
                <a:gd name="T19" fmla="*/ 1 h 98"/>
                <a:gd name="T20" fmla="*/ 1 w 60"/>
                <a:gd name="T21" fmla="*/ 1 h 98"/>
                <a:gd name="T22" fmla="*/ 1 w 60"/>
                <a:gd name="T23" fmla="*/ 1 h 98"/>
                <a:gd name="T24" fmla="*/ 1 w 60"/>
                <a:gd name="T25" fmla="*/ 1 h 98"/>
                <a:gd name="T26" fmla="*/ 1 w 60"/>
                <a:gd name="T27" fmla="*/ 1 h 98"/>
                <a:gd name="T28" fmla="*/ 1 w 60"/>
                <a:gd name="T29" fmla="*/ 1 h 98"/>
                <a:gd name="T30" fmla="*/ 1 w 60"/>
                <a:gd name="T31" fmla="*/ 1 h 98"/>
                <a:gd name="T32" fmla="*/ 1 w 60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8"/>
                <a:gd name="T53" fmla="*/ 60 w 60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2" name="Freeform 411"/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3" name="Freeform 412"/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0 h 87"/>
                <a:gd name="T2" fmla="*/ 0 w 71"/>
                <a:gd name="T3" fmla="*/ 0 h 87"/>
                <a:gd name="T4" fmla="*/ 0 w 71"/>
                <a:gd name="T5" fmla="*/ 0 h 87"/>
                <a:gd name="T6" fmla="*/ 0 w 71"/>
                <a:gd name="T7" fmla="*/ 0 h 87"/>
                <a:gd name="T8" fmla="*/ 0 w 71"/>
                <a:gd name="T9" fmla="*/ 0 h 87"/>
                <a:gd name="T10" fmla="*/ 0 w 71"/>
                <a:gd name="T11" fmla="*/ 0 h 87"/>
                <a:gd name="T12" fmla="*/ 0 w 71"/>
                <a:gd name="T13" fmla="*/ 0 h 87"/>
                <a:gd name="T14" fmla="*/ 0 w 71"/>
                <a:gd name="T15" fmla="*/ 0 h 87"/>
                <a:gd name="T16" fmla="*/ 0 w 71"/>
                <a:gd name="T17" fmla="*/ 0 h 87"/>
                <a:gd name="T18" fmla="*/ 0 w 71"/>
                <a:gd name="T19" fmla="*/ 0 h 87"/>
                <a:gd name="T20" fmla="*/ 0 w 71"/>
                <a:gd name="T21" fmla="*/ 0 h 87"/>
                <a:gd name="T22" fmla="*/ 0 w 71"/>
                <a:gd name="T23" fmla="*/ 0 h 87"/>
                <a:gd name="T24" fmla="*/ 0 w 71"/>
                <a:gd name="T25" fmla="*/ 0 h 87"/>
                <a:gd name="T26" fmla="*/ 0 w 71"/>
                <a:gd name="T27" fmla="*/ 0 h 87"/>
                <a:gd name="T28" fmla="*/ 0 w 71"/>
                <a:gd name="T29" fmla="*/ 0 h 87"/>
                <a:gd name="T30" fmla="*/ 0 w 71"/>
                <a:gd name="T31" fmla="*/ 0 h 87"/>
                <a:gd name="T32" fmla="*/ 0 w 71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7"/>
                <a:gd name="T53" fmla="*/ 71 w 71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4" name="Freeform 413"/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5" name="Freeform 414"/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0 h 51"/>
                <a:gd name="T2" fmla="*/ 0 w 53"/>
                <a:gd name="T3" fmla="*/ 0 h 51"/>
                <a:gd name="T4" fmla="*/ 0 w 53"/>
                <a:gd name="T5" fmla="*/ 0 h 51"/>
                <a:gd name="T6" fmla="*/ 0 w 53"/>
                <a:gd name="T7" fmla="*/ 0 h 51"/>
                <a:gd name="T8" fmla="*/ 0 w 53"/>
                <a:gd name="T9" fmla="*/ 0 h 51"/>
                <a:gd name="T10" fmla="*/ 0 w 53"/>
                <a:gd name="T11" fmla="*/ 0 h 51"/>
                <a:gd name="T12" fmla="*/ 0 w 53"/>
                <a:gd name="T13" fmla="*/ 0 h 51"/>
                <a:gd name="T14" fmla="*/ 0 w 53"/>
                <a:gd name="T15" fmla="*/ 0 h 51"/>
                <a:gd name="T16" fmla="*/ 0 w 53"/>
                <a:gd name="T17" fmla="*/ 0 h 51"/>
                <a:gd name="T18" fmla="*/ 0 w 53"/>
                <a:gd name="T19" fmla="*/ 0 h 51"/>
                <a:gd name="T20" fmla="*/ 0 w 53"/>
                <a:gd name="T21" fmla="*/ 0 h 51"/>
                <a:gd name="T22" fmla="*/ 0 w 53"/>
                <a:gd name="T23" fmla="*/ 0 h 51"/>
                <a:gd name="T24" fmla="*/ 0 w 53"/>
                <a:gd name="T25" fmla="*/ 0 h 51"/>
                <a:gd name="T26" fmla="*/ 0 w 53"/>
                <a:gd name="T27" fmla="*/ 0 h 51"/>
                <a:gd name="T28" fmla="*/ 0 w 53"/>
                <a:gd name="T29" fmla="*/ 0 h 51"/>
                <a:gd name="T30" fmla="*/ 0 w 53"/>
                <a:gd name="T31" fmla="*/ 0 h 51"/>
                <a:gd name="T32" fmla="*/ 0 w 53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1"/>
                <a:gd name="T53" fmla="*/ 53 w 53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6" name="Freeform 415"/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1 h 34"/>
                <a:gd name="T2" fmla="*/ 0 w 34"/>
                <a:gd name="T3" fmla="*/ 1 h 34"/>
                <a:gd name="T4" fmla="*/ 1 w 34"/>
                <a:gd name="T5" fmla="*/ 1 h 34"/>
                <a:gd name="T6" fmla="*/ 1 w 34"/>
                <a:gd name="T7" fmla="*/ 1 h 34"/>
                <a:gd name="T8" fmla="*/ 1 w 34"/>
                <a:gd name="T9" fmla="*/ 1 h 34"/>
                <a:gd name="T10" fmla="*/ 1 w 34"/>
                <a:gd name="T11" fmla="*/ 1 h 34"/>
                <a:gd name="T12" fmla="*/ 1 w 34"/>
                <a:gd name="T13" fmla="*/ 1 h 34"/>
                <a:gd name="T14" fmla="*/ 1 w 34"/>
                <a:gd name="T15" fmla="*/ 0 h 34"/>
                <a:gd name="T16" fmla="*/ 1 w 34"/>
                <a:gd name="T17" fmla="*/ 1 h 34"/>
                <a:gd name="T18" fmla="*/ 1 w 34"/>
                <a:gd name="T19" fmla="*/ 1 h 34"/>
                <a:gd name="T20" fmla="*/ 1 w 34"/>
                <a:gd name="T21" fmla="*/ 1 h 34"/>
                <a:gd name="T22" fmla="*/ 1 w 34"/>
                <a:gd name="T23" fmla="*/ 1 h 34"/>
                <a:gd name="T24" fmla="*/ 1 w 34"/>
                <a:gd name="T25" fmla="*/ 1 h 34"/>
                <a:gd name="T26" fmla="*/ 1 w 34"/>
                <a:gd name="T27" fmla="*/ 1 h 34"/>
                <a:gd name="T28" fmla="*/ 1 w 34"/>
                <a:gd name="T29" fmla="*/ 1 h 34"/>
                <a:gd name="T30" fmla="*/ 1 w 34"/>
                <a:gd name="T31" fmla="*/ 1 h 34"/>
                <a:gd name="T32" fmla="*/ 0 w 34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4"/>
                <a:gd name="T53" fmla="*/ 34 w 3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7" name="Freeform 416"/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8" name="Freeform 417"/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 w 47"/>
                <a:gd name="T1" fmla="*/ 1 h 21"/>
                <a:gd name="T2" fmla="*/ 1 w 47"/>
                <a:gd name="T3" fmla="*/ 1 h 21"/>
                <a:gd name="T4" fmla="*/ 1 w 47"/>
                <a:gd name="T5" fmla="*/ 1 h 21"/>
                <a:gd name="T6" fmla="*/ 1 w 47"/>
                <a:gd name="T7" fmla="*/ 1 h 21"/>
                <a:gd name="T8" fmla="*/ 1 w 47"/>
                <a:gd name="T9" fmla="*/ 1 h 21"/>
                <a:gd name="T10" fmla="*/ 1 w 47"/>
                <a:gd name="T11" fmla="*/ 1 h 21"/>
                <a:gd name="T12" fmla="*/ 1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1 w 47"/>
                <a:gd name="T21" fmla="*/ 1 h 21"/>
                <a:gd name="T22" fmla="*/ 1 w 47"/>
                <a:gd name="T23" fmla="*/ 1 h 21"/>
                <a:gd name="T24" fmla="*/ 1 w 47"/>
                <a:gd name="T25" fmla="*/ 1 h 21"/>
                <a:gd name="T26" fmla="*/ 1 w 47"/>
                <a:gd name="T27" fmla="*/ 1 h 21"/>
                <a:gd name="T28" fmla="*/ 1 w 47"/>
                <a:gd name="T29" fmla="*/ 1 h 21"/>
                <a:gd name="T30" fmla="*/ 1 w 47"/>
                <a:gd name="T31" fmla="*/ 1 h 21"/>
                <a:gd name="T32" fmla="*/ 1 w 47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1"/>
                <a:gd name="T53" fmla="*/ 47 w 4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19" name="Freeform 418"/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0 h 13"/>
                <a:gd name="T12" fmla="*/ 0 w 53"/>
                <a:gd name="T13" fmla="*/ 0 h 13"/>
                <a:gd name="T14" fmla="*/ 0 w 53"/>
                <a:gd name="T15" fmla="*/ 0 h 13"/>
                <a:gd name="T16" fmla="*/ 0 w 53"/>
                <a:gd name="T17" fmla="*/ 0 h 13"/>
                <a:gd name="T18" fmla="*/ 0 w 53"/>
                <a:gd name="T19" fmla="*/ 0 h 13"/>
                <a:gd name="T20" fmla="*/ 0 w 53"/>
                <a:gd name="T21" fmla="*/ 0 h 13"/>
                <a:gd name="T22" fmla="*/ 0 w 53"/>
                <a:gd name="T23" fmla="*/ 0 h 13"/>
                <a:gd name="T24" fmla="*/ 0 w 53"/>
                <a:gd name="T25" fmla="*/ 0 h 13"/>
                <a:gd name="T26" fmla="*/ 0 w 53"/>
                <a:gd name="T27" fmla="*/ 0 h 13"/>
                <a:gd name="T28" fmla="*/ 0 w 53"/>
                <a:gd name="T29" fmla="*/ 0 h 13"/>
                <a:gd name="T30" fmla="*/ 0 w 53"/>
                <a:gd name="T31" fmla="*/ 0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0" name="Freeform 419"/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 w 48"/>
                <a:gd name="T1" fmla="*/ 0 h 41"/>
                <a:gd name="T2" fmla="*/ 1 w 48"/>
                <a:gd name="T3" fmla="*/ 0 h 41"/>
                <a:gd name="T4" fmla="*/ 1 w 48"/>
                <a:gd name="T5" fmla="*/ 0 h 41"/>
                <a:gd name="T6" fmla="*/ 1 w 48"/>
                <a:gd name="T7" fmla="*/ 0 h 41"/>
                <a:gd name="T8" fmla="*/ 1 w 48"/>
                <a:gd name="T9" fmla="*/ 0 h 41"/>
                <a:gd name="T10" fmla="*/ 1 w 48"/>
                <a:gd name="T11" fmla="*/ 0 h 41"/>
                <a:gd name="T12" fmla="*/ 1 w 48"/>
                <a:gd name="T13" fmla="*/ 0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1 w 48"/>
                <a:gd name="T21" fmla="*/ 0 h 41"/>
                <a:gd name="T22" fmla="*/ 1 w 48"/>
                <a:gd name="T23" fmla="*/ 0 h 41"/>
                <a:gd name="T24" fmla="*/ 1 w 48"/>
                <a:gd name="T25" fmla="*/ 0 h 41"/>
                <a:gd name="T26" fmla="*/ 1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1"/>
                <a:gd name="T53" fmla="*/ 48 w 4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1" name="Freeform 420"/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2" name="Freeform 421"/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 h 66"/>
                <a:gd name="T2" fmla="*/ 0 w 23"/>
                <a:gd name="T3" fmla="*/ 1 h 66"/>
                <a:gd name="T4" fmla="*/ 0 w 23"/>
                <a:gd name="T5" fmla="*/ 1 h 66"/>
                <a:gd name="T6" fmla="*/ 0 w 23"/>
                <a:gd name="T7" fmla="*/ 1 h 66"/>
                <a:gd name="T8" fmla="*/ 0 w 23"/>
                <a:gd name="T9" fmla="*/ 0 h 66"/>
                <a:gd name="T10" fmla="*/ 0 w 23"/>
                <a:gd name="T11" fmla="*/ 1 h 66"/>
                <a:gd name="T12" fmla="*/ 0 w 23"/>
                <a:gd name="T13" fmla="*/ 1 h 66"/>
                <a:gd name="T14" fmla="*/ 0 w 23"/>
                <a:gd name="T15" fmla="*/ 1 h 66"/>
                <a:gd name="T16" fmla="*/ 0 w 23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6"/>
                <a:gd name="T29" fmla="*/ 23 w 2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3" name="Freeform 422"/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1 w 14"/>
                <a:gd name="T1" fmla="*/ 0 h 63"/>
                <a:gd name="T2" fmla="*/ 1 w 14"/>
                <a:gd name="T3" fmla="*/ 0 h 63"/>
                <a:gd name="T4" fmla="*/ 0 w 14"/>
                <a:gd name="T5" fmla="*/ 0 h 63"/>
                <a:gd name="T6" fmla="*/ 1 w 14"/>
                <a:gd name="T7" fmla="*/ 0 h 63"/>
                <a:gd name="T8" fmla="*/ 1 w 14"/>
                <a:gd name="T9" fmla="*/ 0 h 63"/>
                <a:gd name="T10" fmla="*/ 1 w 14"/>
                <a:gd name="T11" fmla="*/ 0 h 63"/>
                <a:gd name="T12" fmla="*/ 1 w 14"/>
                <a:gd name="T13" fmla="*/ 0 h 63"/>
                <a:gd name="T14" fmla="*/ 1 w 14"/>
                <a:gd name="T15" fmla="*/ 0 h 63"/>
                <a:gd name="T16" fmla="*/ 1 w 14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4" name="Freeform 423"/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5" name="Freeform 424"/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1 w 25"/>
                <a:gd name="T1" fmla="*/ 1 h 80"/>
                <a:gd name="T2" fmla="*/ 1 w 25"/>
                <a:gd name="T3" fmla="*/ 1 h 80"/>
                <a:gd name="T4" fmla="*/ 1 w 25"/>
                <a:gd name="T5" fmla="*/ 1 h 80"/>
                <a:gd name="T6" fmla="*/ 1 w 25"/>
                <a:gd name="T7" fmla="*/ 1 h 80"/>
                <a:gd name="T8" fmla="*/ 1 w 25"/>
                <a:gd name="T9" fmla="*/ 1 h 80"/>
                <a:gd name="T10" fmla="*/ 1 w 25"/>
                <a:gd name="T11" fmla="*/ 1 h 80"/>
                <a:gd name="T12" fmla="*/ 0 w 25"/>
                <a:gd name="T13" fmla="*/ 1 h 80"/>
                <a:gd name="T14" fmla="*/ 0 w 25"/>
                <a:gd name="T15" fmla="*/ 1 h 80"/>
                <a:gd name="T16" fmla="*/ 1 w 25"/>
                <a:gd name="T17" fmla="*/ 0 h 80"/>
                <a:gd name="T18" fmla="*/ 1 w 25"/>
                <a:gd name="T19" fmla="*/ 1 h 80"/>
                <a:gd name="T20" fmla="*/ 1 w 25"/>
                <a:gd name="T21" fmla="*/ 1 h 80"/>
                <a:gd name="T22" fmla="*/ 1 w 25"/>
                <a:gd name="T23" fmla="*/ 1 h 80"/>
                <a:gd name="T24" fmla="*/ 1 w 25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0"/>
                <a:gd name="T41" fmla="*/ 25 w 25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6" name="Freeform 425"/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0 w 44"/>
                <a:gd name="T1" fmla="*/ 1 h 86"/>
                <a:gd name="T2" fmla="*/ 0 w 44"/>
                <a:gd name="T3" fmla="*/ 1 h 86"/>
                <a:gd name="T4" fmla="*/ 0 w 44"/>
                <a:gd name="T5" fmla="*/ 1 h 86"/>
                <a:gd name="T6" fmla="*/ 0 w 44"/>
                <a:gd name="T7" fmla="*/ 1 h 86"/>
                <a:gd name="T8" fmla="*/ 0 w 44"/>
                <a:gd name="T9" fmla="*/ 1 h 86"/>
                <a:gd name="T10" fmla="*/ 0 w 44"/>
                <a:gd name="T11" fmla="*/ 1 h 86"/>
                <a:gd name="T12" fmla="*/ 0 w 44"/>
                <a:gd name="T13" fmla="*/ 1 h 86"/>
                <a:gd name="T14" fmla="*/ 0 w 44"/>
                <a:gd name="T15" fmla="*/ 1 h 86"/>
                <a:gd name="T16" fmla="*/ 0 w 44"/>
                <a:gd name="T17" fmla="*/ 0 h 86"/>
                <a:gd name="T18" fmla="*/ 0 w 44"/>
                <a:gd name="T19" fmla="*/ 1 h 86"/>
                <a:gd name="T20" fmla="*/ 0 w 44"/>
                <a:gd name="T21" fmla="*/ 1 h 86"/>
                <a:gd name="T22" fmla="*/ 0 w 44"/>
                <a:gd name="T23" fmla="*/ 1 h 86"/>
                <a:gd name="T24" fmla="*/ 0 w 44"/>
                <a:gd name="T25" fmla="*/ 1 h 86"/>
                <a:gd name="T26" fmla="*/ 0 w 44"/>
                <a:gd name="T27" fmla="*/ 1 h 86"/>
                <a:gd name="T28" fmla="*/ 0 w 44"/>
                <a:gd name="T29" fmla="*/ 1 h 86"/>
                <a:gd name="T30" fmla="*/ 0 w 44"/>
                <a:gd name="T31" fmla="*/ 1 h 86"/>
                <a:gd name="T32" fmla="*/ 0 w 44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6"/>
                <a:gd name="T53" fmla="*/ 44 w 4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7" name="Freeform 426"/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0 w 52"/>
                <a:gd name="T1" fmla="*/ 1 h 79"/>
                <a:gd name="T2" fmla="*/ 0 w 52"/>
                <a:gd name="T3" fmla="*/ 1 h 79"/>
                <a:gd name="T4" fmla="*/ 0 w 52"/>
                <a:gd name="T5" fmla="*/ 1 h 79"/>
                <a:gd name="T6" fmla="*/ 0 w 52"/>
                <a:gd name="T7" fmla="*/ 1 h 79"/>
                <a:gd name="T8" fmla="*/ 0 w 52"/>
                <a:gd name="T9" fmla="*/ 1 h 79"/>
                <a:gd name="T10" fmla="*/ 0 w 52"/>
                <a:gd name="T11" fmla="*/ 1 h 79"/>
                <a:gd name="T12" fmla="*/ 0 w 52"/>
                <a:gd name="T13" fmla="*/ 1 h 79"/>
                <a:gd name="T14" fmla="*/ 0 w 52"/>
                <a:gd name="T15" fmla="*/ 1 h 79"/>
                <a:gd name="T16" fmla="*/ 0 w 52"/>
                <a:gd name="T17" fmla="*/ 0 h 79"/>
                <a:gd name="T18" fmla="*/ 0 w 52"/>
                <a:gd name="T19" fmla="*/ 1 h 79"/>
                <a:gd name="T20" fmla="*/ 0 w 52"/>
                <a:gd name="T21" fmla="*/ 1 h 79"/>
                <a:gd name="T22" fmla="*/ 0 w 52"/>
                <a:gd name="T23" fmla="*/ 1 h 79"/>
                <a:gd name="T24" fmla="*/ 0 w 52"/>
                <a:gd name="T25" fmla="*/ 1 h 79"/>
                <a:gd name="T26" fmla="*/ 0 w 52"/>
                <a:gd name="T27" fmla="*/ 1 h 79"/>
                <a:gd name="T28" fmla="*/ 0 w 52"/>
                <a:gd name="T29" fmla="*/ 1 h 79"/>
                <a:gd name="T30" fmla="*/ 0 w 52"/>
                <a:gd name="T31" fmla="*/ 1 h 79"/>
                <a:gd name="T32" fmla="*/ 0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8" name="Freeform 427"/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 w 45"/>
                <a:gd name="T1" fmla="*/ 0 h 73"/>
                <a:gd name="T2" fmla="*/ 1 w 45"/>
                <a:gd name="T3" fmla="*/ 0 h 73"/>
                <a:gd name="T4" fmla="*/ 1 w 45"/>
                <a:gd name="T5" fmla="*/ 0 h 73"/>
                <a:gd name="T6" fmla="*/ 1 w 45"/>
                <a:gd name="T7" fmla="*/ 0 h 73"/>
                <a:gd name="T8" fmla="*/ 1 w 45"/>
                <a:gd name="T9" fmla="*/ 0 h 73"/>
                <a:gd name="T10" fmla="*/ 1 w 45"/>
                <a:gd name="T11" fmla="*/ 0 h 73"/>
                <a:gd name="T12" fmla="*/ 1 w 45"/>
                <a:gd name="T13" fmla="*/ 0 h 73"/>
                <a:gd name="T14" fmla="*/ 0 w 45"/>
                <a:gd name="T15" fmla="*/ 0 h 73"/>
                <a:gd name="T16" fmla="*/ 1 w 45"/>
                <a:gd name="T17" fmla="*/ 0 h 73"/>
                <a:gd name="T18" fmla="*/ 1 w 45"/>
                <a:gd name="T19" fmla="*/ 0 h 73"/>
                <a:gd name="T20" fmla="*/ 1 w 45"/>
                <a:gd name="T21" fmla="*/ 0 h 73"/>
                <a:gd name="T22" fmla="*/ 1 w 45"/>
                <a:gd name="T23" fmla="*/ 0 h 73"/>
                <a:gd name="T24" fmla="*/ 1 w 45"/>
                <a:gd name="T25" fmla="*/ 0 h 73"/>
                <a:gd name="T26" fmla="*/ 1 w 45"/>
                <a:gd name="T27" fmla="*/ 0 h 73"/>
                <a:gd name="T28" fmla="*/ 1 w 45"/>
                <a:gd name="T29" fmla="*/ 0 h 73"/>
                <a:gd name="T30" fmla="*/ 1 w 45"/>
                <a:gd name="T31" fmla="*/ 0 h 73"/>
                <a:gd name="T32" fmla="*/ 1 w 45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3"/>
                <a:gd name="T53" fmla="*/ 45 w 45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29" name="Freeform 428"/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0" name="Freeform 429"/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1 h 83"/>
                <a:gd name="T2" fmla="*/ 0 w 57"/>
                <a:gd name="T3" fmla="*/ 1 h 83"/>
                <a:gd name="T4" fmla="*/ 1 w 57"/>
                <a:gd name="T5" fmla="*/ 1 h 83"/>
                <a:gd name="T6" fmla="*/ 1 w 57"/>
                <a:gd name="T7" fmla="*/ 1 h 83"/>
                <a:gd name="T8" fmla="*/ 1 w 57"/>
                <a:gd name="T9" fmla="*/ 1 h 83"/>
                <a:gd name="T10" fmla="*/ 1 w 57"/>
                <a:gd name="T11" fmla="*/ 1 h 83"/>
                <a:gd name="T12" fmla="*/ 1 w 57"/>
                <a:gd name="T13" fmla="*/ 1 h 83"/>
                <a:gd name="T14" fmla="*/ 1 w 57"/>
                <a:gd name="T15" fmla="*/ 1 h 83"/>
                <a:gd name="T16" fmla="*/ 1 w 57"/>
                <a:gd name="T17" fmla="*/ 0 h 83"/>
                <a:gd name="T18" fmla="*/ 1 w 57"/>
                <a:gd name="T19" fmla="*/ 1 h 83"/>
                <a:gd name="T20" fmla="*/ 1 w 57"/>
                <a:gd name="T21" fmla="*/ 1 h 83"/>
                <a:gd name="T22" fmla="*/ 1 w 57"/>
                <a:gd name="T23" fmla="*/ 1 h 83"/>
                <a:gd name="T24" fmla="*/ 1 w 57"/>
                <a:gd name="T25" fmla="*/ 1 h 83"/>
                <a:gd name="T26" fmla="*/ 1 w 57"/>
                <a:gd name="T27" fmla="*/ 1 h 83"/>
                <a:gd name="T28" fmla="*/ 1 w 57"/>
                <a:gd name="T29" fmla="*/ 1 h 83"/>
                <a:gd name="T30" fmla="*/ 1 w 57"/>
                <a:gd name="T31" fmla="*/ 1 h 83"/>
                <a:gd name="T32" fmla="*/ 0 w 57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1" name="Freeform 430"/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 w 52"/>
                <a:gd name="T1" fmla="*/ 1 h 79"/>
                <a:gd name="T2" fmla="*/ 1 w 52"/>
                <a:gd name="T3" fmla="*/ 1 h 79"/>
                <a:gd name="T4" fmla="*/ 1 w 52"/>
                <a:gd name="T5" fmla="*/ 1 h 79"/>
                <a:gd name="T6" fmla="*/ 1 w 52"/>
                <a:gd name="T7" fmla="*/ 1 h 79"/>
                <a:gd name="T8" fmla="*/ 1 w 52"/>
                <a:gd name="T9" fmla="*/ 1 h 79"/>
                <a:gd name="T10" fmla="*/ 1 w 52"/>
                <a:gd name="T11" fmla="*/ 1 h 79"/>
                <a:gd name="T12" fmla="*/ 1 w 52"/>
                <a:gd name="T13" fmla="*/ 1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1 w 52"/>
                <a:gd name="T21" fmla="*/ 1 h 79"/>
                <a:gd name="T22" fmla="*/ 1 w 52"/>
                <a:gd name="T23" fmla="*/ 1 h 79"/>
                <a:gd name="T24" fmla="*/ 1 w 52"/>
                <a:gd name="T25" fmla="*/ 1 h 79"/>
                <a:gd name="T26" fmla="*/ 1 w 52"/>
                <a:gd name="T27" fmla="*/ 1 h 79"/>
                <a:gd name="T28" fmla="*/ 1 w 52"/>
                <a:gd name="T29" fmla="*/ 1 h 79"/>
                <a:gd name="T30" fmla="*/ 1 w 52"/>
                <a:gd name="T31" fmla="*/ 1 h 79"/>
                <a:gd name="T32" fmla="*/ 1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2" name="Freeform 431"/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3" name="Freeform 432"/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4" name="Freeform 433"/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0 h 64"/>
                <a:gd name="T2" fmla="*/ 0 w 38"/>
                <a:gd name="T3" fmla="*/ 0 h 64"/>
                <a:gd name="T4" fmla="*/ 1 w 38"/>
                <a:gd name="T5" fmla="*/ 0 h 64"/>
                <a:gd name="T6" fmla="*/ 1 w 38"/>
                <a:gd name="T7" fmla="*/ 0 h 64"/>
                <a:gd name="T8" fmla="*/ 1 w 38"/>
                <a:gd name="T9" fmla="*/ 0 h 64"/>
                <a:gd name="T10" fmla="*/ 1 w 38"/>
                <a:gd name="T11" fmla="*/ 0 h 64"/>
                <a:gd name="T12" fmla="*/ 1 w 38"/>
                <a:gd name="T13" fmla="*/ 0 h 64"/>
                <a:gd name="T14" fmla="*/ 1 w 38"/>
                <a:gd name="T15" fmla="*/ 0 h 64"/>
                <a:gd name="T16" fmla="*/ 1 w 38"/>
                <a:gd name="T17" fmla="*/ 0 h 64"/>
                <a:gd name="T18" fmla="*/ 1 w 38"/>
                <a:gd name="T19" fmla="*/ 0 h 64"/>
                <a:gd name="T20" fmla="*/ 1 w 38"/>
                <a:gd name="T21" fmla="*/ 0 h 64"/>
                <a:gd name="T22" fmla="*/ 1 w 38"/>
                <a:gd name="T23" fmla="*/ 0 h 64"/>
                <a:gd name="T24" fmla="*/ 1 w 38"/>
                <a:gd name="T25" fmla="*/ 0 h 64"/>
                <a:gd name="T26" fmla="*/ 1 w 38"/>
                <a:gd name="T27" fmla="*/ 0 h 64"/>
                <a:gd name="T28" fmla="*/ 1 w 38"/>
                <a:gd name="T29" fmla="*/ 0 h 64"/>
                <a:gd name="T30" fmla="*/ 1 w 38"/>
                <a:gd name="T31" fmla="*/ 0 h 64"/>
                <a:gd name="T32" fmla="*/ 1 w 3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4"/>
                <a:gd name="T53" fmla="*/ 38 w 3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5" name="Freeform 434"/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6" name="Freeform 435"/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0 h 90"/>
                <a:gd name="T2" fmla="*/ 0 w 57"/>
                <a:gd name="T3" fmla="*/ 0 h 90"/>
                <a:gd name="T4" fmla="*/ 0 w 57"/>
                <a:gd name="T5" fmla="*/ 0 h 90"/>
                <a:gd name="T6" fmla="*/ 0 w 57"/>
                <a:gd name="T7" fmla="*/ 0 h 90"/>
                <a:gd name="T8" fmla="*/ 0 w 57"/>
                <a:gd name="T9" fmla="*/ 0 h 90"/>
                <a:gd name="T10" fmla="*/ 0 w 57"/>
                <a:gd name="T11" fmla="*/ 0 h 90"/>
                <a:gd name="T12" fmla="*/ 0 w 57"/>
                <a:gd name="T13" fmla="*/ 0 h 90"/>
                <a:gd name="T14" fmla="*/ 0 w 57"/>
                <a:gd name="T15" fmla="*/ 0 h 90"/>
                <a:gd name="T16" fmla="*/ 0 w 57"/>
                <a:gd name="T17" fmla="*/ 0 h 90"/>
                <a:gd name="T18" fmla="*/ 0 w 57"/>
                <a:gd name="T19" fmla="*/ 0 h 90"/>
                <a:gd name="T20" fmla="*/ 0 w 57"/>
                <a:gd name="T21" fmla="*/ 0 h 90"/>
                <a:gd name="T22" fmla="*/ 0 w 57"/>
                <a:gd name="T23" fmla="*/ 0 h 90"/>
                <a:gd name="T24" fmla="*/ 0 w 57"/>
                <a:gd name="T25" fmla="*/ 0 h 90"/>
                <a:gd name="T26" fmla="*/ 0 w 57"/>
                <a:gd name="T27" fmla="*/ 0 h 90"/>
                <a:gd name="T28" fmla="*/ 0 w 57"/>
                <a:gd name="T29" fmla="*/ 0 h 90"/>
                <a:gd name="T30" fmla="*/ 0 w 57"/>
                <a:gd name="T31" fmla="*/ 0 h 90"/>
                <a:gd name="T32" fmla="*/ 0 w 57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7" name="Freeform 436"/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0 h 74"/>
                <a:gd name="T2" fmla="*/ 0 w 60"/>
                <a:gd name="T3" fmla="*/ 0 h 74"/>
                <a:gd name="T4" fmla="*/ 1 w 60"/>
                <a:gd name="T5" fmla="*/ 0 h 74"/>
                <a:gd name="T6" fmla="*/ 1 w 60"/>
                <a:gd name="T7" fmla="*/ 0 h 74"/>
                <a:gd name="T8" fmla="*/ 1 w 60"/>
                <a:gd name="T9" fmla="*/ 0 h 74"/>
                <a:gd name="T10" fmla="*/ 1 w 60"/>
                <a:gd name="T11" fmla="*/ 0 h 74"/>
                <a:gd name="T12" fmla="*/ 1 w 60"/>
                <a:gd name="T13" fmla="*/ 0 h 74"/>
                <a:gd name="T14" fmla="*/ 1 w 60"/>
                <a:gd name="T15" fmla="*/ 0 h 74"/>
                <a:gd name="T16" fmla="*/ 1 w 60"/>
                <a:gd name="T17" fmla="*/ 0 h 74"/>
                <a:gd name="T18" fmla="*/ 1 w 60"/>
                <a:gd name="T19" fmla="*/ 0 h 74"/>
                <a:gd name="T20" fmla="*/ 1 w 60"/>
                <a:gd name="T21" fmla="*/ 0 h 74"/>
                <a:gd name="T22" fmla="*/ 1 w 60"/>
                <a:gd name="T23" fmla="*/ 0 h 74"/>
                <a:gd name="T24" fmla="*/ 1 w 60"/>
                <a:gd name="T25" fmla="*/ 0 h 74"/>
                <a:gd name="T26" fmla="*/ 1 w 60"/>
                <a:gd name="T27" fmla="*/ 0 h 74"/>
                <a:gd name="T28" fmla="*/ 1 w 60"/>
                <a:gd name="T29" fmla="*/ 0 h 74"/>
                <a:gd name="T30" fmla="*/ 1 w 60"/>
                <a:gd name="T31" fmla="*/ 0 h 74"/>
                <a:gd name="T32" fmla="*/ 0 w 60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8" name="Freeform 437"/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39" name="Freeform 438"/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0 w 45"/>
                <a:gd name="T5" fmla="*/ 1 h 42"/>
                <a:gd name="T6" fmla="*/ 0 w 45"/>
                <a:gd name="T7" fmla="*/ 1 h 42"/>
                <a:gd name="T8" fmla="*/ 0 w 45"/>
                <a:gd name="T9" fmla="*/ 1 h 42"/>
                <a:gd name="T10" fmla="*/ 0 w 45"/>
                <a:gd name="T11" fmla="*/ 1 h 42"/>
                <a:gd name="T12" fmla="*/ 0 w 45"/>
                <a:gd name="T13" fmla="*/ 1 h 42"/>
                <a:gd name="T14" fmla="*/ 0 w 45"/>
                <a:gd name="T15" fmla="*/ 1 h 42"/>
                <a:gd name="T16" fmla="*/ 0 w 45"/>
                <a:gd name="T17" fmla="*/ 0 h 42"/>
                <a:gd name="T18" fmla="*/ 0 w 45"/>
                <a:gd name="T19" fmla="*/ 1 h 42"/>
                <a:gd name="T20" fmla="*/ 0 w 45"/>
                <a:gd name="T21" fmla="*/ 1 h 42"/>
                <a:gd name="T22" fmla="*/ 0 w 45"/>
                <a:gd name="T23" fmla="*/ 1 h 42"/>
                <a:gd name="T24" fmla="*/ 0 w 45"/>
                <a:gd name="T25" fmla="*/ 1 h 42"/>
                <a:gd name="T26" fmla="*/ 0 w 45"/>
                <a:gd name="T27" fmla="*/ 1 h 42"/>
                <a:gd name="T28" fmla="*/ 0 w 45"/>
                <a:gd name="T29" fmla="*/ 1 h 42"/>
                <a:gd name="T30" fmla="*/ 0 w 45"/>
                <a:gd name="T31" fmla="*/ 1 h 42"/>
                <a:gd name="T32" fmla="*/ 0 w 45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2"/>
                <a:gd name="T53" fmla="*/ 45 w 45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0" name="Freeform 439"/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1" name="Freeform 440"/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2" name="Freeform 441"/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3" name="Freeform 442"/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4" name="Freeform 443"/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0 w 42"/>
                <a:gd name="T1" fmla="*/ 1 h 33"/>
                <a:gd name="T2" fmla="*/ 0 w 42"/>
                <a:gd name="T3" fmla="*/ 1 h 33"/>
                <a:gd name="T4" fmla="*/ 0 w 42"/>
                <a:gd name="T5" fmla="*/ 1 h 33"/>
                <a:gd name="T6" fmla="*/ 0 w 42"/>
                <a:gd name="T7" fmla="*/ 1 h 33"/>
                <a:gd name="T8" fmla="*/ 0 w 42"/>
                <a:gd name="T9" fmla="*/ 1 h 33"/>
                <a:gd name="T10" fmla="*/ 0 w 42"/>
                <a:gd name="T11" fmla="*/ 1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0 w 42"/>
                <a:gd name="T21" fmla="*/ 1 h 33"/>
                <a:gd name="T22" fmla="*/ 0 w 42"/>
                <a:gd name="T23" fmla="*/ 1 h 33"/>
                <a:gd name="T24" fmla="*/ 0 w 42"/>
                <a:gd name="T25" fmla="*/ 1 h 33"/>
                <a:gd name="T26" fmla="*/ 0 w 42"/>
                <a:gd name="T27" fmla="*/ 1 h 33"/>
                <a:gd name="T28" fmla="*/ 0 w 42"/>
                <a:gd name="T29" fmla="*/ 1 h 33"/>
                <a:gd name="T30" fmla="*/ 0 w 42"/>
                <a:gd name="T31" fmla="*/ 1 h 33"/>
                <a:gd name="T32" fmla="*/ 0 w 42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3"/>
                <a:gd name="T53" fmla="*/ 42 w 4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5" name="Freeform 444"/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 h 58"/>
                <a:gd name="T2" fmla="*/ 1 w 13"/>
                <a:gd name="T3" fmla="*/ 1 h 58"/>
                <a:gd name="T4" fmla="*/ 0 w 13"/>
                <a:gd name="T5" fmla="*/ 1 h 58"/>
                <a:gd name="T6" fmla="*/ 1 w 13"/>
                <a:gd name="T7" fmla="*/ 1 h 58"/>
                <a:gd name="T8" fmla="*/ 1 w 13"/>
                <a:gd name="T9" fmla="*/ 0 h 58"/>
                <a:gd name="T10" fmla="*/ 1 w 13"/>
                <a:gd name="T11" fmla="*/ 1 h 58"/>
                <a:gd name="T12" fmla="*/ 1 w 13"/>
                <a:gd name="T13" fmla="*/ 1 h 58"/>
                <a:gd name="T14" fmla="*/ 1 w 13"/>
                <a:gd name="T15" fmla="*/ 1 h 58"/>
                <a:gd name="T16" fmla="*/ 1 w 13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8"/>
                <a:gd name="T29" fmla="*/ 13 w 1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6" name="Freeform 445"/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7" name="Freeform 446"/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8" name="Freeform 447"/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49" name="Freeform 448"/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1 w 21"/>
                <a:gd name="T1" fmla="*/ 0 h 70"/>
                <a:gd name="T2" fmla="*/ 1 w 21"/>
                <a:gd name="T3" fmla="*/ 0 h 70"/>
                <a:gd name="T4" fmla="*/ 1 w 21"/>
                <a:gd name="T5" fmla="*/ 0 h 70"/>
                <a:gd name="T6" fmla="*/ 0 w 21"/>
                <a:gd name="T7" fmla="*/ 0 h 70"/>
                <a:gd name="T8" fmla="*/ 1 w 21"/>
                <a:gd name="T9" fmla="*/ 0 h 70"/>
                <a:gd name="T10" fmla="*/ 1 w 21"/>
                <a:gd name="T11" fmla="*/ 0 h 70"/>
                <a:gd name="T12" fmla="*/ 1 w 21"/>
                <a:gd name="T13" fmla="*/ 0 h 70"/>
                <a:gd name="T14" fmla="*/ 1 w 21"/>
                <a:gd name="T15" fmla="*/ 0 h 70"/>
                <a:gd name="T16" fmla="*/ 1 w 21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0"/>
                <a:gd name="T29" fmla="*/ 21 w 21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0" name="Freeform 449"/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0 w 37"/>
                <a:gd name="T1" fmla="*/ 1 h 72"/>
                <a:gd name="T2" fmla="*/ 0 w 37"/>
                <a:gd name="T3" fmla="*/ 1 h 72"/>
                <a:gd name="T4" fmla="*/ 0 w 37"/>
                <a:gd name="T5" fmla="*/ 1 h 72"/>
                <a:gd name="T6" fmla="*/ 0 w 37"/>
                <a:gd name="T7" fmla="*/ 1 h 72"/>
                <a:gd name="T8" fmla="*/ 0 w 37"/>
                <a:gd name="T9" fmla="*/ 1 h 72"/>
                <a:gd name="T10" fmla="*/ 0 w 37"/>
                <a:gd name="T11" fmla="*/ 1 h 72"/>
                <a:gd name="T12" fmla="*/ 0 w 37"/>
                <a:gd name="T13" fmla="*/ 1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0 w 37"/>
                <a:gd name="T21" fmla="*/ 1 h 72"/>
                <a:gd name="T22" fmla="*/ 0 w 37"/>
                <a:gd name="T23" fmla="*/ 1 h 72"/>
                <a:gd name="T24" fmla="*/ 0 w 37"/>
                <a:gd name="T25" fmla="*/ 1 h 72"/>
                <a:gd name="T26" fmla="*/ 0 w 37"/>
                <a:gd name="T27" fmla="*/ 1 h 72"/>
                <a:gd name="T28" fmla="*/ 0 w 37"/>
                <a:gd name="T29" fmla="*/ 1 h 72"/>
                <a:gd name="T30" fmla="*/ 0 w 37"/>
                <a:gd name="T31" fmla="*/ 1 h 72"/>
                <a:gd name="T32" fmla="*/ 0 w 37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2"/>
                <a:gd name="T53" fmla="*/ 37 w 3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1" name="Freeform 450"/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2" name="Freeform 451"/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3" name="Freeform 452"/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4" name="Freeform 453"/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5" name="Freeform 454"/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6" name="Freeform 455"/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0 w 173"/>
                <a:gd name="T1" fmla="*/ 1 h 178"/>
                <a:gd name="T2" fmla="*/ 0 w 173"/>
                <a:gd name="T3" fmla="*/ 1 h 178"/>
                <a:gd name="T4" fmla="*/ 0 w 173"/>
                <a:gd name="T5" fmla="*/ 1 h 178"/>
                <a:gd name="T6" fmla="*/ 0 w 173"/>
                <a:gd name="T7" fmla="*/ 1 h 178"/>
                <a:gd name="T8" fmla="*/ 0 w 173"/>
                <a:gd name="T9" fmla="*/ 1 h 178"/>
                <a:gd name="T10" fmla="*/ 0 w 173"/>
                <a:gd name="T11" fmla="*/ 1 h 178"/>
                <a:gd name="T12" fmla="*/ 0 w 173"/>
                <a:gd name="T13" fmla="*/ 1 h 178"/>
                <a:gd name="T14" fmla="*/ 0 w 173"/>
                <a:gd name="T15" fmla="*/ 1 h 178"/>
                <a:gd name="T16" fmla="*/ 0 w 173"/>
                <a:gd name="T17" fmla="*/ 1 h 178"/>
                <a:gd name="T18" fmla="*/ 0 w 173"/>
                <a:gd name="T19" fmla="*/ 1 h 178"/>
                <a:gd name="T20" fmla="*/ 0 w 173"/>
                <a:gd name="T21" fmla="*/ 1 h 178"/>
                <a:gd name="T22" fmla="*/ 0 w 173"/>
                <a:gd name="T23" fmla="*/ 1 h 178"/>
                <a:gd name="T24" fmla="*/ 0 w 173"/>
                <a:gd name="T25" fmla="*/ 1 h 178"/>
                <a:gd name="T26" fmla="*/ 0 w 173"/>
                <a:gd name="T27" fmla="*/ 1 h 178"/>
                <a:gd name="T28" fmla="*/ 0 w 173"/>
                <a:gd name="T29" fmla="*/ 1 h 178"/>
                <a:gd name="T30" fmla="*/ 0 w 173"/>
                <a:gd name="T31" fmla="*/ 1 h 178"/>
                <a:gd name="T32" fmla="*/ 0 w 173"/>
                <a:gd name="T33" fmla="*/ 1 h 178"/>
                <a:gd name="T34" fmla="*/ 0 w 173"/>
                <a:gd name="T35" fmla="*/ 1 h 178"/>
                <a:gd name="T36" fmla="*/ 0 w 173"/>
                <a:gd name="T37" fmla="*/ 1 h 178"/>
                <a:gd name="T38" fmla="*/ 0 w 173"/>
                <a:gd name="T39" fmla="*/ 1 h 178"/>
                <a:gd name="T40" fmla="*/ 0 w 173"/>
                <a:gd name="T41" fmla="*/ 1 h 178"/>
                <a:gd name="T42" fmla="*/ 0 w 173"/>
                <a:gd name="T43" fmla="*/ 1 h 178"/>
                <a:gd name="T44" fmla="*/ 0 w 173"/>
                <a:gd name="T45" fmla="*/ 1 h 178"/>
                <a:gd name="T46" fmla="*/ 0 w 173"/>
                <a:gd name="T47" fmla="*/ 1 h 178"/>
                <a:gd name="T48" fmla="*/ 0 w 173"/>
                <a:gd name="T49" fmla="*/ 1 h 178"/>
                <a:gd name="T50" fmla="*/ 0 w 173"/>
                <a:gd name="T51" fmla="*/ 1 h 178"/>
                <a:gd name="T52" fmla="*/ 0 w 173"/>
                <a:gd name="T53" fmla="*/ 1 h 178"/>
                <a:gd name="T54" fmla="*/ 0 w 173"/>
                <a:gd name="T55" fmla="*/ 1 h 178"/>
                <a:gd name="T56" fmla="*/ 0 w 173"/>
                <a:gd name="T57" fmla="*/ 1 h 178"/>
                <a:gd name="T58" fmla="*/ 0 w 173"/>
                <a:gd name="T59" fmla="*/ 1 h 178"/>
                <a:gd name="T60" fmla="*/ 0 w 173"/>
                <a:gd name="T61" fmla="*/ 1 h 178"/>
                <a:gd name="T62" fmla="*/ 0 w 173"/>
                <a:gd name="T63" fmla="*/ 1 h 178"/>
                <a:gd name="T64" fmla="*/ 0 w 173"/>
                <a:gd name="T65" fmla="*/ 1 h 178"/>
                <a:gd name="T66" fmla="*/ 0 w 173"/>
                <a:gd name="T67" fmla="*/ 1 h 178"/>
                <a:gd name="T68" fmla="*/ 0 w 173"/>
                <a:gd name="T69" fmla="*/ 1 h 178"/>
                <a:gd name="T70" fmla="*/ 0 w 173"/>
                <a:gd name="T71" fmla="*/ 1 h 178"/>
                <a:gd name="T72" fmla="*/ 0 w 173"/>
                <a:gd name="T73" fmla="*/ 1 h 178"/>
                <a:gd name="T74" fmla="*/ 0 w 173"/>
                <a:gd name="T75" fmla="*/ 1 h 178"/>
                <a:gd name="T76" fmla="*/ 0 w 173"/>
                <a:gd name="T77" fmla="*/ 1 h 178"/>
                <a:gd name="T78" fmla="*/ 0 w 173"/>
                <a:gd name="T79" fmla="*/ 1 h 178"/>
                <a:gd name="T80" fmla="*/ 0 w 173"/>
                <a:gd name="T81" fmla="*/ 1 h 178"/>
                <a:gd name="T82" fmla="*/ 0 w 173"/>
                <a:gd name="T83" fmla="*/ 1 h 178"/>
                <a:gd name="T84" fmla="*/ 0 w 173"/>
                <a:gd name="T85" fmla="*/ 1 h 178"/>
                <a:gd name="T86" fmla="*/ 0 w 173"/>
                <a:gd name="T87" fmla="*/ 1 h 178"/>
                <a:gd name="T88" fmla="*/ 0 w 173"/>
                <a:gd name="T89" fmla="*/ 1 h 178"/>
                <a:gd name="T90" fmla="*/ 0 w 173"/>
                <a:gd name="T91" fmla="*/ 1 h 178"/>
                <a:gd name="T92" fmla="*/ 0 w 173"/>
                <a:gd name="T93" fmla="*/ 1 h 178"/>
                <a:gd name="T94" fmla="*/ 0 w 173"/>
                <a:gd name="T95" fmla="*/ 1 h 178"/>
                <a:gd name="T96" fmla="*/ 0 w 173"/>
                <a:gd name="T97" fmla="*/ 1 h 178"/>
                <a:gd name="T98" fmla="*/ 0 w 173"/>
                <a:gd name="T99" fmla="*/ 1 h 178"/>
                <a:gd name="T100" fmla="*/ 0 w 173"/>
                <a:gd name="T101" fmla="*/ 1 h 178"/>
                <a:gd name="T102" fmla="*/ 0 w 173"/>
                <a:gd name="T103" fmla="*/ 1 h 178"/>
                <a:gd name="T104" fmla="*/ 0 w 173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7" name="Freeform 456"/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8" name="Freeform 457"/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1 w 334"/>
                <a:gd name="T1" fmla="*/ 0 h 256"/>
                <a:gd name="T2" fmla="*/ 1 w 334"/>
                <a:gd name="T3" fmla="*/ 1 h 256"/>
                <a:gd name="T4" fmla="*/ 1 w 334"/>
                <a:gd name="T5" fmla="*/ 1 h 256"/>
                <a:gd name="T6" fmla="*/ 1 w 334"/>
                <a:gd name="T7" fmla="*/ 1 h 256"/>
                <a:gd name="T8" fmla="*/ 1 w 334"/>
                <a:gd name="T9" fmla="*/ 1 h 256"/>
                <a:gd name="T10" fmla="*/ 1 w 334"/>
                <a:gd name="T11" fmla="*/ 1 h 256"/>
                <a:gd name="T12" fmla="*/ 1 w 334"/>
                <a:gd name="T13" fmla="*/ 1 h 256"/>
                <a:gd name="T14" fmla="*/ 1 w 334"/>
                <a:gd name="T15" fmla="*/ 1 h 256"/>
                <a:gd name="T16" fmla="*/ 1 w 334"/>
                <a:gd name="T17" fmla="*/ 1 h 256"/>
                <a:gd name="T18" fmla="*/ 1 w 334"/>
                <a:gd name="T19" fmla="*/ 1 h 256"/>
                <a:gd name="T20" fmla="*/ 1 w 334"/>
                <a:gd name="T21" fmla="*/ 1 h 256"/>
                <a:gd name="T22" fmla="*/ 1 w 334"/>
                <a:gd name="T23" fmla="*/ 1 h 256"/>
                <a:gd name="T24" fmla="*/ 0 w 334"/>
                <a:gd name="T25" fmla="*/ 1 h 256"/>
                <a:gd name="T26" fmla="*/ 1 w 334"/>
                <a:gd name="T27" fmla="*/ 1 h 256"/>
                <a:gd name="T28" fmla="*/ 1 w 334"/>
                <a:gd name="T29" fmla="*/ 1 h 256"/>
                <a:gd name="T30" fmla="*/ 1 w 334"/>
                <a:gd name="T31" fmla="*/ 1 h 256"/>
                <a:gd name="T32" fmla="*/ 1 w 334"/>
                <a:gd name="T33" fmla="*/ 1 h 256"/>
                <a:gd name="T34" fmla="*/ 1 w 334"/>
                <a:gd name="T35" fmla="*/ 1 h 256"/>
                <a:gd name="T36" fmla="*/ 1 w 334"/>
                <a:gd name="T37" fmla="*/ 1 h 256"/>
                <a:gd name="T38" fmla="*/ 1 w 334"/>
                <a:gd name="T39" fmla="*/ 1 h 256"/>
                <a:gd name="T40" fmla="*/ 1 w 334"/>
                <a:gd name="T41" fmla="*/ 1 h 256"/>
                <a:gd name="T42" fmla="*/ 1 w 334"/>
                <a:gd name="T43" fmla="*/ 1 h 256"/>
                <a:gd name="T44" fmla="*/ 1 w 334"/>
                <a:gd name="T45" fmla="*/ 1 h 256"/>
                <a:gd name="T46" fmla="*/ 1 w 334"/>
                <a:gd name="T47" fmla="*/ 1 h 256"/>
                <a:gd name="T48" fmla="*/ 1 w 334"/>
                <a:gd name="T49" fmla="*/ 1 h 256"/>
                <a:gd name="T50" fmla="*/ 1 w 334"/>
                <a:gd name="T51" fmla="*/ 1 h 256"/>
                <a:gd name="T52" fmla="*/ 1 w 334"/>
                <a:gd name="T53" fmla="*/ 1 h 256"/>
                <a:gd name="T54" fmla="*/ 1 w 334"/>
                <a:gd name="T55" fmla="*/ 1 h 256"/>
                <a:gd name="T56" fmla="*/ 1 w 334"/>
                <a:gd name="T57" fmla="*/ 1 h 256"/>
                <a:gd name="T58" fmla="*/ 1 w 334"/>
                <a:gd name="T59" fmla="*/ 1 h 256"/>
                <a:gd name="T60" fmla="*/ 1 w 334"/>
                <a:gd name="T61" fmla="*/ 1 h 256"/>
                <a:gd name="T62" fmla="*/ 1 w 334"/>
                <a:gd name="T63" fmla="*/ 1 h 256"/>
                <a:gd name="T64" fmla="*/ 1 w 334"/>
                <a:gd name="T65" fmla="*/ 1 h 256"/>
                <a:gd name="T66" fmla="*/ 1 w 334"/>
                <a:gd name="T67" fmla="*/ 1 h 256"/>
                <a:gd name="T68" fmla="*/ 1 w 334"/>
                <a:gd name="T69" fmla="*/ 1 h 256"/>
                <a:gd name="T70" fmla="*/ 1 w 334"/>
                <a:gd name="T71" fmla="*/ 1 h 256"/>
                <a:gd name="T72" fmla="*/ 1 w 334"/>
                <a:gd name="T73" fmla="*/ 1 h 256"/>
                <a:gd name="T74" fmla="*/ 1 w 334"/>
                <a:gd name="T75" fmla="*/ 1 h 256"/>
                <a:gd name="T76" fmla="*/ 1 w 334"/>
                <a:gd name="T77" fmla="*/ 1 h 256"/>
                <a:gd name="T78" fmla="*/ 1 w 334"/>
                <a:gd name="T79" fmla="*/ 1 h 256"/>
                <a:gd name="T80" fmla="*/ 1 w 334"/>
                <a:gd name="T81" fmla="*/ 1 h 256"/>
                <a:gd name="T82" fmla="*/ 1 w 334"/>
                <a:gd name="T83" fmla="*/ 1 h 256"/>
                <a:gd name="T84" fmla="*/ 1 w 334"/>
                <a:gd name="T85" fmla="*/ 1 h 256"/>
                <a:gd name="T86" fmla="*/ 1 w 334"/>
                <a:gd name="T87" fmla="*/ 1 h 256"/>
                <a:gd name="T88" fmla="*/ 1 w 334"/>
                <a:gd name="T89" fmla="*/ 1 h 256"/>
                <a:gd name="T90" fmla="*/ 1 w 334"/>
                <a:gd name="T91" fmla="*/ 1 h 256"/>
                <a:gd name="T92" fmla="*/ 1 w 334"/>
                <a:gd name="T93" fmla="*/ 1 h 256"/>
                <a:gd name="T94" fmla="*/ 1 w 334"/>
                <a:gd name="T95" fmla="*/ 1 h 256"/>
                <a:gd name="T96" fmla="*/ 1 w 334"/>
                <a:gd name="T97" fmla="*/ 1 h 256"/>
                <a:gd name="T98" fmla="*/ 1 w 334"/>
                <a:gd name="T99" fmla="*/ 1 h 256"/>
                <a:gd name="T100" fmla="*/ 1 w 334"/>
                <a:gd name="T101" fmla="*/ 1 h 256"/>
                <a:gd name="T102" fmla="*/ 1 w 334"/>
                <a:gd name="T103" fmla="*/ 1 h 256"/>
                <a:gd name="T104" fmla="*/ 1 w 334"/>
                <a:gd name="T105" fmla="*/ 1 h 256"/>
                <a:gd name="T106" fmla="*/ 1 w 334"/>
                <a:gd name="T107" fmla="*/ 1 h 256"/>
                <a:gd name="T108" fmla="*/ 1 w 334"/>
                <a:gd name="T109" fmla="*/ 1 h 256"/>
                <a:gd name="T110" fmla="*/ 1 w 334"/>
                <a:gd name="T111" fmla="*/ 1 h 256"/>
                <a:gd name="T112" fmla="*/ 1 w 334"/>
                <a:gd name="T113" fmla="*/ 1 h 256"/>
                <a:gd name="T114" fmla="*/ 1 w 334"/>
                <a:gd name="T115" fmla="*/ 1 h 256"/>
                <a:gd name="T116" fmla="*/ 1 w 334"/>
                <a:gd name="T117" fmla="*/ 1 h 256"/>
                <a:gd name="T118" fmla="*/ 1 w 334"/>
                <a:gd name="T119" fmla="*/ 1 h 256"/>
                <a:gd name="T120" fmla="*/ 1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6"/>
                <a:gd name="T185" fmla="*/ 334 w 334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59" name="Freeform 458"/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1 w 293"/>
                <a:gd name="T1" fmla="*/ 0 h 361"/>
                <a:gd name="T2" fmla="*/ 1 w 293"/>
                <a:gd name="T3" fmla="*/ 0 h 361"/>
                <a:gd name="T4" fmla="*/ 1 w 293"/>
                <a:gd name="T5" fmla="*/ 0 h 361"/>
                <a:gd name="T6" fmla="*/ 1 w 293"/>
                <a:gd name="T7" fmla="*/ 0 h 361"/>
                <a:gd name="T8" fmla="*/ 1 w 293"/>
                <a:gd name="T9" fmla="*/ 0 h 361"/>
                <a:gd name="T10" fmla="*/ 1 w 293"/>
                <a:gd name="T11" fmla="*/ 0 h 361"/>
                <a:gd name="T12" fmla="*/ 1 w 293"/>
                <a:gd name="T13" fmla="*/ 0 h 361"/>
                <a:gd name="T14" fmla="*/ 1 w 293"/>
                <a:gd name="T15" fmla="*/ 0 h 361"/>
                <a:gd name="T16" fmla="*/ 1 w 293"/>
                <a:gd name="T17" fmla="*/ 0 h 361"/>
                <a:gd name="T18" fmla="*/ 1 w 293"/>
                <a:gd name="T19" fmla="*/ 0 h 361"/>
                <a:gd name="T20" fmla="*/ 1 w 293"/>
                <a:gd name="T21" fmla="*/ 0 h 361"/>
                <a:gd name="T22" fmla="*/ 1 w 293"/>
                <a:gd name="T23" fmla="*/ 0 h 361"/>
                <a:gd name="T24" fmla="*/ 1 w 293"/>
                <a:gd name="T25" fmla="*/ 0 h 361"/>
                <a:gd name="T26" fmla="*/ 0 w 293"/>
                <a:gd name="T27" fmla="*/ 0 h 361"/>
                <a:gd name="T28" fmla="*/ 1 w 293"/>
                <a:gd name="T29" fmla="*/ 0 h 361"/>
                <a:gd name="T30" fmla="*/ 1 w 293"/>
                <a:gd name="T31" fmla="*/ 0 h 361"/>
                <a:gd name="T32" fmla="*/ 1 w 293"/>
                <a:gd name="T33" fmla="*/ 0 h 361"/>
                <a:gd name="T34" fmla="*/ 1 w 293"/>
                <a:gd name="T35" fmla="*/ 0 h 361"/>
                <a:gd name="T36" fmla="*/ 1 w 293"/>
                <a:gd name="T37" fmla="*/ 0 h 361"/>
                <a:gd name="T38" fmla="*/ 1 w 293"/>
                <a:gd name="T39" fmla="*/ 0 h 361"/>
                <a:gd name="T40" fmla="*/ 1 w 293"/>
                <a:gd name="T41" fmla="*/ 0 h 361"/>
                <a:gd name="T42" fmla="*/ 1 w 293"/>
                <a:gd name="T43" fmla="*/ 0 h 361"/>
                <a:gd name="T44" fmla="*/ 1 w 293"/>
                <a:gd name="T45" fmla="*/ 0 h 361"/>
                <a:gd name="T46" fmla="*/ 1 w 293"/>
                <a:gd name="T47" fmla="*/ 0 h 361"/>
                <a:gd name="T48" fmla="*/ 1 w 293"/>
                <a:gd name="T49" fmla="*/ 0 h 361"/>
                <a:gd name="T50" fmla="*/ 1 w 293"/>
                <a:gd name="T51" fmla="*/ 0 h 361"/>
                <a:gd name="T52" fmla="*/ 1 w 293"/>
                <a:gd name="T53" fmla="*/ 0 h 361"/>
                <a:gd name="T54" fmla="*/ 1 w 293"/>
                <a:gd name="T55" fmla="*/ 0 h 361"/>
                <a:gd name="T56" fmla="*/ 1 w 293"/>
                <a:gd name="T57" fmla="*/ 0 h 361"/>
                <a:gd name="T58" fmla="*/ 1 w 293"/>
                <a:gd name="T59" fmla="*/ 0 h 361"/>
                <a:gd name="T60" fmla="*/ 1 w 293"/>
                <a:gd name="T61" fmla="*/ 0 h 361"/>
                <a:gd name="T62" fmla="*/ 1 w 293"/>
                <a:gd name="T63" fmla="*/ 0 h 361"/>
                <a:gd name="T64" fmla="*/ 1 w 293"/>
                <a:gd name="T65" fmla="*/ 0 h 361"/>
                <a:gd name="T66" fmla="*/ 1 w 293"/>
                <a:gd name="T67" fmla="*/ 0 h 361"/>
                <a:gd name="T68" fmla="*/ 1 w 293"/>
                <a:gd name="T69" fmla="*/ 0 h 361"/>
                <a:gd name="T70" fmla="*/ 1 w 293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1"/>
                <a:gd name="T110" fmla="*/ 293 w 293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0" name="Freeform 459"/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0 w 173"/>
                <a:gd name="T1" fmla="*/ 1 h 351"/>
                <a:gd name="T2" fmla="*/ 0 w 173"/>
                <a:gd name="T3" fmla="*/ 1 h 351"/>
                <a:gd name="T4" fmla="*/ 0 w 173"/>
                <a:gd name="T5" fmla="*/ 1 h 351"/>
                <a:gd name="T6" fmla="*/ 0 w 173"/>
                <a:gd name="T7" fmla="*/ 1 h 351"/>
                <a:gd name="T8" fmla="*/ 0 w 173"/>
                <a:gd name="T9" fmla="*/ 1 h 351"/>
                <a:gd name="T10" fmla="*/ 0 w 173"/>
                <a:gd name="T11" fmla="*/ 1 h 351"/>
                <a:gd name="T12" fmla="*/ 0 w 173"/>
                <a:gd name="T13" fmla="*/ 1 h 351"/>
                <a:gd name="T14" fmla="*/ 0 w 173"/>
                <a:gd name="T15" fmla="*/ 1 h 351"/>
                <a:gd name="T16" fmla="*/ 0 w 173"/>
                <a:gd name="T17" fmla="*/ 1 h 351"/>
                <a:gd name="T18" fmla="*/ 0 w 173"/>
                <a:gd name="T19" fmla="*/ 1 h 351"/>
                <a:gd name="T20" fmla="*/ 0 w 173"/>
                <a:gd name="T21" fmla="*/ 1 h 351"/>
                <a:gd name="T22" fmla="*/ 0 w 173"/>
                <a:gd name="T23" fmla="*/ 1 h 351"/>
                <a:gd name="T24" fmla="*/ 0 w 173"/>
                <a:gd name="T25" fmla="*/ 1 h 351"/>
                <a:gd name="T26" fmla="*/ 0 w 173"/>
                <a:gd name="T27" fmla="*/ 1 h 351"/>
                <a:gd name="T28" fmla="*/ 0 w 173"/>
                <a:gd name="T29" fmla="*/ 1 h 351"/>
                <a:gd name="T30" fmla="*/ 0 w 173"/>
                <a:gd name="T31" fmla="*/ 1 h 351"/>
                <a:gd name="T32" fmla="*/ 0 w 173"/>
                <a:gd name="T33" fmla="*/ 1 h 351"/>
                <a:gd name="T34" fmla="*/ 0 w 173"/>
                <a:gd name="T35" fmla="*/ 1 h 351"/>
                <a:gd name="T36" fmla="*/ 0 w 173"/>
                <a:gd name="T37" fmla="*/ 1 h 351"/>
                <a:gd name="T38" fmla="*/ 0 w 173"/>
                <a:gd name="T39" fmla="*/ 1 h 351"/>
                <a:gd name="T40" fmla="*/ 0 w 173"/>
                <a:gd name="T41" fmla="*/ 1 h 351"/>
                <a:gd name="T42" fmla="*/ 0 w 173"/>
                <a:gd name="T43" fmla="*/ 1 h 351"/>
                <a:gd name="T44" fmla="*/ 0 w 173"/>
                <a:gd name="T45" fmla="*/ 1 h 351"/>
                <a:gd name="T46" fmla="*/ 0 w 173"/>
                <a:gd name="T47" fmla="*/ 1 h 351"/>
                <a:gd name="T48" fmla="*/ 0 w 173"/>
                <a:gd name="T49" fmla="*/ 1 h 351"/>
                <a:gd name="T50" fmla="*/ 0 w 173"/>
                <a:gd name="T51" fmla="*/ 1 h 351"/>
                <a:gd name="T52" fmla="*/ 0 w 173"/>
                <a:gd name="T53" fmla="*/ 1 h 351"/>
                <a:gd name="T54" fmla="*/ 0 w 173"/>
                <a:gd name="T55" fmla="*/ 1 h 351"/>
                <a:gd name="T56" fmla="*/ 0 w 173"/>
                <a:gd name="T57" fmla="*/ 1 h 351"/>
                <a:gd name="T58" fmla="*/ 0 w 173"/>
                <a:gd name="T59" fmla="*/ 1 h 351"/>
                <a:gd name="T60" fmla="*/ 0 w 173"/>
                <a:gd name="T61" fmla="*/ 1 h 351"/>
                <a:gd name="T62" fmla="*/ 0 w 173"/>
                <a:gd name="T63" fmla="*/ 1 h 351"/>
                <a:gd name="T64" fmla="*/ 0 w 173"/>
                <a:gd name="T65" fmla="*/ 1 h 351"/>
                <a:gd name="T66" fmla="*/ 0 w 173"/>
                <a:gd name="T67" fmla="*/ 1 h 351"/>
                <a:gd name="T68" fmla="*/ 0 w 173"/>
                <a:gd name="T69" fmla="*/ 1 h 351"/>
                <a:gd name="T70" fmla="*/ 0 w 173"/>
                <a:gd name="T71" fmla="*/ 1 h 351"/>
                <a:gd name="T72" fmla="*/ 0 w 173"/>
                <a:gd name="T73" fmla="*/ 1 h 351"/>
                <a:gd name="T74" fmla="*/ 0 w 173"/>
                <a:gd name="T75" fmla="*/ 1 h 351"/>
                <a:gd name="T76" fmla="*/ 0 w 173"/>
                <a:gd name="T77" fmla="*/ 0 h 351"/>
                <a:gd name="T78" fmla="*/ 0 w 173"/>
                <a:gd name="T79" fmla="*/ 1 h 351"/>
                <a:gd name="T80" fmla="*/ 0 w 173"/>
                <a:gd name="T81" fmla="*/ 1 h 351"/>
                <a:gd name="T82" fmla="*/ 0 w 173"/>
                <a:gd name="T83" fmla="*/ 1 h 351"/>
                <a:gd name="T84" fmla="*/ 0 w 173"/>
                <a:gd name="T85" fmla="*/ 1 h 351"/>
                <a:gd name="T86" fmla="*/ 0 w 173"/>
                <a:gd name="T87" fmla="*/ 1 h 351"/>
                <a:gd name="T88" fmla="*/ 0 w 173"/>
                <a:gd name="T89" fmla="*/ 1 h 351"/>
                <a:gd name="T90" fmla="*/ 0 w 173"/>
                <a:gd name="T91" fmla="*/ 1 h 351"/>
                <a:gd name="T92" fmla="*/ 0 w 173"/>
                <a:gd name="T93" fmla="*/ 1 h 351"/>
                <a:gd name="T94" fmla="*/ 0 w 173"/>
                <a:gd name="T95" fmla="*/ 1 h 351"/>
                <a:gd name="T96" fmla="*/ 0 w 173"/>
                <a:gd name="T97" fmla="*/ 1 h 351"/>
                <a:gd name="T98" fmla="*/ 0 w 173"/>
                <a:gd name="T99" fmla="*/ 1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1" name="Freeform 460"/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1 w 844"/>
                <a:gd name="T1" fmla="*/ 0 h 593"/>
                <a:gd name="T2" fmla="*/ 1 w 844"/>
                <a:gd name="T3" fmla="*/ 0 h 593"/>
                <a:gd name="T4" fmla="*/ 1 w 844"/>
                <a:gd name="T5" fmla="*/ 0 h 593"/>
                <a:gd name="T6" fmla="*/ 1 w 844"/>
                <a:gd name="T7" fmla="*/ 0 h 593"/>
                <a:gd name="T8" fmla="*/ 1 w 844"/>
                <a:gd name="T9" fmla="*/ 0 h 593"/>
                <a:gd name="T10" fmla="*/ 1 w 844"/>
                <a:gd name="T11" fmla="*/ 0 h 593"/>
                <a:gd name="T12" fmla="*/ 1 w 844"/>
                <a:gd name="T13" fmla="*/ 0 h 593"/>
                <a:gd name="T14" fmla="*/ 1 w 844"/>
                <a:gd name="T15" fmla="*/ 0 h 593"/>
                <a:gd name="T16" fmla="*/ 1 w 844"/>
                <a:gd name="T17" fmla="*/ 0 h 593"/>
                <a:gd name="T18" fmla="*/ 1 w 844"/>
                <a:gd name="T19" fmla="*/ 0 h 593"/>
                <a:gd name="T20" fmla="*/ 1 w 844"/>
                <a:gd name="T21" fmla="*/ 0 h 593"/>
                <a:gd name="T22" fmla="*/ 1 w 844"/>
                <a:gd name="T23" fmla="*/ 0 h 593"/>
                <a:gd name="T24" fmla="*/ 1 w 844"/>
                <a:gd name="T25" fmla="*/ 0 h 593"/>
                <a:gd name="T26" fmla="*/ 1 w 844"/>
                <a:gd name="T27" fmla="*/ 0 h 593"/>
                <a:gd name="T28" fmla="*/ 1 w 844"/>
                <a:gd name="T29" fmla="*/ 0 h 593"/>
                <a:gd name="T30" fmla="*/ 1 w 844"/>
                <a:gd name="T31" fmla="*/ 0 h 593"/>
                <a:gd name="T32" fmla="*/ 1 w 844"/>
                <a:gd name="T33" fmla="*/ 0 h 593"/>
                <a:gd name="T34" fmla="*/ 1 w 844"/>
                <a:gd name="T35" fmla="*/ 0 h 593"/>
                <a:gd name="T36" fmla="*/ 1 w 844"/>
                <a:gd name="T37" fmla="*/ 0 h 593"/>
                <a:gd name="T38" fmla="*/ 1 w 844"/>
                <a:gd name="T39" fmla="*/ 0 h 593"/>
                <a:gd name="T40" fmla="*/ 1 w 844"/>
                <a:gd name="T41" fmla="*/ 0 h 593"/>
                <a:gd name="T42" fmla="*/ 1 w 844"/>
                <a:gd name="T43" fmla="*/ 0 h 593"/>
                <a:gd name="T44" fmla="*/ 1 w 844"/>
                <a:gd name="T45" fmla="*/ 0 h 593"/>
                <a:gd name="T46" fmla="*/ 1 w 844"/>
                <a:gd name="T47" fmla="*/ 0 h 593"/>
                <a:gd name="T48" fmla="*/ 1 w 844"/>
                <a:gd name="T49" fmla="*/ 0 h 593"/>
                <a:gd name="T50" fmla="*/ 1 w 844"/>
                <a:gd name="T51" fmla="*/ 0 h 593"/>
                <a:gd name="T52" fmla="*/ 1 w 844"/>
                <a:gd name="T53" fmla="*/ 0 h 593"/>
                <a:gd name="T54" fmla="*/ 1 w 844"/>
                <a:gd name="T55" fmla="*/ 0 h 593"/>
                <a:gd name="T56" fmla="*/ 1 w 844"/>
                <a:gd name="T57" fmla="*/ 0 h 593"/>
                <a:gd name="T58" fmla="*/ 1 w 844"/>
                <a:gd name="T59" fmla="*/ 0 h 593"/>
                <a:gd name="T60" fmla="*/ 1 w 844"/>
                <a:gd name="T61" fmla="*/ 0 h 593"/>
                <a:gd name="T62" fmla="*/ 1 w 844"/>
                <a:gd name="T63" fmla="*/ 0 h 593"/>
                <a:gd name="T64" fmla="*/ 1 w 844"/>
                <a:gd name="T65" fmla="*/ 0 h 593"/>
                <a:gd name="T66" fmla="*/ 1 w 844"/>
                <a:gd name="T67" fmla="*/ 0 h 593"/>
                <a:gd name="T68" fmla="*/ 1 w 844"/>
                <a:gd name="T69" fmla="*/ 0 h 593"/>
                <a:gd name="T70" fmla="*/ 1 w 844"/>
                <a:gd name="T71" fmla="*/ 0 h 593"/>
                <a:gd name="T72" fmla="*/ 1 w 844"/>
                <a:gd name="T73" fmla="*/ 0 h 593"/>
                <a:gd name="T74" fmla="*/ 1 w 844"/>
                <a:gd name="T75" fmla="*/ 0 h 593"/>
                <a:gd name="T76" fmla="*/ 1 w 844"/>
                <a:gd name="T77" fmla="*/ 0 h 593"/>
                <a:gd name="T78" fmla="*/ 1 w 844"/>
                <a:gd name="T79" fmla="*/ 0 h 593"/>
                <a:gd name="T80" fmla="*/ 1 w 844"/>
                <a:gd name="T81" fmla="*/ 0 h 593"/>
                <a:gd name="T82" fmla="*/ 1 w 844"/>
                <a:gd name="T83" fmla="*/ 0 h 593"/>
                <a:gd name="T84" fmla="*/ 1 w 844"/>
                <a:gd name="T85" fmla="*/ 0 h 593"/>
                <a:gd name="T86" fmla="*/ 1 w 844"/>
                <a:gd name="T87" fmla="*/ 0 h 593"/>
                <a:gd name="T88" fmla="*/ 1 w 844"/>
                <a:gd name="T89" fmla="*/ 0 h 593"/>
                <a:gd name="T90" fmla="*/ 1 w 844"/>
                <a:gd name="T91" fmla="*/ 0 h 593"/>
                <a:gd name="T92" fmla="*/ 1 w 844"/>
                <a:gd name="T93" fmla="*/ 0 h 593"/>
                <a:gd name="T94" fmla="*/ 1 w 844"/>
                <a:gd name="T95" fmla="*/ 0 h 593"/>
                <a:gd name="T96" fmla="*/ 1 w 844"/>
                <a:gd name="T97" fmla="*/ 0 h 593"/>
                <a:gd name="T98" fmla="*/ 1 w 844"/>
                <a:gd name="T99" fmla="*/ 0 h 593"/>
                <a:gd name="T100" fmla="*/ 1 w 844"/>
                <a:gd name="T101" fmla="*/ 0 h 593"/>
                <a:gd name="T102" fmla="*/ 1 w 844"/>
                <a:gd name="T103" fmla="*/ 0 h 593"/>
                <a:gd name="T104" fmla="*/ 1 w 844"/>
                <a:gd name="T105" fmla="*/ 0 h 593"/>
                <a:gd name="T106" fmla="*/ 1 w 844"/>
                <a:gd name="T107" fmla="*/ 0 h 593"/>
                <a:gd name="T108" fmla="*/ 1 w 844"/>
                <a:gd name="T109" fmla="*/ 0 h 593"/>
                <a:gd name="T110" fmla="*/ 1 w 844"/>
                <a:gd name="T111" fmla="*/ 0 h 593"/>
                <a:gd name="T112" fmla="*/ 1 w 844"/>
                <a:gd name="T113" fmla="*/ 0 h 593"/>
                <a:gd name="T114" fmla="*/ 1 w 844"/>
                <a:gd name="T115" fmla="*/ 0 h 593"/>
                <a:gd name="T116" fmla="*/ 1 w 844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3"/>
                <a:gd name="T179" fmla="*/ 844 w 844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2" name="Freeform 461"/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3" name="Freeform 462"/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4" name="Freeform 463"/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5" name="Freeform 464"/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1 h 29"/>
                <a:gd name="T2" fmla="*/ 1 w 27"/>
                <a:gd name="T3" fmla="*/ 1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1 h 29"/>
                <a:gd name="T10" fmla="*/ 1 w 27"/>
                <a:gd name="T11" fmla="*/ 1 h 29"/>
                <a:gd name="T12" fmla="*/ 1 w 27"/>
                <a:gd name="T13" fmla="*/ 1 h 29"/>
                <a:gd name="T14" fmla="*/ 1 w 27"/>
                <a:gd name="T15" fmla="*/ 1 h 29"/>
                <a:gd name="T16" fmla="*/ 1 w 27"/>
                <a:gd name="T17" fmla="*/ 1 h 29"/>
                <a:gd name="T18" fmla="*/ 1 w 27"/>
                <a:gd name="T19" fmla="*/ 1 h 29"/>
                <a:gd name="T20" fmla="*/ 1 w 27"/>
                <a:gd name="T21" fmla="*/ 1 h 29"/>
                <a:gd name="T22" fmla="*/ 1 w 27"/>
                <a:gd name="T23" fmla="*/ 1 h 29"/>
                <a:gd name="T24" fmla="*/ 1 w 27"/>
                <a:gd name="T25" fmla="*/ 1 h 29"/>
                <a:gd name="T26" fmla="*/ 1 w 27"/>
                <a:gd name="T27" fmla="*/ 1 h 29"/>
                <a:gd name="T28" fmla="*/ 0 w 27"/>
                <a:gd name="T29" fmla="*/ 1 h 29"/>
                <a:gd name="T30" fmla="*/ 0 w 27"/>
                <a:gd name="T31" fmla="*/ 1 h 29"/>
                <a:gd name="T32" fmla="*/ 1 w 27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6" name="Freeform 465"/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1 h 27"/>
                <a:gd name="T4" fmla="*/ 0 w 28"/>
                <a:gd name="T5" fmla="*/ 1 h 27"/>
                <a:gd name="T6" fmla="*/ 0 w 28"/>
                <a:gd name="T7" fmla="*/ 1 h 27"/>
                <a:gd name="T8" fmla="*/ 1 w 28"/>
                <a:gd name="T9" fmla="*/ 1 h 27"/>
                <a:gd name="T10" fmla="*/ 1 w 28"/>
                <a:gd name="T11" fmla="*/ 1 h 27"/>
                <a:gd name="T12" fmla="*/ 1 w 28"/>
                <a:gd name="T13" fmla="*/ 1 h 27"/>
                <a:gd name="T14" fmla="*/ 1 w 28"/>
                <a:gd name="T15" fmla="*/ 1 h 27"/>
                <a:gd name="T16" fmla="*/ 1 w 28"/>
                <a:gd name="T17" fmla="*/ 1 h 27"/>
                <a:gd name="T18" fmla="*/ 1 w 28"/>
                <a:gd name="T19" fmla="*/ 1 h 27"/>
                <a:gd name="T20" fmla="*/ 1 w 28"/>
                <a:gd name="T21" fmla="*/ 1 h 27"/>
                <a:gd name="T22" fmla="*/ 1 w 28"/>
                <a:gd name="T23" fmla="*/ 1 h 27"/>
                <a:gd name="T24" fmla="*/ 1 w 28"/>
                <a:gd name="T25" fmla="*/ 1 h 27"/>
                <a:gd name="T26" fmla="*/ 1 w 28"/>
                <a:gd name="T27" fmla="*/ 1 h 27"/>
                <a:gd name="T28" fmla="*/ 1 w 28"/>
                <a:gd name="T29" fmla="*/ 0 h 27"/>
                <a:gd name="T30" fmla="*/ 1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7" name="Freeform 466"/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8" name="Freeform 467"/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0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69" name="Freeform 468"/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0" name="Freeform 469"/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1" name="Freeform 470"/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1 w 216"/>
                <a:gd name="T1" fmla="*/ 0 h 148"/>
                <a:gd name="T2" fmla="*/ 1 w 216"/>
                <a:gd name="T3" fmla="*/ 0 h 148"/>
                <a:gd name="T4" fmla="*/ 1 w 216"/>
                <a:gd name="T5" fmla="*/ 0 h 148"/>
                <a:gd name="T6" fmla="*/ 1 w 216"/>
                <a:gd name="T7" fmla="*/ 0 h 148"/>
                <a:gd name="T8" fmla="*/ 1 w 216"/>
                <a:gd name="T9" fmla="*/ 0 h 148"/>
                <a:gd name="T10" fmla="*/ 1 w 216"/>
                <a:gd name="T11" fmla="*/ 0 h 148"/>
                <a:gd name="T12" fmla="*/ 1 w 216"/>
                <a:gd name="T13" fmla="*/ 0 h 148"/>
                <a:gd name="T14" fmla="*/ 1 w 216"/>
                <a:gd name="T15" fmla="*/ 0 h 148"/>
                <a:gd name="T16" fmla="*/ 1 w 216"/>
                <a:gd name="T17" fmla="*/ 0 h 148"/>
                <a:gd name="T18" fmla="*/ 1 w 216"/>
                <a:gd name="T19" fmla="*/ 0 h 148"/>
                <a:gd name="T20" fmla="*/ 1 w 216"/>
                <a:gd name="T21" fmla="*/ 0 h 148"/>
                <a:gd name="T22" fmla="*/ 1 w 216"/>
                <a:gd name="T23" fmla="*/ 0 h 148"/>
                <a:gd name="T24" fmla="*/ 1 w 216"/>
                <a:gd name="T25" fmla="*/ 0 h 148"/>
                <a:gd name="T26" fmla="*/ 1 w 216"/>
                <a:gd name="T27" fmla="*/ 0 h 148"/>
                <a:gd name="T28" fmla="*/ 1 w 216"/>
                <a:gd name="T29" fmla="*/ 0 h 148"/>
                <a:gd name="T30" fmla="*/ 1 w 216"/>
                <a:gd name="T31" fmla="*/ 0 h 148"/>
                <a:gd name="T32" fmla="*/ 1 w 216"/>
                <a:gd name="T33" fmla="*/ 0 h 148"/>
                <a:gd name="T34" fmla="*/ 1 w 216"/>
                <a:gd name="T35" fmla="*/ 0 h 148"/>
                <a:gd name="T36" fmla="*/ 1 w 216"/>
                <a:gd name="T37" fmla="*/ 0 h 148"/>
                <a:gd name="T38" fmla="*/ 1 w 216"/>
                <a:gd name="T39" fmla="*/ 0 h 148"/>
                <a:gd name="T40" fmla="*/ 1 w 216"/>
                <a:gd name="T41" fmla="*/ 0 h 148"/>
                <a:gd name="T42" fmla="*/ 1 w 216"/>
                <a:gd name="T43" fmla="*/ 0 h 148"/>
                <a:gd name="T44" fmla="*/ 1 w 216"/>
                <a:gd name="T45" fmla="*/ 0 h 148"/>
                <a:gd name="T46" fmla="*/ 1 w 216"/>
                <a:gd name="T47" fmla="*/ 0 h 148"/>
                <a:gd name="T48" fmla="*/ 1 w 216"/>
                <a:gd name="T49" fmla="*/ 0 h 148"/>
                <a:gd name="T50" fmla="*/ 1 w 216"/>
                <a:gd name="T51" fmla="*/ 0 h 148"/>
                <a:gd name="T52" fmla="*/ 1 w 216"/>
                <a:gd name="T53" fmla="*/ 0 h 148"/>
                <a:gd name="T54" fmla="*/ 1 w 216"/>
                <a:gd name="T55" fmla="*/ 0 h 148"/>
                <a:gd name="T56" fmla="*/ 1 w 216"/>
                <a:gd name="T57" fmla="*/ 0 h 148"/>
                <a:gd name="T58" fmla="*/ 1 w 216"/>
                <a:gd name="T59" fmla="*/ 0 h 148"/>
                <a:gd name="T60" fmla="*/ 1 w 216"/>
                <a:gd name="T61" fmla="*/ 0 h 148"/>
                <a:gd name="T62" fmla="*/ 1 w 216"/>
                <a:gd name="T63" fmla="*/ 0 h 148"/>
                <a:gd name="T64" fmla="*/ 0 w 216"/>
                <a:gd name="T65" fmla="*/ 0 h 148"/>
                <a:gd name="T66" fmla="*/ 1 w 216"/>
                <a:gd name="T67" fmla="*/ 0 h 148"/>
                <a:gd name="T68" fmla="*/ 1 w 216"/>
                <a:gd name="T69" fmla="*/ 0 h 148"/>
                <a:gd name="T70" fmla="*/ 1 w 216"/>
                <a:gd name="T71" fmla="*/ 0 h 148"/>
                <a:gd name="T72" fmla="*/ 1 w 216"/>
                <a:gd name="T73" fmla="*/ 0 h 148"/>
                <a:gd name="T74" fmla="*/ 1 w 216"/>
                <a:gd name="T75" fmla="*/ 0 h 148"/>
                <a:gd name="T76" fmla="*/ 1 w 216"/>
                <a:gd name="T77" fmla="*/ 0 h 148"/>
                <a:gd name="T78" fmla="*/ 1 w 216"/>
                <a:gd name="T79" fmla="*/ 0 h 148"/>
                <a:gd name="T80" fmla="*/ 1 w 216"/>
                <a:gd name="T81" fmla="*/ 0 h 148"/>
                <a:gd name="T82" fmla="*/ 1 w 216"/>
                <a:gd name="T83" fmla="*/ 0 h 148"/>
                <a:gd name="T84" fmla="*/ 1 w 216"/>
                <a:gd name="T85" fmla="*/ 0 h 148"/>
                <a:gd name="T86" fmla="*/ 1 w 216"/>
                <a:gd name="T87" fmla="*/ 0 h 148"/>
                <a:gd name="T88" fmla="*/ 1 w 216"/>
                <a:gd name="T89" fmla="*/ 0 h 148"/>
                <a:gd name="T90" fmla="*/ 1 w 216"/>
                <a:gd name="T91" fmla="*/ 0 h 148"/>
                <a:gd name="T92" fmla="*/ 1 w 216"/>
                <a:gd name="T93" fmla="*/ 0 h 148"/>
                <a:gd name="T94" fmla="*/ 1 w 216"/>
                <a:gd name="T95" fmla="*/ 0 h 148"/>
                <a:gd name="T96" fmla="*/ 1 w 216"/>
                <a:gd name="T97" fmla="*/ 0 h 148"/>
                <a:gd name="T98" fmla="*/ 1 w 216"/>
                <a:gd name="T99" fmla="*/ 0 h 148"/>
                <a:gd name="T100" fmla="*/ 1 w 216"/>
                <a:gd name="T101" fmla="*/ 0 h 148"/>
                <a:gd name="T102" fmla="*/ 1 w 21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2" name="Freeform 471"/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0 w 173"/>
                <a:gd name="T1" fmla="*/ 0 h 165"/>
                <a:gd name="T2" fmla="*/ 0 w 173"/>
                <a:gd name="T3" fmla="*/ 0 h 165"/>
                <a:gd name="T4" fmla="*/ 0 w 173"/>
                <a:gd name="T5" fmla="*/ 0 h 165"/>
                <a:gd name="T6" fmla="*/ 0 w 173"/>
                <a:gd name="T7" fmla="*/ 0 h 165"/>
                <a:gd name="T8" fmla="*/ 0 w 173"/>
                <a:gd name="T9" fmla="*/ 0 h 165"/>
                <a:gd name="T10" fmla="*/ 0 w 173"/>
                <a:gd name="T11" fmla="*/ 0 h 165"/>
                <a:gd name="T12" fmla="*/ 0 w 173"/>
                <a:gd name="T13" fmla="*/ 0 h 165"/>
                <a:gd name="T14" fmla="*/ 0 w 173"/>
                <a:gd name="T15" fmla="*/ 0 h 165"/>
                <a:gd name="T16" fmla="*/ 0 w 173"/>
                <a:gd name="T17" fmla="*/ 0 h 165"/>
                <a:gd name="T18" fmla="*/ 0 w 173"/>
                <a:gd name="T19" fmla="*/ 0 h 165"/>
                <a:gd name="T20" fmla="*/ 0 w 173"/>
                <a:gd name="T21" fmla="*/ 0 h 165"/>
                <a:gd name="T22" fmla="*/ 0 w 173"/>
                <a:gd name="T23" fmla="*/ 0 h 165"/>
                <a:gd name="T24" fmla="*/ 0 w 173"/>
                <a:gd name="T25" fmla="*/ 0 h 165"/>
                <a:gd name="T26" fmla="*/ 0 w 173"/>
                <a:gd name="T27" fmla="*/ 0 h 165"/>
                <a:gd name="T28" fmla="*/ 0 w 173"/>
                <a:gd name="T29" fmla="*/ 0 h 165"/>
                <a:gd name="T30" fmla="*/ 0 w 173"/>
                <a:gd name="T31" fmla="*/ 0 h 165"/>
                <a:gd name="T32" fmla="*/ 0 w 173"/>
                <a:gd name="T33" fmla="*/ 0 h 165"/>
                <a:gd name="T34" fmla="*/ 0 w 173"/>
                <a:gd name="T35" fmla="*/ 0 h 165"/>
                <a:gd name="T36" fmla="*/ 0 w 173"/>
                <a:gd name="T37" fmla="*/ 0 h 165"/>
                <a:gd name="T38" fmla="*/ 0 w 173"/>
                <a:gd name="T39" fmla="*/ 0 h 165"/>
                <a:gd name="T40" fmla="*/ 0 w 173"/>
                <a:gd name="T41" fmla="*/ 0 h 165"/>
                <a:gd name="T42" fmla="*/ 0 w 173"/>
                <a:gd name="T43" fmla="*/ 0 h 165"/>
                <a:gd name="T44" fmla="*/ 0 w 173"/>
                <a:gd name="T45" fmla="*/ 0 h 165"/>
                <a:gd name="T46" fmla="*/ 0 w 173"/>
                <a:gd name="T47" fmla="*/ 0 h 165"/>
                <a:gd name="T48" fmla="*/ 0 w 173"/>
                <a:gd name="T49" fmla="*/ 0 h 165"/>
                <a:gd name="T50" fmla="*/ 0 w 173"/>
                <a:gd name="T51" fmla="*/ 0 h 165"/>
                <a:gd name="T52" fmla="*/ 0 w 173"/>
                <a:gd name="T53" fmla="*/ 0 h 165"/>
                <a:gd name="T54" fmla="*/ 0 w 173"/>
                <a:gd name="T55" fmla="*/ 0 h 165"/>
                <a:gd name="T56" fmla="*/ 0 w 173"/>
                <a:gd name="T57" fmla="*/ 0 h 165"/>
                <a:gd name="T58" fmla="*/ 0 w 173"/>
                <a:gd name="T59" fmla="*/ 0 h 165"/>
                <a:gd name="T60" fmla="*/ 0 w 173"/>
                <a:gd name="T61" fmla="*/ 0 h 165"/>
                <a:gd name="T62" fmla="*/ 0 w 173"/>
                <a:gd name="T63" fmla="*/ 0 h 165"/>
                <a:gd name="T64" fmla="*/ 0 w 173"/>
                <a:gd name="T65" fmla="*/ 0 h 165"/>
                <a:gd name="T66" fmla="*/ 0 w 173"/>
                <a:gd name="T67" fmla="*/ 0 h 165"/>
                <a:gd name="T68" fmla="*/ 0 w 173"/>
                <a:gd name="T69" fmla="*/ 0 h 165"/>
                <a:gd name="T70" fmla="*/ 0 w 173"/>
                <a:gd name="T71" fmla="*/ 0 h 165"/>
                <a:gd name="T72" fmla="*/ 0 w 173"/>
                <a:gd name="T73" fmla="*/ 0 h 165"/>
                <a:gd name="T74" fmla="*/ 0 w 173"/>
                <a:gd name="T75" fmla="*/ 0 h 165"/>
                <a:gd name="T76" fmla="*/ 0 w 173"/>
                <a:gd name="T77" fmla="*/ 0 h 165"/>
                <a:gd name="T78" fmla="*/ 0 w 173"/>
                <a:gd name="T79" fmla="*/ 0 h 165"/>
                <a:gd name="T80" fmla="*/ 0 w 173"/>
                <a:gd name="T81" fmla="*/ 0 h 165"/>
                <a:gd name="T82" fmla="*/ 0 w 173"/>
                <a:gd name="T83" fmla="*/ 0 h 165"/>
                <a:gd name="T84" fmla="*/ 0 w 173"/>
                <a:gd name="T85" fmla="*/ 0 h 165"/>
                <a:gd name="T86" fmla="*/ 0 w 173"/>
                <a:gd name="T87" fmla="*/ 0 h 165"/>
                <a:gd name="T88" fmla="*/ 0 w 173"/>
                <a:gd name="T89" fmla="*/ 0 h 165"/>
                <a:gd name="T90" fmla="*/ 0 w 173"/>
                <a:gd name="T91" fmla="*/ 0 h 165"/>
                <a:gd name="T92" fmla="*/ 0 w 173"/>
                <a:gd name="T93" fmla="*/ 0 h 165"/>
                <a:gd name="T94" fmla="*/ 0 w 173"/>
                <a:gd name="T95" fmla="*/ 0 h 165"/>
                <a:gd name="T96" fmla="*/ 0 w 173"/>
                <a:gd name="T97" fmla="*/ 0 h 165"/>
                <a:gd name="T98" fmla="*/ 0 w 173"/>
                <a:gd name="T99" fmla="*/ 0 h 165"/>
                <a:gd name="T100" fmla="*/ 0 w 173"/>
                <a:gd name="T101" fmla="*/ 0 h 165"/>
                <a:gd name="T102" fmla="*/ 0 w 173"/>
                <a:gd name="T103" fmla="*/ 0 h 165"/>
                <a:gd name="T104" fmla="*/ 0 w 173"/>
                <a:gd name="T105" fmla="*/ 0 h 165"/>
                <a:gd name="T106" fmla="*/ 0 w 173"/>
                <a:gd name="T107" fmla="*/ 0 h 165"/>
                <a:gd name="T108" fmla="*/ 0 w 173"/>
                <a:gd name="T109" fmla="*/ 0 h 165"/>
                <a:gd name="T110" fmla="*/ 0 w 173"/>
                <a:gd name="T111" fmla="*/ 0 h 165"/>
                <a:gd name="T112" fmla="*/ 0 w 173"/>
                <a:gd name="T113" fmla="*/ 0 h 165"/>
                <a:gd name="T114" fmla="*/ 0 w 173"/>
                <a:gd name="T115" fmla="*/ 0 h 165"/>
                <a:gd name="T116" fmla="*/ 0 w 173"/>
                <a:gd name="T117" fmla="*/ 0 h 165"/>
                <a:gd name="T118" fmla="*/ 0 w 173"/>
                <a:gd name="T119" fmla="*/ 0 h 165"/>
                <a:gd name="T120" fmla="*/ 0 w 173"/>
                <a:gd name="T121" fmla="*/ 0 h 165"/>
                <a:gd name="T122" fmla="*/ 0 w 173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5"/>
                <a:gd name="T188" fmla="*/ 173 w 173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3" name="Freeform 472"/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4" name="Freeform 473"/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0 w 20"/>
                <a:gd name="T1" fmla="*/ 0 h 33"/>
                <a:gd name="T2" fmla="*/ 0 w 20"/>
                <a:gd name="T3" fmla="*/ 0 h 33"/>
                <a:gd name="T4" fmla="*/ 0 w 20"/>
                <a:gd name="T5" fmla="*/ 0 h 33"/>
                <a:gd name="T6" fmla="*/ 0 w 20"/>
                <a:gd name="T7" fmla="*/ 0 h 33"/>
                <a:gd name="T8" fmla="*/ 0 w 20"/>
                <a:gd name="T9" fmla="*/ 0 h 33"/>
                <a:gd name="T10" fmla="*/ 0 w 20"/>
                <a:gd name="T11" fmla="*/ 0 h 33"/>
                <a:gd name="T12" fmla="*/ 0 w 20"/>
                <a:gd name="T13" fmla="*/ 0 h 33"/>
                <a:gd name="T14" fmla="*/ 0 w 20"/>
                <a:gd name="T15" fmla="*/ 0 h 33"/>
                <a:gd name="T16" fmla="*/ 0 w 20"/>
                <a:gd name="T17" fmla="*/ 0 h 33"/>
                <a:gd name="T18" fmla="*/ 0 w 20"/>
                <a:gd name="T19" fmla="*/ 0 h 33"/>
                <a:gd name="T20" fmla="*/ 0 w 20"/>
                <a:gd name="T21" fmla="*/ 0 h 33"/>
                <a:gd name="T22" fmla="*/ 0 w 20"/>
                <a:gd name="T23" fmla="*/ 0 h 33"/>
                <a:gd name="T24" fmla="*/ 0 w 20"/>
                <a:gd name="T25" fmla="*/ 0 h 33"/>
                <a:gd name="T26" fmla="*/ 0 w 20"/>
                <a:gd name="T27" fmla="*/ 0 h 33"/>
                <a:gd name="T28" fmla="*/ 0 w 20"/>
                <a:gd name="T29" fmla="*/ 0 h 33"/>
                <a:gd name="T30" fmla="*/ 0 w 20"/>
                <a:gd name="T31" fmla="*/ 0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3"/>
                <a:gd name="T53" fmla="*/ 20 w 2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5" name="Freeform 474"/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0 w 341"/>
                <a:gd name="T1" fmla="*/ 0 h 208"/>
                <a:gd name="T2" fmla="*/ 0 w 341"/>
                <a:gd name="T3" fmla="*/ 0 h 208"/>
                <a:gd name="T4" fmla="*/ 0 w 341"/>
                <a:gd name="T5" fmla="*/ 0 h 208"/>
                <a:gd name="T6" fmla="*/ 0 w 341"/>
                <a:gd name="T7" fmla="*/ 0 h 208"/>
                <a:gd name="T8" fmla="*/ 0 w 341"/>
                <a:gd name="T9" fmla="*/ 0 h 208"/>
                <a:gd name="T10" fmla="*/ 0 w 341"/>
                <a:gd name="T11" fmla="*/ 0 h 208"/>
                <a:gd name="T12" fmla="*/ 0 w 341"/>
                <a:gd name="T13" fmla="*/ 0 h 208"/>
                <a:gd name="T14" fmla="*/ 0 w 341"/>
                <a:gd name="T15" fmla="*/ 0 h 208"/>
                <a:gd name="T16" fmla="*/ 0 w 341"/>
                <a:gd name="T17" fmla="*/ 0 h 208"/>
                <a:gd name="T18" fmla="*/ 0 w 341"/>
                <a:gd name="T19" fmla="*/ 0 h 208"/>
                <a:gd name="T20" fmla="*/ 0 w 341"/>
                <a:gd name="T21" fmla="*/ 0 h 208"/>
                <a:gd name="T22" fmla="*/ 0 w 341"/>
                <a:gd name="T23" fmla="*/ 0 h 208"/>
                <a:gd name="T24" fmla="*/ 0 w 341"/>
                <a:gd name="T25" fmla="*/ 0 h 208"/>
                <a:gd name="T26" fmla="*/ 0 w 341"/>
                <a:gd name="T27" fmla="*/ 0 h 208"/>
                <a:gd name="T28" fmla="*/ 0 w 341"/>
                <a:gd name="T29" fmla="*/ 0 h 208"/>
                <a:gd name="T30" fmla="*/ 0 w 341"/>
                <a:gd name="T31" fmla="*/ 0 h 208"/>
                <a:gd name="T32" fmla="*/ 0 w 341"/>
                <a:gd name="T33" fmla="*/ 0 h 208"/>
                <a:gd name="T34" fmla="*/ 0 w 341"/>
                <a:gd name="T35" fmla="*/ 0 h 208"/>
                <a:gd name="T36" fmla="*/ 0 w 341"/>
                <a:gd name="T37" fmla="*/ 0 h 208"/>
                <a:gd name="T38" fmla="*/ 0 w 341"/>
                <a:gd name="T39" fmla="*/ 0 h 208"/>
                <a:gd name="T40" fmla="*/ 0 w 341"/>
                <a:gd name="T41" fmla="*/ 0 h 208"/>
                <a:gd name="T42" fmla="*/ 0 w 341"/>
                <a:gd name="T43" fmla="*/ 0 h 208"/>
                <a:gd name="T44" fmla="*/ 0 w 341"/>
                <a:gd name="T45" fmla="*/ 0 h 208"/>
                <a:gd name="T46" fmla="*/ 0 w 341"/>
                <a:gd name="T47" fmla="*/ 0 h 208"/>
                <a:gd name="T48" fmla="*/ 0 w 341"/>
                <a:gd name="T49" fmla="*/ 0 h 208"/>
                <a:gd name="T50" fmla="*/ 0 w 341"/>
                <a:gd name="T51" fmla="*/ 0 h 208"/>
                <a:gd name="T52" fmla="*/ 0 w 341"/>
                <a:gd name="T53" fmla="*/ 0 h 208"/>
                <a:gd name="T54" fmla="*/ 0 w 341"/>
                <a:gd name="T55" fmla="*/ 0 h 208"/>
                <a:gd name="T56" fmla="*/ 0 w 341"/>
                <a:gd name="T57" fmla="*/ 0 h 208"/>
                <a:gd name="T58" fmla="*/ 0 w 341"/>
                <a:gd name="T59" fmla="*/ 0 h 208"/>
                <a:gd name="T60" fmla="*/ 0 w 341"/>
                <a:gd name="T61" fmla="*/ 0 h 208"/>
                <a:gd name="T62" fmla="*/ 0 w 341"/>
                <a:gd name="T63" fmla="*/ 0 h 208"/>
                <a:gd name="T64" fmla="*/ 0 w 341"/>
                <a:gd name="T65" fmla="*/ 0 h 208"/>
                <a:gd name="T66" fmla="*/ 0 w 341"/>
                <a:gd name="T67" fmla="*/ 0 h 208"/>
                <a:gd name="T68" fmla="*/ 0 w 341"/>
                <a:gd name="T69" fmla="*/ 0 h 208"/>
                <a:gd name="T70" fmla="*/ 0 w 341"/>
                <a:gd name="T71" fmla="*/ 0 h 208"/>
                <a:gd name="T72" fmla="*/ 0 w 341"/>
                <a:gd name="T73" fmla="*/ 0 h 208"/>
                <a:gd name="T74" fmla="*/ 0 w 341"/>
                <a:gd name="T75" fmla="*/ 0 h 208"/>
                <a:gd name="T76" fmla="*/ 0 w 341"/>
                <a:gd name="T77" fmla="*/ 0 h 208"/>
                <a:gd name="T78" fmla="*/ 0 w 341"/>
                <a:gd name="T79" fmla="*/ 0 h 208"/>
                <a:gd name="T80" fmla="*/ 0 w 341"/>
                <a:gd name="T81" fmla="*/ 0 h 208"/>
                <a:gd name="T82" fmla="*/ 0 w 341"/>
                <a:gd name="T83" fmla="*/ 0 h 208"/>
                <a:gd name="T84" fmla="*/ 0 w 341"/>
                <a:gd name="T85" fmla="*/ 0 h 208"/>
                <a:gd name="T86" fmla="*/ 0 w 341"/>
                <a:gd name="T87" fmla="*/ 0 h 208"/>
                <a:gd name="T88" fmla="*/ 0 w 341"/>
                <a:gd name="T89" fmla="*/ 0 h 208"/>
                <a:gd name="T90" fmla="*/ 0 w 341"/>
                <a:gd name="T91" fmla="*/ 0 h 208"/>
                <a:gd name="T92" fmla="*/ 0 w 341"/>
                <a:gd name="T93" fmla="*/ 0 h 208"/>
                <a:gd name="T94" fmla="*/ 0 w 341"/>
                <a:gd name="T95" fmla="*/ 0 h 208"/>
                <a:gd name="T96" fmla="*/ 0 w 341"/>
                <a:gd name="T97" fmla="*/ 0 h 208"/>
                <a:gd name="T98" fmla="*/ 0 w 341"/>
                <a:gd name="T99" fmla="*/ 0 h 208"/>
                <a:gd name="T100" fmla="*/ 0 w 341"/>
                <a:gd name="T101" fmla="*/ 0 h 208"/>
                <a:gd name="T102" fmla="*/ 0 w 341"/>
                <a:gd name="T103" fmla="*/ 0 h 208"/>
                <a:gd name="T104" fmla="*/ 0 w 341"/>
                <a:gd name="T105" fmla="*/ 0 h 208"/>
                <a:gd name="T106" fmla="*/ 0 w 341"/>
                <a:gd name="T107" fmla="*/ 0 h 208"/>
                <a:gd name="T108" fmla="*/ 0 w 341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8"/>
                <a:gd name="T167" fmla="*/ 341 w 341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6" name="Freeform 475"/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7" name="Freeform 476"/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8" name="Freeform 477"/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79" name="Freeform 478"/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0" name="Freeform 479"/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1" name="Freeform 480"/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1 w 667"/>
                <a:gd name="T1" fmla="*/ 0 h 663"/>
                <a:gd name="T2" fmla="*/ 1 w 667"/>
                <a:gd name="T3" fmla="*/ 0 h 663"/>
                <a:gd name="T4" fmla="*/ 1 w 667"/>
                <a:gd name="T5" fmla="*/ 0 h 663"/>
                <a:gd name="T6" fmla="*/ 1 w 667"/>
                <a:gd name="T7" fmla="*/ 0 h 663"/>
                <a:gd name="T8" fmla="*/ 1 w 667"/>
                <a:gd name="T9" fmla="*/ 0 h 663"/>
                <a:gd name="T10" fmla="*/ 1 w 667"/>
                <a:gd name="T11" fmla="*/ 0 h 663"/>
                <a:gd name="T12" fmla="*/ 1 w 667"/>
                <a:gd name="T13" fmla="*/ 0 h 663"/>
                <a:gd name="T14" fmla="*/ 1 w 667"/>
                <a:gd name="T15" fmla="*/ 0 h 663"/>
                <a:gd name="T16" fmla="*/ 1 w 667"/>
                <a:gd name="T17" fmla="*/ 0 h 663"/>
                <a:gd name="T18" fmla="*/ 1 w 667"/>
                <a:gd name="T19" fmla="*/ 0 h 663"/>
                <a:gd name="T20" fmla="*/ 1 w 667"/>
                <a:gd name="T21" fmla="*/ 0 h 663"/>
                <a:gd name="T22" fmla="*/ 1 w 667"/>
                <a:gd name="T23" fmla="*/ 0 h 663"/>
                <a:gd name="T24" fmla="*/ 1 w 667"/>
                <a:gd name="T25" fmla="*/ 0 h 663"/>
                <a:gd name="T26" fmla="*/ 1 w 667"/>
                <a:gd name="T27" fmla="*/ 0 h 663"/>
                <a:gd name="T28" fmla="*/ 1 w 667"/>
                <a:gd name="T29" fmla="*/ 0 h 663"/>
                <a:gd name="T30" fmla="*/ 1 w 667"/>
                <a:gd name="T31" fmla="*/ 0 h 663"/>
                <a:gd name="T32" fmla="*/ 1 w 667"/>
                <a:gd name="T33" fmla="*/ 0 h 663"/>
                <a:gd name="T34" fmla="*/ 1 w 667"/>
                <a:gd name="T35" fmla="*/ 0 h 663"/>
                <a:gd name="T36" fmla="*/ 1 w 667"/>
                <a:gd name="T37" fmla="*/ 0 h 663"/>
                <a:gd name="T38" fmla="*/ 1 w 667"/>
                <a:gd name="T39" fmla="*/ 0 h 663"/>
                <a:gd name="T40" fmla="*/ 1 w 667"/>
                <a:gd name="T41" fmla="*/ 0 h 663"/>
                <a:gd name="T42" fmla="*/ 1 w 667"/>
                <a:gd name="T43" fmla="*/ 0 h 663"/>
                <a:gd name="T44" fmla="*/ 1 w 667"/>
                <a:gd name="T45" fmla="*/ 0 h 663"/>
                <a:gd name="T46" fmla="*/ 1 w 667"/>
                <a:gd name="T47" fmla="*/ 0 h 663"/>
                <a:gd name="T48" fmla="*/ 1 w 667"/>
                <a:gd name="T49" fmla="*/ 0 h 663"/>
                <a:gd name="T50" fmla="*/ 1 w 667"/>
                <a:gd name="T51" fmla="*/ 0 h 663"/>
                <a:gd name="T52" fmla="*/ 1 w 667"/>
                <a:gd name="T53" fmla="*/ 0 h 663"/>
                <a:gd name="T54" fmla="*/ 1 w 667"/>
                <a:gd name="T55" fmla="*/ 0 h 663"/>
                <a:gd name="T56" fmla="*/ 1 w 667"/>
                <a:gd name="T57" fmla="*/ 0 h 663"/>
                <a:gd name="T58" fmla="*/ 1 w 667"/>
                <a:gd name="T59" fmla="*/ 0 h 663"/>
                <a:gd name="T60" fmla="*/ 1 w 667"/>
                <a:gd name="T61" fmla="*/ 0 h 663"/>
                <a:gd name="T62" fmla="*/ 1 w 667"/>
                <a:gd name="T63" fmla="*/ 0 h 663"/>
                <a:gd name="T64" fmla="*/ 1 w 667"/>
                <a:gd name="T65" fmla="*/ 0 h 663"/>
                <a:gd name="T66" fmla="*/ 1 w 667"/>
                <a:gd name="T67" fmla="*/ 0 h 663"/>
                <a:gd name="T68" fmla="*/ 1 w 667"/>
                <a:gd name="T69" fmla="*/ 0 h 663"/>
                <a:gd name="T70" fmla="*/ 1 w 667"/>
                <a:gd name="T71" fmla="*/ 0 h 663"/>
                <a:gd name="T72" fmla="*/ 1 w 667"/>
                <a:gd name="T73" fmla="*/ 0 h 663"/>
                <a:gd name="T74" fmla="*/ 1 w 667"/>
                <a:gd name="T75" fmla="*/ 0 h 663"/>
                <a:gd name="T76" fmla="*/ 1 w 667"/>
                <a:gd name="T77" fmla="*/ 0 h 663"/>
                <a:gd name="T78" fmla="*/ 1 w 667"/>
                <a:gd name="T79" fmla="*/ 0 h 663"/>
                <a:gd name="T80" fmla="*/ 1 w 667"/>
                <a:gd name="T81" fmla="*/ 0 h 663"/>
                <a:gd name="T82" fmla="*/ 1 w 667"/>
                <a:gd name="T83" fmla="*/ 0 h 663"/>
                <a:gd name="T84" fmla="*/ 1 w 667"/>
                <a:gd name="T85" fmla="*/ 0 h 663"/>
                <a:gd name="T86" fmla="*/ 1 w 667"/>
                <a:gd name="T87" fmla="*/ 0 h 663"/>
                <a:gd name="T88" fmla="*/ 1 w 667"/>
                <a:gd name="T89" fmla="*/ 0 h 663"/>
                <a:gd name="T90" fmla="*/ 1 w 667"/>
                <a:gd name="T91" fmla="*/ 0 h 663"/>
                <a:gd name="T92" fmla="*/ 1 w 667"/>
                <a:gd name="T93" fmla="*/ 0 h 663"/>
                <a:gd name="T94" fmla="*/ 1 w 667"/>
                <a:gd name="T95" fmla="*/ 0 h 663"/>
                <a:gd name="T96" fmla="*/ 1 w 667"/>
                <a:gd name="T97" fmla="*/ 0 h 663"/>
                <a:gd name="T98" fmla="*/ 1 w 667"/>
                <a:gd name="T99" fmla="*/ 0 h 663"/>
                <a:gd name="T100" fmla="*/ 1 w 667"/>
                <a:gd name="T101" fmla="*/ 0 h 663"/>
                <a:gd name="T102" fmla="*/ 1 w 667"/>
                <a:gd name="T103" fmla="*/ 0 h 663"/>
                <a:gd name="T104" fmla="*/ 1 w 667"/>
                <a:gd name="T105" fmla="*/ 0 h 663"/>
                <a:gd name="T106" fmla="*/ 1 w 667"/>
                <a:gd name="T107" fmla="*/ 0 h 663"/>
                <a:gd name="T108" fmla="*/ 1 w 667"/>
                <a:gd name="T109" fmla="*/ 0 h 663"/>
                <a:gd name="T110" fmla="*/ 1 w 667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3"/>
                <a:gd name="T170" fmla="*/ 667 w 667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2" name="Freeform 481"/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3" name="Freeform 482"/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4" name="Freeform 483"/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1 w 142"/>
                <a:gd name="T1" fmla="*/ 1 h 200"/>
                <a:gd name="T2" fmla="*/ 1 w 142"/>
                <a:gd name="T3" fmla="*/ 1 h 200"/>
                <a:gd name="T4" fmla="*/ 1 w 142"/>
                <a:gd name="T5" fmla="*/ 1 h 200"/>
                <a:gd name="T6" fmla="*/ 1 w 142"/>
                <a:gd name="T7" fmla="*/ 1 h 200"/>
                <a:gd name="T8" fmla="*/ 1 w 142"/>
                <a:gd name="T9" fmla="*/ 1 h 200"/>
                <a:gd name="T10" fmla="*/ 1 w 142"/>
                <a:gd name="T11" fmla="*/ 1 h 200"/>
                <a:gd name="T12" fmla="*/ 1 w 142"/>
                <a:gd name="T13" fmla="*/ 1 h 200"/>
                <a:gd name="T14" fmla="*/ 1 w 142"/>
                <a:gd name="T15" fmla="*/ 1 h 200"/>
                <a:gd name="T16" fmla="*/ 1 w 142"/>
                <a:gd name="T17" fmla="*/ 1 h 200"/>
                <a:gd name="T18" fmla="*/ 1 w 142"/>
                <a:gd name="T19" fmla="*/ 1 h 200"/>
                <a:gd name="T20" fmla="*/ 1 w 142"/>
                <a:gd name="T21" fmla="*/ 1 h 200"/>
                <a:gd name="T22" fmla="*/ 1 w 142"/>
                <a:gd name="T23" fmla="*/ 1 h 200"/>
                <a:gd name="T24" fmla="*/ 1 w 142"/>
                <a:gd name="T25" fmla="*/ 1 h 200"/>
                <a:gd name="T26" fmla="*/ 1 w 142"/>
                <a:gd name="T27" fmla="*/ 1 h 200"/>
                <a:gd name="T28" fmla="*/ 1 w 142"/>
                <a:gd name="T29" fmla="*/ 1 h 200"/>
                <a:gd name="T30" fmla="*/ 1 w 142"/>
                <a:gd name="T31" fmla="*/ 1 h 200"/>
                <a:gd name="T32" fmla="*/ 1 w 142"/>
                <a:gd name="T33" fmla="*/ 1 h 200"/>
                <a:gd name="T34" fmla="*/ 1 w 142"/>
                <a:gd name="T35" fmla="*/ 1 h 200"/>
                <a:gd name="T36" fmla="*/ 1 w 142"/>
                <a:gd name="T37" fmla="*/ 1 h 200"/>
                <a:gd name="T38" fmla="*/ 1 w 142"/>
                <a:gd name="T39" fmla="*/ 1 h 200"/>
                <a:gd name="T40" fmla="*/ 1 w 142"/>
                <a:gd name="T41" fmla="*/ 1 h 200"/>
                <a:gd name="T42" fmla="*/ 1 w 142"/>
                <a:gd name="T43" fmla="*/ 1 h 200"/>
                <a:gd name="T44" fmla="*/ 1 w 142"/>
                <a:gd name="T45" fmla="*/ 1 h 200"/>
                <a:gd name="T46" fmla="*/ 1 w 142"/>
                <a:gd name="T47" fmla="*/ 1 h 200"/>
                <a:gd name="T48" fmla="*/ 1 w 142"/>
                <a:gd name="T49" fmla="*/ 1 h 200"/>
                <a:gd name="T50" fmla="*/ 1 w 142"/>
                <a:gd name="T51" fmla="*/ 1 h 200"/>
                <a:gd name="T52" fmla="*/ 1 w 142"/>
                <a:gd name="T53" fmla="*/ 1 h 200"/>
                <a:gd name="T54" fmla="*/ 1 w 142"/>
                <a:gd name="T55" fmla="*/ 1 h 200"/>
                <a:gd name="T56" fmla="*/ 1 w 142"/>
                <a:gd name="T57" fmla="*/ 1 h 200"/>
                <a:gd name="T58" fmla="*/ 1 w 142"/>
                <a:gd name="T59" fmla="*/ 1 h 200"/>
                <a:gd name="T60" fmla="*/ 1 w 142"/>
                <a:gd name="T61" fmla="*/ 1 h 200"/>
                <a:gd name="T62" fmla="*/ 1 w 142"/>
                <a:gd name="T63" fmla="*/ 1 h 200"/>
                <a:gd name="T64" fmla="*/ 1 w 142"/>
                <a:gd name="T65" fmla="*/ 1 h 200"/>
                <a:gd name="T66" fmla="*/ 1 w 142"/>
                <a:gd name="T67" fmla="*/ 1 h 200"/>
                <a:gd name="T68" fmla="*/ 1 w 142"/>
                <a:gd name="T69" fmla="*/ 1 h 200"/>
                <a:gd name="T70" fmla="*/ 1 w 142"/>
                <a:gd name="T71" fmla="*/ 1 h 200"/>
                <a:gd name="T72" fmla="*/ 1 w 142"/>
                <a:gd name="T73" fmla="*/ 1 h 200"/>
                <a:gd name="T74" fmla="*/ 1 w 142"/>
                <a:gd name="T75" fmla="*/ 1 h 200"/>
                <a:gd name="T76" fmla="*/ 1 w 142"/>
                <a:gd name="T77" fmla="*/ 1 h 200"/>
                <a:gd name="T78" fmla="*/ 1 w 142"/>
                <a:gd name="T79" fmla="*/ 1 h 200"/>
                <a:gd name="T80" fmla="*/ 1 w 142"/>
                <a:gd name="T81" fmla="*/ 1 h 200"/>
                <a:gd name="T82" fmla="*/ 1 w 142"/>
                <a:gd name="T83" fmla="*/ 1 h 200"/>
                <a:gd name="T84" fmla="*/ 1 w 142"/>
                <a:gd name="T85" fmla="*/ 1 h 200"/>
                <a:gd name="T86" fmla="*/ 1 w 142"/>
                <a:gd name="T87" fmla="*/ 1 h 200"/>
                <a:gd name="T88" fmla="*/ 1 w 142"/>
                <a:gd name="T89" fmla="*/ 1 h 200"/>
                <a:gd name="T90" fmla="*/ 1 w 142"/>
                <a:gd name="T91" fmla="*/ 1 h 200"/>
                <a:gd name="T92" fmla="*/ 1 w 142"/>
                <a:gd name="T93" fmla="*/ 1 h 200"/>
                <a:gd name="T94" fmla="*/ 1 w 142"/>
                <a:gd name="T95" fmla="*/ 1 h 200"/>
                <a:gd name="T96" fmla="*/ 1 w 142"/>
                <a:gd name="T97" fmla="*/ 1 h 200"/>
                <a:gd name="T98" fmla="*/ 1 w 142"/>
                <a:gd name="T99" fmla="*/ 1 h 200"/>
                <a:gd name="T100" fmla="*/ 1 w 142"/>
                <a:gd name="T101" fmla="*/ 1 h 200"/>
                <a:gd name="T102" fmla="*/ 1 w 142"/>
                <a:gd name="T103" fmla="*/ 1 h 200"/>
                <a:gd name="T104" fmla="*/ 1 w 142"/>
                <a:gd name="T105" fmla="*/ 1 h 200"/>
                <a:gd name="T106" fmla="*/ 1 w 142"/>
                <a:gd name="T107" fmla="*/ 1 h 200"/>
                <a:gd name="T108" fmla="*/ 1 w 142"/>
                <a:gd name="T109" fmla="*/ 1 h 200"/>
                <a:gd name="T110" fmla="*/ 1 w 142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0"/>
                <a:gd name="T170" fmla="*/ 142 w 142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5" name="Freeform 484"/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6" name="Freeform 485"/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1 w 199"/>
                <a:gd name="T1" fmla="*/ 1 h 154"/>
                <a:gd name="T2" fmla="*/ 1 w 199"/>
                <a:gd name="T3" fmla="*/ 1 h 154"/>
                <a:gd name="T4" fmla="*/ 1 w 199"/>
                <a:gd name="T5" fmla="*/ 1 h 154"/>
                <a:gd name="T6" fmla="*/ 1 w 199"/>
                <a:gd name="T7" fmla="*/ 1 h 154"/>
                <a:gd name="T8" fmla="*/ 1 w 199"/>
                <a:gd name="T9" fmla="*/ 1 h 154"/>
                <a:gd name="T10" fmla="*/ 1 w 199"/>
                <a:gd name="T11" fmla="*/ 1 h 154"/>
                <a:gd name="T12" fmla="*/ 1 w 199"/>
                <a:gd name="T13" fmla="*/ 1 h 154"/>
                <a:gd name="T14" fmla="*/ 1 w 199"/>
                <a:gd name="T15" fmla="*/ 1 h 154"/>
                <a:gd name="T16" fmla="*/ 1 w 199"/>
                <a:gd name="T17" fmla="*/ 1 h 154"/>
                <a:gd name="T18" fmla="*/ 1 w 199"/>
                <a:gd name="T19" fmla="*/ 1 h 154"/>
                <a:gd name="T20" fmla="*/ 1 w 199"/>
                <a:gd name="T21" fmla="*/ 1 h 154"/>
                <a:gd name="T22" fmla="*/ 1 w 199"/>
                <a:gd name="T23" fmla="*/ 1 h 154"/>
                <a:gd name="T24" fmla="*/ 1 w 199"/>
                <a:gd name="T25" fmla="*/ 1 h 154"/>
                <a:gd name="T26" fmla="*/ 1 w 199"/>
                <a:gd name="T27" fmla="*/ 1 h 154"/>
                <a:gd name="T28" fmla="*/ 1 w 199"/>
                <a:gd name="T29" fmla="*/ 1 h 154"/>
                <a:gd name="T30" fmla="*/ 1 w 199"/>
                <a:gd name="T31" fmla="*/ 1 h 154"/>
                <a:gd name="T32" fmla="*/ 1 w 199"/>
                <a:gd name="T33" fmla="*/ 1 h 154"/>
                <a:gd name="T34" fmla="*/ 1 w 199"/>
                <a:gd name="T35" fmla="*/ 1 h 154"/>
                <a:gd name="T36" fmla="*/ 1 w 199"/>
                <a:gd name="T37" fmla="*/ 1 h 154"/>
                <a:gd name="T38" fmla="*/ 1 w 199"/>
                <a:gd name="T39" fmla="*/ 1 h 154"/>
                <a:gd name="T40" fmla="*/ 1 w 199"/>
                <a:gd name="T41" fmla="*/ 1 h 154"/>
                <a:gd name="T42" fmla="*/ 1 w 199"/>
                <a:gd name="T43" fmla="*/ 1 h 154"/>
                <a:gd name="T44" fmla="*/ 1 w 199"/>
                <a:gd name="T45" fmla="*/ 1 h 154"/>
                <a:gd name="T46" fmla="*/ 1 w 199"/>
                <a:gd name="T47" fmla="*/ 1 h 154"/>
                <a:gd name="T48" fmla="*/ 1 w 199"/>
                <a:gd name="T49" fmla="*/ 1 h 154"/>
                <a:gd name="T50" fmla="*/ 1 w 199"/>
                <a:gd name="T51" fmla="*/ 1 h 154"/>
                <a:gd name="T52" fmla="*/ 1 w 199"/>
                <a:gd name="T53" fmla="*/ 1 h 154"/>
                <a:gd name="T54" fmla="*/ 1 w 199"/>
                <a:gd name="T55" fmla="*/ 1 h 154"/>
                <a:gd name="T56" fmla="*/ 1 w 199"/>
                <a:gd name="T57" fmla="*/ 1 h 154"/>
                <a:gd name="T58" fmla="*/ 1 w 199"/>
                <a:gd name="T59" fmla="*/ 1 h 154"/>
                <a:gd name="T60" fmla="*/ 1 w 199"/>
                <a:gd name="T61" fmla="*/ 1 h 154"/>
                <a:gd name="T62" fmla="*/ 1 w 199"/>
                <a:gd name="T63" fmla="*/ 1 h 154"/>
                <a:gd name="T64" fmla="*/ 1 w 199"/>
                <a:gd name="T65" fmla="*/ 1 h 154"/>
                <a:gd name="T66" fmla="*/ 1 w 199"/>
                <a:gd name="T67" fmla="*/ 1 h 154"/>
                <a:gd name="T68" fmla="*/ 1 w 199"/>
                <a:gd name="T69" fmla="*/ 1 h 154"/>
                <a:gd name="T70" fmla="*/ 1 w 199"/>
                <a:gd name="T71" fmla="*/ 1 h 154"/>
                <a:gd name="T72" fmla="*/ 1 w 199"/>
                <a:gd name="T73" fmla="*/ 1 h 154"/>
                <a:gd name="T74" fmla="*/ 1 w 199"/>
                <a:gd name="T75" fmla="*/ 1 h 154"/>
                <a:gd name="T76" fmla="*/ 1 w 199"/>
                <a:gd name="T77" fmla="*/ 1 h 154"/>
                <a:gd name="T78" fmla="*/ 1 w 199"/>
                <a:gd name="T79" fmla="*/ 1 h 154"/>
                <a:gd name="T80" fmla="*/ 1 w 199"/>
                <a:gd name="T81" fmla="*/ 1 h 154"/>
                <a:gd name="T82" fmla="*/ 1 w 199"/>
                <a:gd name="T83" fmla="*/ 1 h 154"/>
                <a:gd name="T84" fmla="*/ 1 w 199"/>
                <a:gd name="T85" fmla="*/ 1 h 154"/>
                <a:gd name="T86" fmla="*/ 1 w 199"/>
                <a:gd name="T87" fmla="*/ 1 h 154"/>
                <a:gd name="T88" fmla="*/ 1 w 199"/>
                <a:gd name="T89" fmla="*/ 1 h 154"/>
                <a:gd name="T90" fmla="*/ 1 w 199"/>
                <a:gd name="T91" fmla="*/ 1 h 154"/>
                <a:gd name="T92" fmla="*/ 1 w 199"/>
                <a:gd name="T93" fmla="*/ 1 h 154"/>
                <a:gd name="T94" fmla="*/ 1 w 199"/>
                <a:gd name="T95" fmla="*/ 1 h 154"/>
                <a:gd name="T96" fmla="*/ 1 w 199"/>
                <a:gd name="T97" fmla="*/ 1 h 154"/>
                <a:gd name="T98" fmla="*/ 1 w 199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4"/>
                <a:gd name="T152" fmla="*/ 199 w 19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7" name="Freeform 486"/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1 w 186"/>
                <a:gd name="T1" fmla="*/ 1 h 179"/>
                <a:gd name="T2" fmla="*/ 1 w 186"/>
                <a:gd name="T3" fmla="*/ 1 h 179"/>
                <a:gd name="T4" fmla="*/ 1 w 186"/>
                <a:gd name="T5" fmla="*/ 1 h 179"/>
                <a:gd name="T6" fmla="*/ 1 w 186"/>
                <a:gd name="T7" fmla="*/ 1 h 179"/>
                <a:gd name="T8" fmla="*/ 1 w 186"/>
                <a:gd name="T9" fmla="*/ 1 h 179"/>
                <a:gd name="T10" fmla="*/ 1 w 186"/>
                <a:gd name="T11" fmla="*/ 1 h 179"/>
                <a:gd name="T12" fmla="*/ 1 w 186"/>
                <a:gd name="T13" fmla="*/ 1 h 179"/>
                <a:gd name="T14" fmla="*/ 1 w 186"/>
                <a:gd name="T15" fmla="*/ 1 h 179"/>
                <a:gd name="T16" fmla="*/ 1 w 186"/>
                <a:gd name="T17" fmla="*/ 1 h 179"/>
                <a:gd name="T18" fmla="*/ 1 w 186"/>
                <a:gd name="T19" fmla="*/ 1 h 179"/>
                <a:gd name="T20" fmla="*/ 1 w 186"/>
                <a:gd name="T21" fmla="*/ 1 h 179"/>
                <a:gd name="T22" fmla="*/ 1 w 186"/>
                <a:gd name="T23" fmla="*/ 1 h 179"/>
                <a:gd name="T24" fmla="*/ 1 w 186"/>
                <a:gd name="T25" fmla="*/ 1 h 179"/>
                <a:gd name="T26" fmla="*/ 1 w 186"/>
                <a:gd name="T27" fmla="*/ 1 h 179"/>
                <a:gd name="T28" fmla="*/ 1 w 186"/>
                <a:gd name="T29" fmla="*/ 1 h 179"/>
                <a:gd name="T30" fmla="*/ 1 w 186"/>
                <a:gd name="T31" fmla="*/ 1 h 179"/>
                <a:gd name="T32" fmla="*/ 1 w 186"/>
                <a:gd name="T33" fmla="*/ 1 h 179"/>
                <a:gd name="T34" fmla="*/ 1 w 186"/>
                <a:gd name="T35" fmla="*/ 1 h 179"/>
                <a:gd name="T36" fmla="*/ 1 w 186"/>
                <a:gd name="T37" fmla="*/ 1 h 179"/>
                <a:gd name="T38" fmla="*/ 1 w 186"/>
                <a:gd name="T39" fmla="*/ 1 h 179"/>
                <a:gd name="T40" fmla="*/ 1 w 186"/>
                <a:gd name="T41" fmla="*/ 1 h 179"/>
                <a:gd name="T42" fmla="*/ 1 w 186"/>
                <a:gd name="T43" fmla="*/ 1 h 179"/>
                <a:gd name="T44" fmla="*/ 1 w 186"/>
                <a:gd name="T45" fmla="*/ 1 h 179"/>
                <a:gd name="T46" fmla="*/ 1 w 186"/>
                <a:gd name="T47" fmla="*/ 1 h 179"/>
                <a:gd name="T48" fmla="*/ 1 w 186"/>
                <a:gd name="T49" fmla="*/ 1 h 179"/>
                <a:gd name="T50" fmla="*/ 1 w 186"/>
                <a:gd name="T51" fmla="*/ 1 h 179"/>
                <a:gd name="T52" fmla="*/ 1 w 186"/>
                <a:gd name="T53" fmla="*/ 1 h 179"/>
                <a:gd name="T54" fmla="*/ 1 w 186"/>
                <a:gd name="T55" fmla="*/ 1 h 179"/>
                <a:gd name="T56" fmla="*/ 1 w 186"/>
                <a:gd name="T57" fmla="*/ 0 h 179"/>
                <a:gd name="T58" fmla="*/ 1 w 186"/>
                <a:gd name="T59" fmla="*/ 1 h 179"/>
                <a:gd name="T60" fmla="*/ 1 w 186"/>
                <a:gd name="T61" fmla="*/ 1 h 179"/>
                <a:gd name="T62" fmla="*/ 1 w 186"/>
                <a:gd name="T63" fmla="*/ 1 h 179"/>
                <a:gd name="T64" fmla="*/ 1 w 186"/>
                <a:gd name="T65" fmla="*/ 1 h 179"/>
                <a:gd name="T66" fmla="*/ 1 w 186"/>
                <a:gd name="T67" fmla="*/ 1 h 179"/>
                <a:gd name="T68" fmla="*/ 1 w 186"/>
                <a:gd name="T69" fmla="*/ 1 h 179"/>
                <a:gd name="T70" fmla="*/ 1 w 186"/>
                <a:gd name="T71" fmla="*/ 1 h 179"/>
                <a:gd name="T72" fmla="*/ 1 w 186"/>
                <a:gd name="T73" fmla="*/ 1 h 179"/>
                <a:gd name="T74" fmla="*/ 1 w 186"/>
                <a:gd name="T75" fmla="*/ 1 h 179"/>
                <a:gd name="T76" fmla="*/ 1 w 186"/>
                <a:gd name="T77" fmla="*/ 1 h 179"/>
                <a:gd name="T78" fmla="*/ 1 w 186"/>
                <a:gd name="T79" fmla="*/ 1 h 179"/>
                <a:gd name="T80" fmla="*/ 1 w 186"/>
                <a:gd name="T81" fmla="*/ 1 h 179"/>
                <a:gd name="T82" fmla="*/ 1 w 186"/>
                <a:gd name="T83" fmla="*/ 1 h 179"/>
                <a:gd name="T84" fmla="*/ 1 w 186"/>
                <a:gd name="T85" fmla="*/ 1 h 179"/>
                <a:gd name="T86" fmla="*/ 1 w 186"/>
                <a:gd name="T87" fmla="*/ 1 h 179"/>
                <a:gd name="T88" fmla="*/ 1 w 186"/>
                <a:gd name="T89" fmla="*/ 1 h 179"/>
                <a:gd name="T90" fmla="*/ 1 w 186"/>
                <a:gd name="T91" fmla="*/ 1 h 179"/>
                <a:gd name="T92" fmla="*/ 1 w 186"/>
                <a:gd name="T93" fmla="*/ 1 h 179"/>
                <a:gd name="T94" fmla="*/ 1 w 186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79"/>
                <a:gd name="T146" fmla="*/ 186 w 186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8" name="Freeform 487"/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89" name="Freeform 488"/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1 h 110"/>
                <a:gd name="T2" fmla="*/ 1 w 237"/>
                <a:gd name="T3" fmla="*/ 1 h 110"/>
                <a:gd name="T4" fmla="*/ 1 w 237"/>
                <a:gd name="T5" fmla="*/ 1 h 110"/>
                <a:gd name="T6" fmla="*/ 1 w 237"/>
                <a:gd name="T7" fmla="*/ 1 h 110"/>
                <a:gd name="T8" fmla="*/ 1 w 237"/>
                <a:gd name="T9" fmla="*/ 1 h 110"/>
                <a:gd name="T10" fmla="*/ 1 w 237"/>
                <a:gd name="T11" fmla="*/ 1 h 110"/>
                <a:gd name="T12" fmla="*/ 1 w 237"/>
                <a:gd name="T13" fmla="*/ 1 h 110"/>
                <a:gd name="T14" fmla="*/ 1 w 237"/>
                <a:gd name="T15" fmla="*/ 1 h 110"/>
                <a:gd name="T16" fmla="*/ 1 w 237"/>
                <a:gd name="T17" fmla="*/ 1 h 110"/>
                <a:gd name="T18" fmla="*/ 1 w 237"/>
                <a:gd name="T19" fmla="*/ 1 h 110"/>
                <a:gd name="T20" fmla="*/ 1 w 237"/>
                <a:gd name="T21" fmla="*/ 1 h 110"/>
                <a:gd name="T22" fmla="*/ 1 w 237"/>
                <a:gd name="T23" fmla="*/ 1 h 110"/>
                <a:gd name="T24" fmla="*/ 1 w 237"/>
                <a:gd name="T25" fmla="*/ 1 h 110"/>
                <a:gd name="T26" fmla="*/ 1 w 237"/>
                <a:gd name="T27" fmla="*/ 1 h 110"/>
                <a:gd name="T28" fmla="*/ 1 w 237"/>
                <a:gd name="T29" fmla="*/ 1 h 110"/>
                <a:gd name="T30" fmla="*/ 1 w 237"/>
                <a:gd name="T31" fmla="*/ 1 h 110"/>
                <a:gd name="T32" fmla="*/ 1 w 237"/>
                <a:gd name="T33" fmla="*/ 1 h 110"/>
                <a:gd name="T34" fmla="*/ 1 w 237"/>
                <a:gd name="T35" fmla="*/ 1 h 110"/>
                <a:gd name="T36" fmla="*/ 1 w 237"/>
                <a:gd name="T37" fmla="*/ 1 h 110"/>
                <a:gd name="T38" fmla="*/ 1 w 237"/>
                <a:gd name="T39" fmla="*/ 1 h 110"/>
                <a:gd name="T40" fmla="*/ 1 w 237"/>
                <a:gd name="T41" fmla="*/ 1 h 110"/>
                <a:gd name="T42" fmla="*/ 1 w 237"/>
                <a:gd name="T43" fmla="*/ 1 h 110"/>
                <a:gd name="T44" fmla="*/ 1 w 237"/>
                <a:gd name="T45" fmla="*/ 1 h 110"/>
                <a:gd name="T46" fmla="*/ 1 w 237"/>
                <a:gd name="T47" fmla="*/ 1 h 110"/>
                <a:gd name="T48" fmla="*/ 1 w 237"/>
                <a:gd name="T49" fmla="*/ 1 h 110"/>
                <a:gd name="T50" fmla="*/ 1 w 237"/>
                <a:gd name="T51" fmla="*/ 1 h 110"/>
                <a:gd name="T52" fmla="*/ 1 w 237"/>
                <a:gd name="T53" fmla="*/ 1 h 110"/>
                <a:gd name="T54" fmla="*/ 1 w 237"/>
                <a:gd name="T55" fmla="*/ 1 h 110"/>
                <a:gd name="T56" fmla="*/ 1 w 237"/>
                <a:gd name="T57" fmla="*/ 1 h 110"/>
                <a:gd name="T58" fmla="*/ 1 w 237"/>
                <a:gd name="T59" fmla="*/ 1 h 110"/>
                <a:gd name="T60" fmla="*/ 1 w 237"/>
                <a:gd name="T61" fmla="*/ 1 h 110"/>
                <a:gd name="T62" fmla="*/ 1 w 237"/>
                <a:gd name="T63" fmla="*/ 1 h 110"/>
                <a:gd name="T64" fmla="*/ 1 w 237"/>
                <a:gd name="T65" fmla="*/ 1 h 110"/>
                <a:gd name="T66" fmla="*/ 1 w 237"/>
                <a:gd name="T67" fmla="*/ 1 h 110"/>
                <a:gd name="T68" fmla="*/ 1 w 237"/>
                <a:gd name="T69" fmla="*/ 1 h 110"/>
                <a:gd name="T70" fmla="*/ 1 w 237"/>
                <a:gd name="T71" fmla="*/ 1 h 110"/>
                <a:gd name="T72" fmla="*/ 1 w 237"/>
                <a:gd name="T73" fmla="*/ 1 h 110"/>
                <a:gd name="T74" fmla="*/ 1 w 237"/>
                <a:gd name="T75" fmla="*/ 1 h 110"/>
                <a:gd name="T76" fmla="*/ 1 w 237"/>
                <a:gd name="T77" fmla="*/ 1 h 110"/>
                <a:gd name="T78" fmla="*/ 1 w 237"/>
                <a:gd name="T79" fmla="*/ 1 h 110"/>
                <a:gd name="T80" fmla="*/ 1 w 237"/>
                <a:gd name="T81" fmla="*/ 1 h 110"/>
                <a:gd name="T82" fmla="*/ 1 w 237"/>
                <a:gd name="T83" fmla="*/ 1 h 110"/>
                <a:gd name="T84" fmla="*/ 1 w 237"/>
                <a:gd name="T85" fmla="*/ 1 h 110"/>
                <a:gd name="T86" fmla="*/ 1 w 237"/>
                <a:gd name="T87" fmla="*/ 1 h 110"/>
                <a:gd name="T88" fmla="*/ 1 w 237"/>
                <a:gd name="T89" fmla="*/ 1 h 110"/>
                <a:gd name="T90" fmla="*/ 1 w 237"/>
                <a:gd name="T91" fmla="*/ 1 h 110"/>
                <a:gd name="T92" fmla="*/ 1 w 237"/>
                <a:gd name="T93" fmla="*/ 1 h 110"/>
                <a:gd name="T94" fmla="*/ 1 w 237"/>
                <a:gd name="T95" fmla="*/ 1 h 110"/>
                <a:gd name="T96" fmla="*/ 1 w 237"/>
                <a:gd name="T97" fmla="*/ 1 h 110"/>
                <a:gd name="T98" fmla="*/ 1 w 237"/>
                <a:gd name="T99" fmla="*/ 1 h 110"/>
                <a:gd name="T100" fmla="*/ 1 w 237"/>
                <a:gd name="T101" fmla="*/ 1 h 110"/>
                <a:gd name="T102" fmla="*/ 1 w 237"/>
                <a:gd name="T103" fmla="*/ 1 h 110"/>
                <a:gd name="T104" fmla="*/ 1 w 237"/>
                <a:gd name="T105" fmla="*/ 1 h 110"/>
                <a:gd name="T106" fmla="*/ 1 w 237"/>
                <a:gd name="T107" fmla="*/ 0 h 110"/>
                <a:gd name="T108" fmla="*/ 1 w 237"/>
                <a:gd name="T109" fmla="*/ 1 h 110"/>
                <a:gd name="T110" fmla="*/ 1 w 237"/>
                <a:gd name="T111" fmla="*/ 1 h 110"/>
                <a:gd name="T112" fmla="*/ 1 w 237"/>
                <a:gd name="T113" fmla="*/ 1 h 110"/>
                <a:gd name="T114" fmla="*/ 1 w 237"/>
                <a:gd name="T115" fmla="*/ 1 h 110"/>
                <a:gd name="T116" fmla="*/ 1 w 237"/>
                <a:gd name="T117" fmla="*/ 1 h 110"/>
                <a:gd name="T118" fmla="*/ 1 w 237"/>
                <a:gd name="T119" fmla="*/ 1 h 110"/>
                <a:gd name="T120" fmla="*/ 1 w 237"/>
                <a:gd name="T121" fmla="*/ 1 h 110"/>
                <a:gd name="T122" fmla="*/ 1 w 237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10"/>
                <a:gd name="T188" fmla="*/ 237 w 237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0" name="Freeform 489"/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1" name="Freeform 490"/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2" name="Freeform 491"/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3" name="Freeform 492"/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4" name="Freeform 493"/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5" name="Freeform 494"/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6" name="Freeform 495"/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1 w 26"/>
                <a:gd name="T1" fmla="*/ 0 h 25"/>
                <a:gd name="T2" fmla="*/ 1 w 26"/>
                <a:gd name="T3" fmla="*/ 1 h 25"/>
                <a:gd name="T4" fmla="*/ 1 w 26"/>
                <a:gd name="T5" fmla="*/ 1 h 25"/>
                <a:gd name="T6" fmla="*/ 1 w 26"/>
                <a:gd name="T7" fmla="*/ 1 h 25"/>
                <a:gd name="T8" fmla="*/ 1 w 26"/>
                <a:gd name="T9" fmla="*/ 1 h 25"/>
                <a:gd name="T10" fmla="*/ 1 w 26"/>
                <a:gd name="T11" fmla="*/ 1 h 25"/>
                <a:gd name="T12" fmla="*/ 1 w 26"/>
                <a:gd name="T13" fmla="*/ 1 h 25"/>
                <a:gd name="T14" fmla="*/ 1 w 26"/>
                <a:gd name="T15" fmla="*/ 1 h 25"/>
                <a:gd name="T16" fmla="*/ 1 w 26"/>
                <a:gd name="T17" fmla="*/ 1 h 25"/>
                <a:gd name="T18" fmla="*/ 1 w 26"/>
                <a:gd name="T19" fmla="*/ 1 h 25"/>
                <a:gd name="T20" fmla="*/ 1 w 26"/>
                <a:gd name="T21" fmla="*/ 1 h 25"/>
                <a:gd name="T22" fmla="*/ 1 w 26"/>
                <a:gd name="T23" fmla="*/ 1 h 25"/>
                <a:gd name="T24" fmla="*/ 0 w 26"/>
                <a:gd name="T25" fmla="*/ 1 h 25"/>
                <a:gd name="T26" fmla="*/ 1 w 26"/>
                <a:gd name="T27" fmla="*/ 1 h 25"/>
                <a:gd name="T28" fmla="*/ 1 w 26"/>
                <a:gd name="T29" fmla="*/ 1 h 25"/>
                <a:gd name="T30" fmla="*/ 1 w 26"/>
                <a:gd name="T31" fmla="*/ 1 h 25"/>
                <a:gd name="T32" fmla="*/ 1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5"/>
                <a:gd name="T53" fmla="*/ 26 w 2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7" name="Freeform 496"/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1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8" name="Freeform 497"/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1 h 22"/>
                <a:gd name="T2" fmla="*/ 0 w 23"/>
                <a:gd name="T3" fmla="*/ 1 h 22"/>
                <a:gd name="T4" fmla="*/ 0 w 23"/>
                <a:gd name="T5" fmla="*/ 1 h 22"/>
                <a:gd name="T6" fmla="*/ 0 w 23"/>
                <a:gd name="T7" fmla="*/ 1 h 22"/>
                <a:gd name="T8" fmla="*/ 0 w 23"/>
                <a:gd name="T9" fmla="*/ 0 h 22"/>
                <a:gd name="T10" fmla="*/ 0 w 23"/>
                <a:gd name="T11" fmla="*/ 0 h 22"/>
                <a:gd name="T12" fmla="*/ 0 w 23"/>
                <a:gd name="T13" fmla="*/ 1 h 22"/>
                <a:gd name="T14" fmla="*/ 0 w 23"/>
                <a:gd name="T15" fmla="*/ 1 h 22"/>
                <a:gd name="T16" fmla="*/ 0 w 23"/>
                <a:gd name="T17" fmla="*/ 1 h 22"/>
                <a:gd name="T18" fmla="*/ 0 w 23"/>
                <a:gd name="T19" fmla="*/ 1 h 22"/>
                <a:gd name="T20" fmla="*/ 0 w 23"/>
                <a:gd name="T21" fmla="*/ 1 h 22"/>
                <a:gd name="T22" fmla="*/ 0 w 23"/>
                <a:gd name="T23" fmla="*/ 1 h 22"/>
                <a:gd name="T24" fmla="*/ 0 w 23"/>
                <a:gd name="T25" fmla="*/ 1 h 22"/>
                <a:gd name="T26" fmla="*/ 0 w 23"/>
                <a:gd name="T27" fmla="*/ 1 h 22"/>
                <a:gd name="T28" fmla="*/ 0 w 23"/>
                <a:gd name="T29" fmla="*/ 1 h 22"/>
                <a:gd name="T30" fmla="*/ 0 w 23"/>
                <a:gd name="T31" fmla="*/ 1 h 22"/>
                <a:gd name="T32" fmla="*/ 0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099" name="Freeform 498"/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0" name="Freeform 499"/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1" name="Freeform 500"/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1 h 328"/>
                <a:gd name="T2" fmla="*/ 0 w 211"/>
                <a:gd name="T3" fmla="*/ 1 h 328"/>
                <a:gd name="T4" fmla="*/ 0 w 211"/>
                <a:gd name="T5" fmla="*/ 1 h 328"/>
                <a:gd name="T6" fmla="*/ 0 w 211"/>
                <a:gd name="T7" fmla="*/ 1 h 328"/>
                <a:gd name="T8" fmla="*/ 0 w 211"/>
                <a:gd name="T9" fmla="*/ 1 h 328"/>
                <a:gd name="T10" fmla="*/ 0 w 211"/>
                <a:gd name="T11" fmla="*/ 1 h 328"/>
                <a:gd name="T12" fmla="*/ 0 w 211"/>
                <a:gd name="T13" fmla="*/ 1 h 328"/>
                <a:gd name="T14" fmla="*/ 0 w 211"/>
                <a:gd name="T15" fmla="*/ 1 h 328"/>
                <a:gd name="T16" fmla="*/ 0 w 211"/>
                <a:gd name="T17" fmla="*/ 1 h 328"/>
                <a:gd name="T18" fmla="*/ 0 w 211"/>
                <a:gd name="T19" fmla="*/ 1 h 328"/>
                <a:gd name="T20" fmla="*/ 0 w 211"/>
                <a:gd name="T21" fmla="*/ 1 h 328"/>
                <a:gd name="T22" fmla="*/ 0 w 211"/>
                <a:gd name="T23" fmla="*/ 1 h 328"/>
                <a:gd name="T24" fmla="*/ 0 w 211"/>
                <a:gd name="T25" fmla="*/ 1 h 328"/>
                <a:gd name="T26" fmla="*/ 0 w 211"/>
                <a:gd name="T27" fmla="*/ 1 h 328"/>
                <a:gd name="T28" fmla="*/ 0 w 211"/>
                <a:gd name="T29" fmla="*/ 1 h 328"/>
                <a:gd name="T30" fmla="*/ 0 w 211"/>
                <a:gd name="T31" fmla="*/ 1 h 328"/>
                <a:gd name="T32" fmla="*/ 0 w 211"/>
                <a:gd name="T33" fmla="*/ 1 h 328"/>
                <a:gd name="T34" fmla="*/ 0 w 211"/>
                <a:gd name="T35" fmla="*/ 1 h 328"/>
                <a:gd name="T36" fmla="*/ 0 w 211"/>
                <a:gd name="T37" fmla="*/ 1 h 328"/>
                <a:gd name="T38" fmla="*/ 0 w 211"/>
                <a:gd name="T39" fmla="*/ 1 h 328"/>
                <a:gd name="T40" fmla="*/ 0 w 211"/>
                <a:gd name="T41" fmla="*/ 1 h 328"/>
                <a:gd name="T42" fmla="*/ 0 w 211"/>
                <a:gd name="T43" fmla="*/ 1 h 328"/>
                <a:gd name="T44" fmla="*/ 0 w 211"/>
                <a:gd name="T45" fmla="*/ 1 h 328"/>
                <a:gd name="T46" fmla="*/ 0 w 211"/>
                <a:gd name="T47" fmla="*/ 1 h 328"/>
                <a:gd name="T48" fmla="*/ 0 w 211"/>
                <a:gd name="T49" fmla="*/ 1 h 328"/>
                <a:gd name="T50" fmla="*/ 0 w 211"/>
                <a:gd name="T51" fmla="*/ 1 h 328"/>
                <a:gd name="T52" fmla="*/ 0 w 211"/>
                <a:gd name="T53" fmla="*/ 1 h 328"/>
                <a:gd name="T54" fmla="*/ 0 w 211"/>
                <a:gd name="T55" fmla="*/ 1 h 328"/>
                <a:gd name="T56" fmla="*/ 0 w 211"/>
                <a:gd name="T57" fmla="*/ 0 h 328"/>
                <a:gd name="T58" fmla="*/ 0 w 211"/>
                <a:gd name="T59" fmla="*/ 1 h 328"/>
                <a:gd name="T60" fmla="*/ 0 w 211"/>
                <a:gd name="T61" fmla="*/ 1 h 328"/>
                <a:gd name="T62" fmla="*/ 0 w 211"/>
                <a:gd name="T63" fmla="*/ 1 h 328"/>
                <a:gd name="T64" fmla="*/ 0 w 211"/>
                <a:gd name="T65" fmla="*/ 1 h 328"/>
                <a:gd name="T66" fmla="*/ 0 w 211"/>
                <a:gd name="T67" fmla="*/ 1 h 328"/>
                <a:gd name="T68" fmla="*/ 0 w 211"/>
                <a:gd name="T69" fmla="*/ 1 h 328"/>
                <a:gd name="T70" fmla="*/ 0 w 211"/>
                <a:gd name="T71" fmla="*/ 1 h 328"/>
                <a:gd name="T72" fmla="*/ 0 w 211"/>
                <a:gd name="T73" fmla="*/ 1 h 328"/>
                <a:gd name="T74" fmla="*/ 0 w 211"/>
                <a:gd name="T75" fmla="*/ 1 h 328"/>
                <a:gd name="T76" fmla="*/ 0 w 211"/>
                <a:gd name="T77" fmla="*/ 1 h 328"/>
                <a:gd name="T78" fmla="*/ 0 w 211"/>
                <a:gd name="T79" fmla="*/ 1 h 328"/>
                <a:gd name="T80" fmla="*/ 0 w 211"/>
                <a:gd name="T81" fmla="*/ 1 h 328"/>
                <a:gd name="T82" fmla="*/ 0 w 211"/>
                <a:gd name="T83" fmla="*/ 1 h 328"/>
                <a:gd name="T84" fmla="*/ 0 w 211"/>
                <a:gd name="T85" fmla="*/ 1 h 328"/>
                <a:gd name="T86" fmla="*/ 0 w 211"/>
                <a:gd name="T87" fmla="*/ 1 h 328"/>
                <a:gd name="T88" fmla="*/ 0 w 211"/>
                <a:gd name="T89" fmla="*/ 1 h 328"/>
                <a:gd name="T90" fmla="*/ 0 w 211"/>
                <a:gd name="T91" fmla="*/ 1 h 328"/>
                <a:gd name="T92" fmla="*/ 0 w 211"/>
                <a:gd name="T93" fmla="*/ 1 h 328"/>
                <a:gd name="T94" fmla="*/ 0 w 211"/>
                <a:gd name="T95" fmla="*/ 1 h 328"/>
                <a:gd name="T96" fmla="*/ 0 w 211"/>
                <a:gd name="T97" fmla="*/ 1 h 328"/>
                <a:gd name="T98" fmla="*/ 0 w 211"/>
                <a:gd name="T99" fmla="*/ 1 h 328"/>
                <a:gd name="T100" fmla="*/ 0 w 211"/>
                <a:gd name="T101" fmla="*/ 1 h 328"/>
                <a:gd name="T102" fmla="*/ 0 w 211"/>
                <a:gd name="T103" fmla="*/ 1 h 328"/>
                <a:gd name="T104" fmla="*/ 0 w 211"/>
                <a:gd name="T105" fmla="*/ 1 h 328"/>
                <a:gd name="T106" fmla="*/ 0 w 211"/>
                <a:gd name="T107" fmla="*/ 1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8"/>
                <a:gd name="T164" fmla="*/ 211 w 21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2" name="Freeform 501"/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1 w 341"/>
                <a:gd name="T1" fmla="*/ 1 h 291"/>
                <a:gd name="T2" fmla="*/ 1 w 341"/>
                <a:gd name="T3" fmla="*/ 1 h 291"/>
                <a:gd name="T4" fmla="*/ 1 w 341"/>
                <a:gd name="T5" fmla="*/ 1 h 291"/>
                <a:gd name="T6" fmla="*/ 1 w 341"/>
                <a:gd name="T7" fmla="*/ 1 h 291"/>
                <a:gd name="T8" fmla="*/ 1 w 341"/>
                <a:gd name="T9" fmla="*/ 1 h 291"/>
                <a:gd name="T10" fmla="*/ 1 w 341"/>
                <a:gd name="T11" fmla="*/ 1 h 291"/>
                <a:gd name="T12" fmla="*/ 1 w 341"/>
                <a:gd name="T13" fmla="*/ 1 h 291"/>
                <a:gd name="T14" fmla="*/ 1 w 341"/>
                <a:gd name="T15" fmla="*/ 1 h 291"/>
                <a:gd name="T16" fmla="*/ 1 w 341"/>
                <a:gd name="T17" fmla="*/ 1 h 291"/>
                <a:gd name="T18" fmla="*/ 1 w 341"/>
                <a:gd name="T19" fmla="*/ 1 h 291"/>
                <a:gd name="T20" fmla="*/ 1 w 341"/>
                <a:gd name="T21" fmla="*/ 1 h 291"/>
                <a:gd name="T22" fmla="*/ 1 w 341"/>
                <a:gd name="T23" fmla="*/ 1 h 291"/>
                <a:gd name="T24" fmla="*/ 1 w 341"/>
                <a:gd name="T25" fmla="*/ 1 h 291"/>
                <a:gd name="T26" fmla="*/ 1 w 341"/>
                <a:gd name="T27" fmla="*/ 1 h 291"/>
                <a:gd name="T28" fmla="*/ 1 w 341"/>
                <a:gd name="T29" fmla="*/ 1 h 291"/>
                <a:gd name="T30" fmla="*/ 1 w 341"/>
                <a:gd name="T31" fmla="*/ 1 h 291"/>
                <a:gd name="T32" fmla="*/ 1 w 341"/>
                <a:gd name="T33" fmla="*/ 1 h 291"/>
                <a:gd name="T34" fmla="*/ 1 w 341"/>
                <a:gd name="T35" fmla="*/ 1 h 291"/>
                <a:gd name="T36" fmla="*/ 1 w 341"/>
                <a:gd name="T37" fmla="*/ 1 h 291"/>
                <a:gd name="T38" fmla="*/ 1 w 341"/>
                <a:gd name="T39" fmla="*/ 1 h 291"/>
                <a:gd name="T40" fmla="*/ 1 w 341"/>
                <a:gd name="T41" fmla="*/ 1 h 291"/>
                <a:gd name="T42" fmla="*/ 1 w 341"/>
                <a:gd name="T43" fmla="*/ 1 h 291"/>
                <a:gd name="T44" fmla="*/ 1 w 341"/>
                <a:gd name="T45" fmla="*/ 1 h 291"/>
                <a:gd name="T46" fmla="*/ 1 w 341"/>
                <a:gd name="T47" fmla="*/ 1 h 291"/>
                <a:gd name="T48" fmla="*/ 1 w 341"/>
                <a:gd name="T49" fmla="*/ 1 h 291"/>
                <a:gd name="T50" fmla="*/ 1 w 341"/>
                <a:gd name="T51" fmla="*/ 1 h 291"/>
                <a:gd name="T52" fmla="*/ 1 w 341"/>
                <a:gd name="T53" fmla="*/ 1 h 291"/>
                <a:gd name="T54" fmla="*/ 1 w 341"/>
                <a:gd name="T55" fmla="*/ 1 h 291"/>
                <a:gd name="T56" fmla="*/ 1 w 341"/>
                <a:gd name="T57" fmla="*/ 1 h 291"/>
                <a:gd name="T58" fmla="*/ 1 w 341"/>
                <a:gd name="T59" fmla="*/ 1 h 291"/>
                <a:gd name="T60" fmla="*/ 1 w 341"/>
                <a:gd name="T61" fmla="*/ 1 h 291"/>
                <a:gd name="T62" fmla="*/ 1 w 341"/>
                <a:gd name="T63" fmla="*/ 1 h 291"/>
                <a:gd name="T64" fmla="*/ 1 w 341"/>
                <a:gd name="T65" fmla="*/ 1 h 291"/>
                <a:gd name="T66" fmla="*/ 1 w 341"/>
                <a:gd name="T67" fmla="*/ 1 h 291"/>
                <a:gd name="T68" fmla="*/ 1 w 341"/>
                <a:gd name="T69" fmla="*/ 1 h 291"/>
                <a:gd name="T70" fmla="*/ 1 w 341"/>
                <a:gd name="T71" fmla="*/ 1 h 291"/>
                <a:gd name="T72" fmla="*/ 1 w 341"/>
                <a:gd name="T73" fmla="*/ 0 h 291"/>
                <a:gd name="T74" fmla="*/ 1 w 341"/>
                <a:gd name="T75" fmla="*/ 1 h 291"/>
                <a:gd name="T76" fmla="*/ 1 w 341"/>
                <a:gd name="T77" fmla="*/ 1 h 291"/>
                <a:gd name="T78" fmla="*/ 1 w 341"/>
                <a:gd name="T79" fmla="*/ 1 h 291"/>
                <a:gd name="T80" fmla="*/ 1 w 341"/>
                <a:gd name="T81" fmla="*/ 1 h 291"/>
                <a:gd name="T82" fmla="*/ 1 w 341"/>
                <a:gd name="T83" fmla="*/ 1 h 291"/>
                <a:gd name="T84" fmla="*/ 1 w 341"/>
                <a:gd name="T85" fmla="*/ 1 h 291"/>
                <a:gd name="T86" fmla="*/ 1 w 341"/>
                <a:gd name="T87" fmla="*/ 1 h 291"/>
                <a:gd name="T88" fmla="*/ 0 w 341"/>
                <a:gd name="T89" fmla="*/ 1 h 291"/>
                <a:gd name="T90" fmla="*/ 1 w 341"/>
                <a:gd name="T91" fmla="*/ 1 h 291"/>
                <a:gd name="T92" fmla="*/ 1 w 341"/>
                <a:gd name="T93" fmla="*/ 1 h 291"/>
                <a:gd name="T94" fmla="*/ 1 w 341"/>
                <a:gd name="T95" fmla="*/ 1 h 291"/>
                <a:gd name="T96" fmla="*/ 1 w 341"/>
                <a:gd name="T97" fmla="*/ 1 h 291"/>
                <a:gd name="T98" fmla="*/ 1 w 341"/>
                <a:gd name="T99" fmla="*/ 1 h 291"/>
                <a:gd name="T100" fmla="*/ 1 w 341"/>
                <a:gd name="T101" fmla="*/ 1 h 291"/>
                <a:gd name="T102" fmla="*/ 1 w 341"/>
                <a:gd name="T103" fmla="*/ 1 h 291"/>
                <a:gd name="T104" fmla="*/ 1 w 341"/>
                <a:gd name="T105" fmla="*/ 1 h 291"/>
                <a:gd name="T106" fmla="*/ 1 w 341"/>
                <a:gd name="T107" fmla="*/ 1 h 291"/>
                <a:gd name="T108" fmla="*/ 1 w 341"/>
                <a:gd name="T109" fmla="*/ 1 h 291"/>
                <a:gd name="T110" fmla="*/ 1 w 341"/>
                <a:gd name="T111" fmla="*/ 1 h 291"/>
                <a:gd name="T112" fmla="*/ 1 w 341"/>
                <a:gd name="T113" fmla="*/ 1 h 291"/>
                <a:gd name="T114" fmla="*/ 1 w 341"/>
                <a:gd name="T115" fmla="*/ 1 h 291"/>
                <a:gd name="T116" fmla="*/ 1 w 341"/>
                <a:gd name="T117" fmla="*/ 1 h 291"/>
                <a:gd name="T118" fmla="*/ 1 w 341"/>
                <a:gd name="T119" fmla="*/ 1 h 291"/>
                <a:gd name="T120" fmla="*/ 1 w 341"/>
                <a:gd name="T121" fmla="*/ 1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3" name="Freeform 502"/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0 w 349"/>
                <a:gd name="T1" fmla="*/ 1 h 367"/>
                <a:gd name="T2" fmla="*/ 0 w 349"/>
                <a:gd name="T3" fmla="*/ 1 h 367"/>
                <a:gd name="T4" fmla="*/ 0 w 349"/>
                <a:gd name="T5" fmla="*/ 1 h 367"/>
                <a:gd name="T6" fmla="*/ 0 w 349"/>
                <a:gd name="T7" fmla="*/ 1 h 367"/>
                <a:gd name="T8" fmla="*/ 0 w 349"/>
                <a:gd name="T9" fmla="*/ 1 h 367"/>
                <a:gd name="T10" fmla="*/ 0 w 349"/>
                <a:gd name="T11" fmla="*/ 1 h 367"/>
                <a:gd name="T12" fmla="*/ 0 w 349"/>
                <a:gd name="T13" fmla="*/ 1 h 367"/>
                <a:gd name="T14" fmla="*/ 0 w 349"/>
                <a:gd name="T15" fmla="*/ 1 h 367"/>
                <a:gd name="T16" fmla="*/ 0 w 349"/>
                <a:gd name="T17" fmla="*/ 1 h 367"/>
                <a:gd name="T18" fmla="*/ 0 w 349"/>
                <a:gd name="T19" fmla="*/ 1 h 367"/>
                <a:gd name="T20" fmla="*/ 0 w 349"/>
                <a:gd name="T21" fmla="*/ 1 h 367"/>
                <a:gd name="T22" fmla="*/ 0 w 349"/>
                <a:gd name="T23" fmla="*/ 1 h 367"/>
                <a:gd name="T24" fmla="*/ 0 w 349"/>
                <a:gd name="T25" fmla="*/ 1 h 367"/>
                <a:gd name="T26" fmla="*/ 0 w 349"/>
                <a:gd name="T27" fmla="*/ 1 h 367"/>
                <a:gd name="T28" fmla="*/ 0 w 349"/>
                <a:gd name="T29" fmla="*/ 1 h 367"/>
                <a:gd name="T30" fmla="*/ 0 w 349"/>
                <a:gd name="T31" fmla="*/ 1 h 367"/>
                <a:gd name="T32" fmla="*/ 0 w 349"/>
                <a:gd name="T33" fmla="*/ 1 h 367"/>
                <a:gd name="T34" fmla="*/ 0 w 349"/>
                <a:gd name="T35" fmla="*/ 1 h 367"/>
                <a:gd name="T36" fmla="*/ 0 w 349"/>
                <a:gd name="T37" fmla="*/ 1 h 367"/>
                <a:gd name="T38" fmla="*/ 0 w 349"/>
                <a:gd name="T39" fmla="*/ 1 h 367"/>
                <a:gd name="T40" fmla="*/ 0 w 349"/>
                <a:gd name="T41" fmla="*/ 1 h 367"/>
                <a:gd name="T42" fmla="*/ 0 w 349"/>
                <a:gd name="T43" fmla="*/ 1 h 367"/>
                <a:gd name="T44" fmla="*/ 0 w 349"/>
                <a:gd name="T45" fmla="*/ 1 h 367"/>
                <a:gd name="T46" fmla="*/ 0 w 349"/>
                <a:gd name="T47" fmla="*/ 1 h 367"/>
                <a:gd name="T48" fmla="*/ 0 w 349"/>
                <a:gd name="T49" fmla="*/ 1 h 367"/>
                <a:gd name="T50" fmla="*/ 0 w 349"/>
                <a:gd name="T51" fmla="*/ 1 h 367"/>
                <a:gd name="T52" fmla="*/ 0 w 349"/>
                <a:gd name="T53" fmla="*/ 1 h 367"/>
                <a:gd name="T54" fmla="*/ 0 w 349"/>
                <a:gd name="T55" fmla="*/ 1 h 367"/>
                <a:gd name="T56" fmla="*/ 0 w 349"/>
                <a:gd name="T57" fmla="*/ 1 h 367"/>
                <a:gd name="T58" fmla="*/ 0 w 349"/>
                <a:gd name="T59" fmla="*/ 1 h 367"/>
                <a:gd name="T60" fmla="*/ 0 w 349"/>
                <a:gd name="T61" fmla="*/ 1 h 367"/>
                <a:gd name="T62" fmla="*/ 0 w 349"/>
                <a:gd name="T63" fmla="*/ 1 h 367"/>
                <a:gd name="T64" fmla="*/ 0 w 349"/>
                <a:gd name="T65" fmla="*/ 1 h 367"/>
                <a:gd name="T66" fmla="*/ 0 w 349"/>
                <a:gd name="T67" fmla="*/ 1 h 367"/>
                <a:gd name="T68" fmla="*/ 0 w 349"/>
                <a:gd name="T69" fmla="*/ 1 h 367"/>
                <a:gd name="T70" fmla="*/ 0 w 349"/>
                <a:gd name="T71" fmla="*/ 1 h 367"/>
                <a:gd name="T72" fmla="*/ 0 w 349"/>
                <a:gd name="T73" fmla="*/ 1 h 367"/>
                <a:gd name="T74" fmla="*/ 0 w 349"/>
                <a:gd name="T75" fmla="*/ 1 h 367"/>
                <a:gd name="T76" fmla="*/ 0 w 349"/>
                <a:gd name="T77" fmla="*/ 1 h 367"/>
                <a:gd name="T78" fmla="*/ 0 w 34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4" name="Freeform 503"/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1 w 213"/>
                <a:gd name="T1" fmla="*/ 0 h 373"/>
                <a:gd name="T2" fmla="*/ 1 w 213"/>
                <a:gd name="T3" fmla="*/ 0 h 373"/>
                <a:gd name="T4" fmla="*/ 1 w 213"/>
                <a:gd name="T5" fmla="*/ 0 h 373"/>
                <a:gd name="T6" fmla="*/ 1 w 213"/>
                <a:gd name="T7" fmla="*/ 0 h 373"/>
                <a:gd name="T8" fmla="*/ 1 w 213"/>
                <a:gd name="T9" fmla="*/ 0 h 373"/>
                <a:gd name="T10" fmla="*/ 1 w 213"/>
                <a:gd name="T11" fmla="*/ 0 h 373"/>
                <a:gd name="T12" fmla="*/ 1 w 213"/>
                <a:gd name="T13" fmla="*/ 0 h 373"/>
                <a:gd name="T14" fmla="*/ 1 w 213"/>
                <a:gd name="T15" fmla="*/ 0 h 373"/>
                <a:gd name="T16" fmla="*/ 1 w 213"/>
                <a:gd name="T17" fmla="*/ 0 h 373"/>
                <a:gd name="T18" fmla="*/ 1 w 213"/>
                <a:gd name="T19" fmla="*/ 0 h 373"/>
                <a:gd name="T20" fmla="*/ 1 w 213"/>
                <a:gd name="T21" fmla="*/ 0 h 373"/>
                <a:gd name="T22" fmla="*/ 1 w 213"/>
                <a:gd name="T23" fmla="*/ 0 h 373"/>
                <a:gd name="T24" fmla="*/ 1 w 213"/>
                <a:gd name="T25" fmla="*/ 0 h 373"/>
                <a:gd name="T26" fmla="*/ 1 w 213"/>
                <a:gd name="T27" fmla="*/ 0 h 373"/>
                <a:gd name="T28" fmla="*/ 1 w 213"/>
                <a:gd name="T29" fmla="*/ 0 h 373"/>
                <a:gd name="T30" fmla="*/ 1 w 213"/>
                <a:gd name="T31" fmla="*/ 0 h 373"/>
                <a:gd name="T32" fmla="*/ 1 w 213"/>
                <a:gd name="T33" fmla="*/ 0 h 373"/>
                <a:gd name="T34" fmla="*/ 1 w 213"/>
                <a:gd name="T35" fmla="*/ 0 h 373"/>
                <a:gd name="T36" fmla="*/ 1 w 213"/>
                <a:gd name="T37" fmla="*/ 0 h 373"/>
                <a:gd name="T38" fmla="*/ 1 w 213"/>
                <a:gd name="T39" fmla="*/ 0 h 373"/>
                <a:gd name="T40" fmla="*/ 1 w 213"/>
                <a:gd name="T41" fmla="*/ 0 h 373"/>
                <a:gd name="T42" fmla="*/ 1 w 213"/>
                <a:gd name="T43" fmla="*/ 0 h 373"/>
                <a:gd name="T44" fmla="*/ 1 w 213"/>
                <a:gd name="T45" fmla="*/ 0 h 373"/>
                <a:gd name="T46" fmla="*/ 1 w 213"/>
                <a:gd name="T47" fmla="*/ 0 h 373"/>
                <a:gd name="T48" fmla="*/ 1 w 213"/>
                <a:gd name="T49" fmla="*/ 0 h 373"/>
                <a:gd name="T50" fmla="*/ 1 w 213"/>
                <a:gd name="T51" fmla="*/ 0 h 373"/>
                <a:gd name="T52" fmla="*/ 1 w 213"/>
                <a:gd name="T53" fmla="*/ 0 h 373"/>
                <a:gd name="T54" fmla="*/ 1 w 213"/>
                <a:gd name="T55" fmla="*/ 0 h 373"/>
                <a:gd name="T56" fmla="*/ 1 w 213"/>
                <a:gd name="T57" fmla="*/ 0 h 373"/>
                <a:gd name="T58" fmla="*/ 1 w 213"/>
                <a:gd name="T59" fmla="*/ 0 h 373"/>
                <a:gd name="T60" fmla="*/ 1 w 213"/>
                <a:gd name="T61" fmla="*/ 0 h 373"/>
                <a:gd name="T62" fmla="*/ 1 w 213"/>
                <a:gd name="T63" fmla="*/ 0 h 373"/>
                <a:gd name="T64" fmla="*/ 1 w 213"/>
                <a:gd name="T65" fmla="*/ 0 h 373"/>
                <a:gd name="T66" fmla="*/ 1 w 213"/>
                <a:gd name="T67" fmla="*/ 0 h 373"/>
                <a:gd name="T68" fmla="*/ 1 w 213"/>
                <a:gd name="T69" fmla="*/ 0 h 373"/>
                <a:gd name="T70" fmla="*/ 1 w 213"/>
                <a:gd name="T71" fmla="*/ 0 h 373"/>
                <a:gd name="T72" fmla="*/ 1 w 213"/>
                <a:gd name="T73" fmla="*/ 0 h 373"/>
                <a:gd name="T74" fmla="*/ 1 w 213"/>
                <a:gd name="T75" fmla="*/ 0 h 373"/>
                <a:gd name="T76" fmla="*/ 1 w 213"/>
                <a:gd name="T77" fmla="*/ 0 h 373"/>
                <a:gd name="T78" fmla="*/ 1 w 213"/>
                <a:gd name="T79" fmla="*/ 0 h 373"/>
                <a:gd name="T80" fmla="*/ 1 w 213"/>
                <a:gd name="T81" fmla="*/ 0 h 373"/>
                <a:gd name="T82" fmla="*/ 1 w 213"/>
                <a:gd name="T83" fmla="*/ 0 h 373"/>
                <a:gd name="T84" fmla="*/ 1 w 213"/>
                <a:gd name="T85" fmla="*/ 0 h 373"/>
                <a:gd name="T86" fmla="*/ 1 w 213"/>
                <a:gd name="T87" fmla="*/ 0 h 373"/>
                <a:gd name="T88" fmla="*/ 1 w 213"/>
                <a:gd name="T89" fmla="*/ 0 h 373"/>
                <a:gd name="T90" fmla="*/ 1 w 213"/>
                <a:gd name="T91" fmla="*/ 0 h 373"/>
                <a:gd name="T92" fmla="*/ 1 w 213"/>
                <a:gd name="T93" fmla="*/ 0 h 373"/>
                <a:gd name="T94" fmla="*/ 0 w 213"/>
                <a:gd name="T95" fmla="*/ 0 h 373"/>
                <a:gd name="T96" fmla="*/ 1 w 213"/>
                <a:gd name="T97" fmla="*/ 0 h 373"/>
                <a:gd name="T98" fmla="*/ 1 w 213"/>
                <a:gd name="T99" fmla="*/ 0 h 373"/>
                <a:gd name="T100" fmla="*/ 1 w 213"/>
                <a:gd name="T101" fmla="*/ 0 h 373"/>
                <a:gd name="T102" fmla="*/ 1 w 213"/>
                <a:gd name="T103" fmla="*/ 0 h 373"/>
                <a:gd name="T104" fmla="*/ 1 w 213"/>
                <a:gd name="T105" fmla="*/ 0 h 373"/>
                <a:gd name="T106" fmla="*/ 1 w 213"/>
                <a:gd name="T107" fmla="*/ 0 h 373"/>
                <a:gd name="T108" fmla="*/ 1 w 213"/>
                <a:gd name="T109" fmla="*/ 0 h 373"/>
                <a:gd name="T110" fmla="*/ 1 w 213"/>
                <a:gd name="T111" fmla="*/ 0 h 373"/>
                <a:gd name="T112" fmla="*/ 1 w 213"/>
                <a:gd name="T113" fmla="*/ 0 h 373"/>
                <a:gd name="T114" fmla="*/ 1 w 213"/>
                <a:gd name="T115" fmla="*/ 0 h 373"/>
                <a:gd name="T116" fmla="*/ 1 w 213"/>
                <a:gd name="T117" fmla="*/ 0 h 373"/>
                <a:gd name="T118" fmla="*/ 1 w 21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5" name="Freeform 504"/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0 w 957"/>
                <a:gd name="T1" fmla="*/ 1 h 620"/>
                <a:gd name="T2" fmla="*/ 0 w 957"/>
                <a:gd name="T3" fmla="*/ 1 h 620"/>
                <a:gd name="T4" fmla="*/ 0 w 957"/>
                <a:gd name="T5" fmla="*/ 1 h 620"/>
                <a:gd name="T6" fmla="*/ 0 w 957"/>
                <a:gd name="T7" fmla="*/ 1 h 620"/>
                <a:gd name="T8" fmla="*/ 0 w 957"/>
                <a:gd name="T9" fmla="*/ 1 h 620"/>
                <a:gd name="T10" fmla="*/ 0 w 957"/>
                <a:gd name="T11" fmla="*/ 1 h 620"/>
                <a:gd name="T12" fmla="*/ 0 w 957"/>
                <a:gd name="T13" fmla="*/ 1 h 620"/>
                <a:gd name="T14" fmla="*/ 0 w 957"/>
                <a:gd name="T15" fmla="*/ 1 h 620"/>
                <a:gd name="T16" fmla="*/ 0 w 957"/>
                <a:gd name="T17" fmla="*/ 1 h 620"/>
                <a:gd name="T18" fmla="*/ 0 w 957"/>
                <a:gd name="T19" fmla="*/ 1 h 620"/>
                <a:gd name="T20" fmla="*/ 0 w 957"/>
                <a:gd name="T21" fmla="*/ 1 h 620"/>
                <a:gd name="T22" fmla="*/ 0 w 957"/>
                <a:gd name="T23" fmla="*/ 1 h 620"/>
                <a:gd name="T24" fmla="*/ 0 w 957"/>
                <a:gd name="T25" fmla="*/ 1 h 620"/>
                <a:gd name="T26" fmla="*/ 0 w 957"/>
                <a:gd name="T27" fmla="*/ 1 h 620"/>
                <a:gd name="T28" fmla="*/ 0 w 957"/>
                <a:gd name="T29" fmla="*/ 1 h 620"/>
                <a:gd name="T30" fmla="*/ 0 w 957"/>
                <a:gd name="T31" fmla="*/ 1 h 620"/>
                <a:gd name="T32" fmla="*/ 0 w 957"/>
                <a:gd name="T33" fmla="*/ 1 h 620"/>
                <a:gd name="T34" fmla="*/ 0 w 957"/>
                <a:gd name="T35" fmla="*/ 1 h 620"/>
                <a:gd name="T36" fmla="*/ 0 w 957"/>
                <a:gd name="T37" fmla="*/ 1 h 620"/>
                <a:gd name="T38" fmla="*/ 0 w 957"/>
                <a:gd name="T39" fmla="*/ 1 h 620"/>
                <a:gd name="T40" fmla="*/ 0 w 957"/>
                <a:gd name="T41" fmla="*/ 1 h 620"/>
                <a:gd name="T42" fmla="*/ 0 w 957"/>
                <a:gd name="T43" fmla="*/ 1 h 620"/>
                <a:gd name="T44" fmla="*/ 0 w 957"/>
                <a:gd name="T45" fmla="*/ 1 h 620"/>
                <a:gd name="T46" fmla="*/ 0 w 957"/>
                <a:gd name="T47" fmla="*/ 1 h 620"/>
                <a:gd name="T48" fmla="*/ 0 w 957"/>
                <a:gd name="T49" fmla="*/ 1 h 620"/>
                <a:gd name="T50" fmla="*/ 0 w 957"/>
                <a:gd name="T51" fmla="*/ 1 h 620"/>
                <a:gd name="T52" fmla="*/ 0 w 957"/>
                <a:gd name="T53" fmla="*/ 1 h 620"/>
                <a:gd name="T54" fmla="*/ 0 w 957"/>
                <a:gd name="T55" fmla="*/ 1 h 620"/>
                <a:gd name="T56" fmla="*/ 0 w 957"/>
                <a:gd name="T57" fmla="*/ 1 h 620"/>
                <a:gd name="T58" fmla="*/ 0 w 957"/>
                <a:gd name="T59" fmla="*/ 1 h 620"/>
                <a:gd name="T60" fmla="*/ 0 w 957"/>
                <a:gd name="T61" fmla="*/ 1 h 620"/>
                <a:gd name="T62" fmla="*/ 0 w 957"/>
                <a:gd name="T63" fmla="*/ 1 h 620"/>
                <a:gd name="T64" fmla="*/ 0 w 957"/>
                <a:gd name="T65" fmla="*/ 1 h 620"/>
                <a:gd name="T66" fmla="*/ 0 w 957"/>
                <a:gd name="T67" fmla="*/ 1 h 620"/>
                <a:gd name="T68" fmla="*/ 0 w 957"/>
                <a:gd name="T69" fmla="*/ 1 h 620"/>
                <a:gd name="T70" fmla="*/ 0 w 957"/>
                <a:gd name="T71" fmla="*/ 1 h 620"/>
                <a:gd name="T72" fmla="*/ 0 w 957"/>
                <a:gd name="T73" fmla="*/ 1 h 620"/>
                <a:gd name="T74" fmla="*/ 0 w 957"/>
                <a:gd name="T75" fmla="*/ 1 h 620"/>
                <a:gd name="T76" fmla="*/ 0 w 957"/>
                <a:gd name="T77" fmla="*/ 1 h 620"/>
                <a:gd name="T78" fmla="*/ 0 w 957"/>
                <a:gd name="T79" fmla="*/ 1 h 620"/>
                <a:gd name="T80" fmla="*/ 0 w 957"/>
                <a:gd name="T81" fmla="*/ 1 h 620"/>
                <a:gd name="T82" fmla="*/ 0 w 957"/>
                <a:gd name="T83" fmla="*/ 1 h 620"/>
                <a:gd name="T84" fmla="*/ 0 w 957"/>
                <a:gd name="T85" fmla="*/ 1 h 620"/>
                <a:gd name="T86" fmla="*/ 0 w 957"/>
                <a:gd name="T87" fmla="*/ 1 h 620"/>
                <a:gd name="T88" fmla="*/ 0 w 957"/>
                <a:gd name="T89" fmla="*/ 1 h 620"/>
                <a:gd name="T90" fmla="*/ 0 w 957"/>
                <a:gd name="T91" fmla="*/ 1 h 620"/>
                <a:gd name="T92" fmla="*/ 0 w 957"/>
                <a:gd name="T93" fmla="*/ 1 h 620"/>
                <a:gd name="T94" fmla="*/ 0 w 957"/>
                <a:gd name="T95" fmla="*/ 1 h 620"/>
                <a:gd name="T96" fmla="*/ 0 w 957"/>
                <a:gd name="T97" fmla="*/ 1 h 620"/>
                <a:gd name="T98" fmla="*/ 0 w 957"/>
                <a:gd name="T99" fmla="*/ 1 h 620"/>
                <a:gd name="T100" fmla="*/ 0 w 957"/>
                <a:gd name="T101" fmla="*/ 1 h 620"/>
                <a:gd name="T102" fmla="*/ 0 w 957"/>
                <a:gd name="T103" fmla="*/ 1 h 620"/>
                <a:gd name="T104" fmla="*/ 0 w 957"/>
                <a:gd name="T105" fmla="*/ 1 h 620"/>
                <a:gd name="T106" fmla="*/ 0 w 957"/>
                <a:gd name="T107" fmla="*/ 1 h 620"/>
                <a:gd name="T108" fmla="*/ 0 w 957"/>
                <a:gd name="T109" fmla="*/ 1 h 620"/>
                <a:gd name="T110" fmla="*/ 0 w 957"/>
                <a:gd name="T111" fmla="*/ 1 h 620"/>
                <a:gd name="T112" fmla="*/ 0 w 957"/>
                <a:gd name="T113" fmla="*/ 1 h 620"/>
                <a:gd name="T114" fmla="*/ 0 w 957"/>
                <a:gd name="T115" fmla="*/ 1 h 620"/>
                <a:gd name="T116" fmla="*/ 0 w 957"/>
                <a:gd name="T117" fmla="*/ 1 h 620"/>
                <a:gd name="T118" fmla="*/ 0 w 957"/>
                <a:gd name="T119" fmla="*/ 1 h 620"/>
                <a:gd name="T120" fmla="*/ 0 w 957"/>
                <a:gd name="T121" fmla="*/ 1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20"/>
                <a:gd name="T185" fmla="*/ 957 w 957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6" name="Freeform 505"/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0 w 248"/>
                <a:gd name="T1" fmla="*/ 1 h 305"/>
                <a:gd name="T2" fmla="*/ 0 w 248"/>
                <a:gd name="T3" fmla="*/ 1 h 305"/>
                <a:gd name="T4" fmla="*/ 0 w 248"/>
                <a:gd name="T5" fmla="*/ 1 h 305"/>
                <a:gd name="T6" fmla="*/ 0 w 248"/>
                <a:gd name="T7" fmla="*/ 1 h 305"/>
                <a:gd name="T8" fmla="*/ 0 w 248"/>
                <a:gd name="T9" fmla="*/ 1 h 305"/>
                <a:gd name="T10" fmla="*/ 0 w 248"/>
                <a:gd name="T11" fmla="*/ 1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1 h 305"/>
                <a:gd name="T18" fmla="*/ 0 w 248"/>
                <a:gd name="T19" fmla="*/ 1 h 305"/>
                <a:gd name="T20" fmla="*/ 0 w 248"/>
                <a:gd name="T21" fmla="*/ 1 h 305"/>
                <a:gd name="T22" fmla="*/ 0 w 248"/>
                <a:gd name="T23" fmla="*/ 1 h 305"/>
                <a:gd name="T24" fmla="*/ 0 w 248"/>
                <a:gd name="T25" fmla="*/ 1 h 305"/>
                <a:gd name="T26" fmla="*/ 0 w 248"/>
                <a:gd name="T27" fmla="*/ 1 h 305"/>
                <a:gd name="T28" fmla="*/ 0 w 248"/>
                <a:gd name="T29" fmla="*/ 1 h 305"/>
                <a:gd name="T30" fmla="*/ 0 w 248"/>
                <a:gd name="T31" fmla="*/ 1 h 305"/>
                <a:gd name="T32" fmla="*/ 0 w 248"/>
                <a:gd name="T33" fmla="*/ 1 h 305"/>
                <a:gd name="T34" fmla="*/ 0 w 248"/>
                <a:gd name="T35" fmla="*/ 1 h 305"/>
                <a:gd name="T36" fmla="*/ 0 w 248"/>
                <a:gd name="T37" fmla="*/ 1 h 305"/>
                <a:gd name="T38" fmla="*/ 0 w 248"/>
                <a:gd name="T39" fmla="*/ 1 h 305"/>
                <a:gd name="T40" fmla="*/ 0 w 248"/>
                <a:gd name="T41" fmla="*/ 1 h 305"/>
                <a:gd name="T42" fmla="*/ 0 w 248"/>
                <a:gd name="T43" fmla="*/ 1 h 305"/>
                <a:gd name="T44" fmla="*/ 0 w 248"/>
                <a:gd name="T45" fmla="*/ 1 h 305"/>
                <a:gd name="T46" fmla="*/ 0 w 248"/>
                <a:gd name="T47" fmla="*/ 1 h 305"/>
                <a:gd name="T48" fmla="*/ 0 w 248"/>
                <a:gd name="T49" fmla="*/ 1 h 305"/>
                <a:gd name="T50" fmla="*/ 0 w 248"/>
                <a:gd name="T51" fmla="*/ 1 h 305"/>
                <a:gd name="T52" fmla="*/ 0 w 248"/>
                <a:gd name="T53" fmla="*/ 1 h 305"/>
                <a:gd name="T54" fmla="*/ 0 w 248"/>
                <a:gd name="T55" fmla="*/ 1 h 305"/>
                <a:gd name="T56" fmla="*/ 0 w 248"/>
                <a:gd name="T57" fmla="*/ 1 h 305"/>
                <a:gd name="T58" fmla="*/ 0 w 248"/>
                <a:gd name="T59" fmla="*/ 1 h 305"/>
                <a:gd name="T60" fmla="*/ 0 w 248"/>
                <a:gd name="T61" fmla="*/ 1 h 305"/>
                <a:gd name="T62" fmla="*/ 0 w 248"/>
                <a:gd name="T63" fmla="*/ 1 h 305"/>
                <a:gd name="T64" fmla="*/ 0 w 248"/>
                <a:gd name="T65" fmla="*/ 1 h 305"/>
                <a:gd name="T66" fmla="*/ 0 w 248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7" name="Freeform 506"/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8" name="Freeform 507"/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0 w 31"/>
                <a:gd name="T11" fmla="*/ 1 h 31"/>
                <a:gd name="T12" fmla="*/ 0 w 31"/>
                <a:gd name="T13" fmla="*/ 1 h 31"/>
                <a:gd name="T14" fmla="*/ 1 w 31"/>
                <a:gd name="T15" fmla="*/ 1 h 31"/>
                <a:gd name="T16" fmla="*/ 1 w 31"/>
                <a:gd name="T17" fmla="*/ 1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1 h 31"/>
                <a:gd name="T24" fmla="*/ 1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09" name="Freeform 508"/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1 w 31"/>
                <a:gd name="T1" fmla="*/ 1 h 32"/>
                <a:gd name="T2" fmla="*/ 1 w 31"/>
                <a:gd name="T3" fmla="*/ 1 h 32"/>
                <a:gd name="T4" fmla="*/ 1 w 31"/>
                <a:gd name="T5" fmla="*/ 1 h 32"/>
                <a:gd name="T6" fmla="*/ 1 w 31"/>
                <a:gd name="T7" fmla="*/ 1 h 32"/>
                <a:gd name="T8" fmla="*/ 1 w 31"/>
                <a:gd name="T9" fmla="*/ 1 h 32"/>
                <a:gd name="T10" fmla="*/ 0 w 31"/>
                <a:gd name="T11" fmla="*/ 1 h 32"/>
                <a:gd name="T12" fmla="*/ 1 w 31"/>
                <a:gd name="T13" fmla="*/ 1 h 32"/>
                <a:gd name="T14" fmla="*/ 1 w 31"/>
                <a:gd name="T15" fmla="*/ 1 h 32"/>
                <a:gd name="T16" fmla="*/ 1 w 31"/>
                <a:gd name="T17" fmla="*/ 1 h 32"/>
                <a:gd name="T18" fmla="*/ 1 w 31"/>
                <a:gd name="T19" fmla="*/ 1 h 32"/>
                <a:gd name="T20" fmla="*/ 1 w 31"/>
                <a:gd name="T21" fmla="*/ 0 h 32"/>
                <a:gd name="T22" fmla="*/ 1 w 31"/>
                <a:gd name="T23" fmla="*/ 1 h 32"/>
                <a:gd name="T24" fmla="*/ 1 w 31"/>
                <a:gd name="T25" fmla="*/ 1 h 32"/>
                <a:gd name="T26" fmla="*/ 1 w 31"/>
                <a:gd name="T27" fmla="*/ 1 h 32"/>
                <a:gd name="T28" fmla="*/ 1 w 31"/>
                <a:gd name="T29" fmla="*/ 1 h 32"/>
                <a:gd name="T30" fmla="*/ 1 w 31"/>
                <a:gd name="T31" fmla="*/ 1 h 32"/>
                <a:gd name="T32" fmla="*/ 1 w 31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2"/>
                <a:gd name="T53" fmla="*/ 31 w 3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0" name="Freeform 509"/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1" name="Freeform 510"/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1 w 27"/>
                <a:gd name="T1" fmla="*/ 1 h 28"/>
                <a:gd name="T2" fmla="*/ 1 w 27"/>
                <a:gd name="T3" fmla="*/ 1 h 28"/>
                <a:gd name="T4" fmla="*/ 1 w 27"/>
                <a:gd name="T5" fmla="*/ 1 h 28"/>
                <a:gd name="T6" fmla="*/ 1 w 27"/>
                <a:gd name="T7" fmla="*/ 1 h 28"/>
                <a:gd name="T8" fmla="*/ 1 w 27"/>
                <a:gd name="T9" fmla="*/ 1 h 28"/>
                <a:gd name="T10" fmla="*/ 1 w 27"/>
                <a:gd name="T11" fmla="*/ 1 h 28"/>
                <a:gd name="T12" fmla="*/ 1 w 27"/>
                <a:gd name="T13" fmla="*/ 1 h 28"/>
                <a:gd name="T14" fmla="*/ 1 w 27"/>
                <a:gd name="T15" fmla="*/ 1 h 28"/>
                <a:gd name="T16" fmla="*/ 0 w 27"/>
                <a:gd name="T17" fmla="*/ 1 h 28"/>
                <a:gd name="T18" fmla="*/ 1 w 27"/>
                <a:gd name="T19" fmla="*/ 1 h 28"/>
                <a:gd name="T20" fmla="*/ 1 w 27"/>
                <a:gd name="T21" fmla="*/ 1 h 28"/>
                <a:gd name="T22" fmla="*/ 1 w 27"/>
                <a:gd name="T23" fmla="*/ 1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1 h 28"/>
                <a:gd name="T30" fmla="*/ 1 w 27"/>
                <a:gd name="T31" fmla="*/ 1 h 28"/>
                <a:gd name="T32" fmla="*/ 1 w 2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2" name="Freeform 511"/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3" name="Freeform 512"/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1 w 30"/>
                <a:gd name="T1" fmla="*/ 1 h 33"/>
                <a:gd name="T2" fmla="*/ 1 w 30"/>
                <a:gd name="T3" fmla="*/ 1 h 33"/>
                <a:gd name="T4" fmla="*/ 1 w 30"/>
                <a:gd name="T5" fmla="*/ 1 h 33"/>
                <a:gd name="T6" fmla="*/ 1 w 30"/>
                <a:gd name="T7" fmla="*/ 1 h 33"/>
                <a:gd name="T8" fmla="*/ 1 w 30"/>
                <a:gd name="T9" fmla="*/ 1 h 33"/>
                <a:gd name="T10" fmla="*/ 1 w 30"/>
                <a:gd name="T11" fmla="*/ 1 h 33"/>
                <a:gd name="T12" fmla="*/ 0 w 30"/>
                <a:gd name="T13" fmla="*/ 1 h 33"/>
                <a:gd name="T14" fmla="*/ 0 w 30"/>
                <a:gd name="T15" fmla="*/ 1 h 33"/>
                <a:gd name="T16" fmla="*/ 1 w 30"/>
                <a:gd name="T17" fmla="*/ 1 h 33"/>
                <a:gd name="T18" fmla="*/ 1 w 30"/>
                <a:gd name="T19" fmla="*/ 1 h 33"/>
                <a:gd name="T20" fmla="*/ 1 w 30"/>
                <a:gd name="T21" fmla="*/ 1 h 33"/>
                <a:gd name="T22" fmla="*/ 1 w 30"/>
                <a:gd name="T23" fmla="*/ 1 h 33"/>
                <a:gd name="T24" fmla="*/ 1 w 30"/>
                <a:gd name="T25" fmla="*/ 0 h 33"/>
                <a:gd name="T26" fmla="*/ 1 w 30"/>
                <a:gd name="T27" fmla="*/ 1 h 33"/>
                <a:gd name="T28" fmla="*/ 1 w 30"/>
                <a:gd name="T29" fmla="*/ 1 h 33"/>
                <a:gd name="T30" fmla="*/ 1 w 30"/>
                <a:gd name="T31" fmla="*/ 1 h 33"/>
                <a:gd name="T32" fmla="*/ 1 w 30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3"/>
                <a:gd name="T53" fmla="*/ 30 w 3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4" name="Freeform 513"/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1 w 29"/>
                <a:gd name="T15" fmla="*/ 0 h 29"/>
                <a:gd name="T16" fmla="*/ 1 w 29"/>
                <a:gd name="T17" fmla="*/ 0 h 29"/>
                <a:gd name="T18" fmla="*/ 1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5" name="Freeform 514"/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0 w 247"/>
                <a:gd name="T1" fmla="*/ 0 h 159"/>
                <a:gd name="T2" fmla="*/ 0 w 247"/>
                <a:gd name="T3" fmla="*/ 0 h 159"/>
                <a:gd name="T4" fmla="*/ 0 w 247"/>
                <a:gd name="T5" fmla="*/ 0 h 159"/>
                <a:gd name="T6" fmla="*/ 0 w 247"/>
                <a:gd name="T7" fmla="*/ 0 h 159"/>
                <a:gd name="T8" fmla="*/ 0 w 247"/>
                <a:gd name="T9" fmla="*/ 0 h 159"/>
                <a:gd name="T10" fmla="*/ 0 w 247"/>
                <a:gd name="T11" fmla="*/ 0 h 159"/>
                <a:gd name="T12" fmla="*/ 0 w 247"/>
                <a:gd name="T13" fmla="*/ 0 h 159"/>
                <a:gd name="T14" fmla="*/ 0 w 247"/>
                <a:gd name="T15" fmla="*/ 0 h 159"/>
                <a:gd name="T16" fmla="*/ 0 w 247"/>
                <a:gd name="T17" fmla="*/ 0 h 159"/>
                <a:gd name="T18" fmla="*/ 0 w 247"/>
                <a:gd name="T19" fmla="*/ 0 h 159"/>
                <a:gd name="T20" fmla="*/ 0 w 247"/>
                <a:gd name="T21" fmla="*/ 0 h 159"/>
                <a:gd name="T22" fmla="*/ 0 w 247"/>
                <a:gd name="T23" fmla="*/ 0 h 159"/>
                <a:gd name="T24" fmla="*/ 0 w 247"/>
                <a:gd name="T25" fmla="*/ 0 h 159"/>
                <a:gd name="T26" fmla="*/ 0 w 247"/>
                <a:gd name="T27" fmla="*/ 0 h 159"/>
                <a:gd name="T28" fmla="*/ 0 w 247"/>
                <a:gd name="T29" fmla="*/ 0 h 159"/>
                <a:gd name="T30" fmla="*/ 0 w 247"/>
                <a:gd name="T31" fmla="*/ 0 h 159"/>
                <a:gd name="T32" fmla="*/ 0 w 247"/>
                <a:gd name="T33" fmla="*/ 0 h 159"/>
                <a:gd name="T34" fmla="*/ 0 w 247"/>
                <a:gd name="T35" fmla="*/ 0 h 159"/>
                <a:gd name="T36" fmla="*/ 0 w 247"/>
                <a:gd name="T37" fmla="*/ 0 h 159"/>
                <a:gd name="T38" fmla="*/ 0 w 247"/>
                <a:gd name="T39" fmla="*/ 0 h 159"/>
                <a:gd name="T40" fmla="*/ 0 w 247"/>
                <a:gd name="T41" fmla="*/ 0 h 159"/>
                <a:gd name="T42" fmla="*/ 0 w 247"/>
                <a:gd name="T43" fmla="*/ 0 h 159"/>
                <a:gd name="T44" fmla="*/ 0 w 247"/>
                <a:gd name="T45" fmla="*/ 0 h 159"/>
                <a:gd name="T46" fmla="*/ 0 w 247"/>
                <a:gd name="T47" fmla="*/ 0 h 159"/>
                <a:gd name="T48" fmla="*/ 0 w 247"/>
                <a:gd name="T49" fmla="*/ 0 h 159"/>
                <a:gd name="T50" fmla="*/ 0 w 247"/>
                <a:gd name="T51" fmla="*/ 0 h 159"/>
                <a:gd name="T52" fmla="*/ 0 w 247"/>
                <a:gd name="T53" fmla="*/ 0 h 159"/>
                <a:gd name="T54" fmla="*/ 0 w 247"/>
                <a:gd name="T55" fmla="*/ 0 h 159"/>
                <a:gd name="T56" fmla="*/ 0 w 247"/>
                <a:gd name="T57" fmla="*/ 0 h 159"/>
                <a:gd name="T58" fmla="*/ 0 w 247"/>
                <a:gd name="T59" fmla="*/ 0 h 159"/>
                <a:gd name="T60" fmla="*/ 0 w 247"/>
                <a:gd name="T61" fmla="*/ 0 h 159"/>
                <a:gd name="T62" fmla="*/ 0 w 247"/>
                <a:gd name="T63" fmla="*/ 0 h 159"/>
                <a:gd name="T64" fmla="*/ 0 w 247"/>
                <a:gd name="T65" fmla="*/ 0 h 159"/>
                <a:gd name="T66" fmla="*/ 0 w 247"/>
                <a:gd name="T67" fmla="*/ 0 h 159"/>
                <a:gd name="T68" fmla="*/ 0 w 247"/>
                <a:gd name="T69" fmla="*/ 0 h 159"/>
                <a:gd name="T70" fmla="*/ 0 w 247"/>
                <a:gd name="T71" fmla="*/ 0 h 159"/>
                <a:gd name="T72" fmla="*/ 0 w 247"/>
                <a:gd name="T73" fmla="*/ 0 h 159"/>
                <a:gd name="T74" fmla="*/ 0 w 247"/>
                <a:gd name="T75" fmla="*/ 0 h 159"/>
                <a:gd name="T76" fmla="*/ 0 w 247"/>
                <a:gd name="T77" fmla="*/ 0 h 159"/>
                <a:gd name="T78" fmla="*/ 0 w 247"/>
                <a:gd name="T79" fmla="*/ 0 h 159"/>
                <a:gd name="T80" fmla="*/ 0 w 247"/>
                <a:gd name="T81" fmla="*/ 0 h 159"/>
                <a:gd name="T82" fmla="*/ 0 w 247"/>
                <a:gd name="T83" fmla="*/ 0 h 159"/>
                <a:gd name="T84" fmla="*/ 0 w 247"/>
                <a:gd name="T85" fmla="*/ 0 h 159"/>
                <a:gd name="T86" fmla="*/ 0 w 247"/>
                <a:gd name="T87" fmla="*/ 0 h 159"/>
                <a:gd name="T88" fmla="*/ 0 w 247"/>
                <a:gd name="T89" fmla="*/ 0 h 159"/>
                <a:gd name="T90" fmla="*/ 0 w 247"/>
                <a:gd name="T91" fmla="*/ 0 h 159"/>
                <a:gd name="T92" fmla="*/ 0 w 247"/>
                <a:gd name="T93" fmla="*/ 0 h 159"/>
                <a:gd name="T94" fmla="*/ 0 w 247"/>
                <a:gd name="T95" fmla="*/ 0 h 159"/>
                <a:gd name="T96" fmla="*/ 0 w 247"/>
                <a:gd name="T97" fmla="*/ 0 h 159"/>
                <a:gd name="T98" fmla="*/ 0 w 247"/>
                <a:gd name="T99" fmla="*/ 0 h 159"/>
                <a:gd name="T100" fmla="*/ 0 w 247"/>
                <a:gd name="T101" fmla="*/ 0 h 159"/>
                <a:gd name="T102" fmla="*/ 0 w 247"/>
                <a:gd name="T103" fmla="*/ 0 h 159"/>
                <a:gd name="T104" fmla="*/ 0 w 247"/>
                <a:gd name="T105" fmla="*/ 0 h 159"/>
                <a:gd name="T106" fmla="*/ 0 w 247"/>
                <a:gd name="T107" fmla="*/ 0 h 159"/>
                <a:gd name="T108" fmla="*/ 0 w 247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6" name="Freeform 515"/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7" name="Freeform 516"/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8" name="Freeform 517"/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1 w 20"/>
                <a:gd name="T5" fmla="*/ 1 h 33"/>
                <a:gd name="T6" fmla="*/ 1 w 20"/>
                <a:gd name="T7" fmla="*/ 1 h 33"/>
                <a:gd name="T8" fmla="*/ 1 w 20"/>
                <a:gd name="T9" fmla="*/ 0 h 33"/>
                <a:gd name="T10" fmla="*/ 1 w 20"/>
                <a:gd name="T11" fmla="*/ 1 h 33"/>
                <a:gd name="T12" fmla="*/ 1 w 20"/>
                <a:gd name="T13" fmla="*/ 1 h 33"/>
                <a:gd name="T14" fmla="*/ 1 w 20"/>
                <a:gd name="T15" fmla="*/ 1 h 33"/>
                <a:gd name="T16" fmla="*/ 1 w 20"/>
                <a:gd name="T17" fmla="*/ 1 h 33"/>
                <a:gd name="T18" fmla="*/ 1 w 20"/>
                <a:gd name="T19" fmla="*/ 1 h 33"/>
                <a:gd name="T20" fmla="*/ 1 w 20"/>
                <a:gd name="T21" fmla="*/ 1 h 33"/>
                <a:gd name="T22" fmla="*/ 1 w 20"/>
                <a:gd name="T23" fmla="*/ 1 h 33"/>
                <a:gd name="T24" fmla="*/ 1 w 20"/>
                <a:gd name="T25" fmla="*/ 1 h 33"/>
                <a:gd name="T26" fmla="*/ 1 w 20"/>
                <a:gd name="T27" fmla="*/ 1 h 33"/>
                <a:gd name="T28" fmla="*/ 1 w 20"/>
                <a:gd name="T29" fmla="*/ 1 h 33"/>
                <a:gd name="T30" fmla="*/ 1 w 20"/>
                <a:gd name="T31" fmla="*/ 1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3"/>
                <a:gd name="T53" fmla="*/ 20 w 2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19" name="Freeform 518"/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0 w 386"/>
                <a:gd name="T1" fmla="*/ 1 h 232"/>
                <a:gd name="T2" fmla="*/ 0 w 386"/>
                <a:gd name="T3" fmla="*/ 1 h 232"/>
                <a:gd name="T4" fmla="*/ 0 w 386"/>
                <a:gd name="T5" fmla="*/ 1 h 232"/>
                <a:gd name="T6" fmla="*/ 0 w 386"/>
                <a:gd name="T7" fmla="*/ 1 h 232"/>
                <a:gd name="T8" fmla="*/ 0 w 386"/>
                <a:gd name="T9" fmla="*/ 1 h 232"/>
                <a:gd name="T10" fmla="*/ 0 w 386"/>
                <a:gd name="T11" fmla="*/ 1 h 232"/>
                <a:gd name="T12" fmla="*/ 0 w 386"/>
                <a:gd name="T13" fmla="*/ 1 h 232"/>
                <a:gd name="T14" fmla="*/ 0 w 386"/>
                <a:gd name="T15" fmla="*/ 1 h 232"/>
                <a:gd name="T16" fmla="*/ 0 w 386"/>
                <a:gd name="T17" fmla="*/ 1 h 232"/>
                <a:gd name="T18" fmla="*/ 0 w 386"/>
                <a:gd name="T19" fmla="*/ 1 h 232"/>
                <a:gd name="T20" fmla="*/ 0 w 386"/>
                <a:gd name="T21" fmla="*/ 1 h 232"/>
                <a:gd name="T22" fmla="*/ 0 w 386"/>
                <a:gd name="T23" fmla="*/ 1 h 232"/>
                <a:gd name="T24" fmla="*/ 0 w 386"/>
                <a:gd name="T25" fmla="*/ 1 h 232"/>
                <a:gd name="T26" fmla="*/ 0 w 386"/>
                <a:gd name="T27" fmla="*/ 1 h 232"/>
                <a:gd name="T28" fmla="*/ 0 w 386"/>
                <a:gd name="T29" fmla="*/ 1 h 232"/>
                <a:gd name="T30" fmla="*/ 0 w 386"/>
                <a:gd name="T31" fmla="*/ 1 h 232"/>
                <a:gd name="T32" fmla="*/ 0 w 386"/>
                <a:gd name="T33" fmla="*/ 1 h 232"/>
                <a:gd name="T34" fmla="*/ 0 w 386"/>
                <a:gd name="T35" fmla="*/ 1 h 232"/>
                <a:gd name="T36" fmla="*/ 0 w 386"/>
                <a:gd name="T37" fmla="*/ 1 h 232"/>
                <a:gd name="T38" fmla="*/ 0 w 386"/>
                <a:gd name="T39" fmla="*/ 1 h 232"/>
                <a:gd name="T40" fmla="*/ 0 w 386"/>
                <a:gd name="T41" fmla="*/ 1 h 232"/>
                <a:gd name="T42" fmla="*/ 0 w 386"/>
                <a:gd name="T43" fmla="*/ 1 h 232"/>
                <a:gd name="T44" fmla="*/ 0 w 386"/>
                <a:gd name="T45" fmla="*/ 1 h 232"/>
                <a:gd name="T46" fmla="*/ 0 w 386"/>
                <a:gd name="T47" fmla="*/ 1 h 232"/>
                <a:gd name="T48" fmla="*/ 0 w 386"/>
                <a:gd name="T49" fmla="*/ 1 h 232"/>
                <a:gd name="T50" fmla="*/ 0 w 386"/>
                <a:gd name="T51" fmla="*/ 1 h 232"/>
                <a:gd name="T52" fmla="*/ 0 w 386"/>
                <a:gd name="T53" fmla="*/ 1 h 232"/>
                <a:gd name="T54" fmla="*/ 0 w 386"/>
                <a:gd name="T55" fmla="*/ 1 h 232"/>
                <a:gd name="T56" fmla="*/ 0 w 386"/>
                <a:gd name="T57" fmla="*/ 1 h 232"/>
                <a:gd name="T58" fmla="*/ 0 w 386"/>
                <a:gd name="T59" fmla="*/ 1 h 232"/>
                <a:gd name="T60" fmla="*/ 0 w 386"/>
                <a:gd name="T61" fmla="*/ 1 h 232"/>
                <a:gd name="T62" fmla="*/ 0 w 386"/>
                <a:gd name="T63" fmla="*/ 1 h 232"/>
                <a:gd name="T64" fmla="*/ 0 w 386"/>
                <a:gd name="T65" fmla="*/ 1 h 232"/>
                <a:gd name="T66" fmla="*/ 0 w 386"/>
                <a:gd name="T67" fmla="*/ 1 h 232"/>
                <a:gd name="T68" fmla="*/ 0 w 386"/>
                <a:gd name="T69" fmla="*/ 1 h 232"/>
                <a:gd name="T70" fmla="*/ 0 w 386"/>
                <a:gd name="T71" fmla="*/ 1 h 232"/>
                <a:gd name="T72" fmla="*/ 0 w 386"/>
                <a:gd name="T73" fmla="*/ 1 h 232"/>
                <a:gd name="T74" fmla="*/ 0 w 386"/>
                <a:gd name="T75" fmla="*/ 1 h 232"/>
                <a:gd name="T76" fmla="*/ 0 w 386"/>
                <a:gd name="T77" fmla="*/ 1 h 232"/>
                <a:gd name="T78" fmla="*/ 0 w 386"/>
                <a:gd name="T79" fmla="*/ 1 h 232"/>
                <a:gd name="T80" fmla="*/ 0 w 386"/>
                <a:gd name="T81" fmla="*/ 1 h 232"/>
                <a:gd name="T82" fmla="*/ 0 w 386"/>
                <a:gd name="T83" fmla="*/ 1 h 232"/>
                <a:gd name="T84" fmla="*/ 0 w 386"/>
                <a:gd name="T85" fmla="*/ 1 h 232"/>
                <a:gd name="T86" fmla="*/ 0 w 386"/>
                <a:gd name="T87" fmla="*/ 1 h 232"/>
                <a:gd name="T88" fmla="*/ 0 w 386"/>
                <a:gd name="T89" fmla="*/ 1 h 232"/>
                <a:gd name="T90" fmla="*/ 0 w 386"/>
                <a:gd name="T91" fmla="*/ 1 h 232"/>
                <a:gd name="T92" fmla="*/ 0 w 386"/>
                <a:gd name="T93" fmla="*/ 1 h 232"/>
                <a:gd name="T94" fmla="*/ 0 w 386"/>
                <a:gd name="T95" fmla="*/ 1 h 232"/>
                <a:gd name="T96" fmla="*/ 0 w 386"/>
                <a:gd name="T97" fmla="*/ 1 h 232"/>
                <a:gd name="T98" fmla="*/ 0 w 386"/>
                <a:gd name="T99" fmla="*/ 1 h 232"/>
                <a:gd name="T100" fmla="*/ 0 w 386"/>
                <a:gd name="T101" fmla="*/ 1 h 232"/>
                <a:gd name="T102" fmla="*/ 0 w 386"/>
                <a:gd name="T103" fmla="*/ 1 h 232"/>
                <a:gd name="T104" fmla="*/ 0 w 386"/>
                <a:gd name="T105" fmla="*/ 1 h 232"/>
                <a:gd name="T106" fmla="*/ 0 w 386"/>
                <a:gd name="T107" fmla="*/ 1 h 232"/>
                <a:gd name="T108" fmla="*/ 0 w 386"/>
                <a:gd name="T109" fmla="*/ 1 h 232"/>
                <a:gd name="T110" fmla="*/ 0 w 386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2"/>
                <a:gd name="T170" fmla="*/ 386 w 386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20" name="Freeform 519"/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1 w 254"/>
                <a:gd name="T1" fmla="*/ 1 h 254"/>
                <a:gd name="T2" fmla="*/ 1 w 254"/>
                <a:gd name="T3" fmla="*/ 1 h 254"/>
                <a:gd name="T4" fmla="*/ 1 w 254"/>
                <a:gd name="T5" fmla="*/ 1 h 254"/>
                <a:gd name="T6" fmla="*/ 1 w 254"/>
                <a:gd name="T7" fmla="*/ 1 h 254"/>
                <a:gd name="T8" fmla="*/ 1 w 254"/>
                <a:gd name="T9" fmla="*/ 1 h 254"/>
                <a:gd name="T10" fmla="*/ 1 w 254"/>
                <a:gd name="T11" fmla="*/ 1 h 254"/>
                <a:gd name="T12" fmla="*/ 1 w 254"/>
                <a:gd name="T13" fmla="*/ 1 h 254"/>
                <a:gd name="T14" fmla="*/ 1 w 254"/>
                <a:gd name="T15" fmla="*/ 1 h 254"/>
                <a:gd name="T16" fmla="*/ 1 w 254"/>
                <a:gd name="T17" fmla="*/ 1 h 254"/>
                <a:gd name="T18" fmla="*/ 1 w 254"/>
                <a:gd name="T19" fmla="*/ 1 h 254"/>
                <a:gd name="T20" fmla="*/ 1 w 254"/>
                <a:gd name="T21" fmla="*/ 1 h 254"/>
                <a:gd name="T22" fmla="*/ 1 w 254"/>
                <a:gd name="T23" fmla="*/ 1 h 254"/>
                <a:gd name="T24" fmla="*/ 1 w 254"/>
                <a:gd name="T25" fmla="*/ 1 h 254"/>
                <a:gd name="T26" fmla="*/ 1 w 254"/>
                <a:gd name="T27" fmla="*/ 1 h 254"/>
                <a:gd name="T28" fmla="*/ 1 w 254"/>
                <a:gd name="T29" fmla="*/ 1 h 254"/>
                <a:gd name="T30" fmla="*/ 1 w 254"/>
                <a:gd name="T31" fmla="*/ 1 h 254"/>
                <a:gd name="T32" fmla="*/ 1 w 254"/>
                <a:gd name="T33" fmla="*/ 1 h 254"/>
                <a:gd name="T34" fmla="*/ 1 w 254"/>
                <a:gd name="T35" fmla="*/ 1 h 254"/>
                <a:gd name="T36" fmla="*/ 1 w 254"/>
                <a:gd name="T37" fmla="*/ 1 h 254"/>
                <a:gd name="T38" fmla="*/ 1 w 254"/>
                <a:gd name="T39" fmla="*/ 1 h 254"/>
                <a:gd name="T40" fmla="*/ 1 w 254"/>
                <a:gd name="T41" fmla="*/ 1 h 254"/>
                <a:gd name="T42" fmla="*/ 1 w 254"/>
                <a:gd name="T43" fmla="*/ 1 h 254"/>
                <a:gd name="T44" fmla="*/ 0 w 254"/>
                <a:gd name="T45" fmla="*/ 1 h 254"/>
                <a:gd name="T46" fmla="*/ 1 w 254"/>
                <a:gd name="T47" fmla="*/ 1 h 254"/>
                <a:gd name="T48" fmla="*/ 1 w 254"/>
                <a:gd name="T49" fmla="*/ 1 h 254"/>
                <a:gd name="T50" fmla="*/ 1 w 254"/>
                <a:gd name="T51" fmla="*/ 1 h 254"/>
                <a:gd name="T52" fmla="*/ 1 w 254"/>
                <a:gd name="T53" fmla="*/ 1 h 254"/>
                <a:gd name="T54" fmla="*/ 1 w 254"/>
                <a:gd name="T55" fmla="*/ 1 h 254"/>
                <a:gd name="T56" fmla="*/ 1 w 254"/>
                <a:gd name="T57" fmla="*/ 1 h 254"/>
                <a:gd name="T58" fmla="*/ 1 w 254"/>
                <a:gd name="T59" fmla="*/ 1 h 254"/>
                <a:gd name="T60" fmla="*/ 1 w 254"/>
                <a:gd name="T61" fmla="*/ 1 h 254"/>
                <a:gd name="T62" fmla="*/ 1 w 254"/>
                <a:gd name="T63" fmla="*/ 1 h 254"/>
                <a:gd name="T64" fmla="*/ 1 w 254"/>
                <a:gd name="T65" fmla="*/ 1 h 254"/>
                <a:gd name="T66" fmla="*/ 1 w 254"/>
                <a:gd name="T67" fmla="*/ 1 h 254"/>
                <a:gd name="T68" fmla="*/ 1 w 254"/>
                <a:gd name="T69" fmla="*/ 1 h 254"/>
                <a:gd name="T70" fmla="*/ 1 w 254"/>
                <a:gd name="T71" fmla="*/ 1 h 254"/>
                <a:gd name="T72" fmla="*/ 1 w 254"/>
                <a:gd name="T73" fmla="*/ 1 h 254"/>
                <a:gd name="T74" fmla="*/ 1 w 254"/>
                <a:gd name="T75" fmla="*/ 1 h 254"/>
                <a:gd name="T76" fmla="*/ 1 w 254"/>
                <a:gd name="T77" fmla="*/ 1 h 254"/>
                <a:gd name="T78" fmla="*/ 1 w 254"/>
                <a:gd name="T79" fmla="*/ 1 h 254"/>
                <a:gd name="T80" fmla="*/ 1 w 254"/>
                <a:gd name="T81" fmla="*/ 1 h 254"/>
                <a:gd name="T82" fmla="*/ 1 w 254"/>
                <a:gd name="T83" fmla="*/ 1 h 254"/>
                <a:gd name="T84" fmla="*/ 1 w 254"/>
                <a:gd name="T85" fmla="*/ 1 h 254"/>
                <a:gd name="T86" fmla="*/ 1 w 254"/>
                <a:gd name="T87" fmla="*/ 1 h 254"/>
                <a:gd name="T88" fmla="*/ 1 w 254"/>
                <a:gd name="T89" fmla="*/ 1 h 254"/>
                <a:gd name="T90" fmla="*/ 1 w 254"/>
                <a:gd name="T91" fmla="*/ 1 h 254"/>
                <a:gd name="T92" fmla="*/ 1 w 254"/>
                <a:gd name="T93" fmla="*/ 1 h 254"/>
                <a:gd name="T94" fmla="*/ 1 w 254"/>
                <a:gd name="T95" fmla="*/ 1 h 254"/>
                <a:gd name="T96" fmla="*/ 1 w 254"/>
                <a:gd name="T97" fmla="*/ 1 h 254"/>
                <a:gd name="T98" fmla="*/ 1 w 254"/>
                <a:gd name="T99" fmla="*/ 1 h 254"/>
                <a:gd name="T100" fmla="*/ 1 w 254"/>
                <a:gd name="T101" fmla="*/ 1 h 254"/>
                <a:gd name="T102" fmla="*/ 1 w 254"/>
                <a:gd name="T103" fmla="*/ 1 h 254"/>
                <a:gd name="T104" fmla="*/ 1 w 254"/>
                <a:gd name="T105" fmla="*/ 1 h 254"/>
                <a:gd name="T106" fmla="*/ 1 w 254"/>
                <a:gd name="T107" fmla="*/ 1 h 254"/>
                <a:gd name="T108" fmla="*/ 1 w 254"/>
                <a:gd name="T109" fmla="*/ 1 h 254"/>
                <a:gd name="T110" fmla="*/ 1 w 254"/>
                <a:gd name="T111" fmla="*/ 1 h 254"/>
                <a:gd name="T112" fmla="*/ 1 w 254"/>
                <a:gd name="T113" fmla="*/ 1 h 254"/>
                <a:gd name="T114" fmla="*/ 1 w 254"/>
                <a:gd name="T115" fmla="*/ 1 h 254"/>
                <a:gd name="T116" fmla="*/ 1 w 254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4"/>
                <a:gd name="T179" fmla="*/ 254 w 254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21" name="Freeform 520"/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1 w 186"/>
                <a:gd name="T1" fmla="*/ 0 h 313"/>
                <a:gd name="T2" fmla="*/ 1 w 186"/>
                <a:gd name="T3" fmla="*/ 0 h 313"/>
                <a:gd name="T4" fmla="*/ 1 w 186"/>
                <a:gd name="T5" fmla="*/ 0 h 313"/>
                <a:gd name="T6" fmla="*/ 1 w 186"/>
                <a:gd name="T7" fmla="*/ 0 h 313"/>
                <a:gd name="T8" fmla="*/ 1 w 186"/>
                <a:gd name="T9" fmla="*/ 0 h 313"/>
                <a:gd name="T10" fmla="*/ 1 w 186"/>
                <a:gd name="T11" fmla="*/ 0 h 313"/>
                <a:gd name="T12" fmla="*/ 1 w 186"/>
                <a:gd name="T13" fmla="*/ 0 h 313"/>
                <a:gd name="T14" fmla="*/ 1 w 186"/>
                <a:gd name="T15" fmla="*/ 0 h 313"/>
                <a:gd name="T16" fmla="*/ 1 w 186"/>
                <a:gd name="T17" fmla="*/ 0 h 313"/>
                <a:gd name="T18" fmla="*/ 1 w 186"/>
                <a:gd name="T19" fmla="*/ 0 h 313"/>
                <a:gd name="T20" fmla="*/ 1 w 186"/>
                <a:gd name="T21" fmla="*/ 0 h 313"/>
                <a:gd name="T22" fmla="*/ 1 w 186"/>
                <a:gd name="T23" fmla="*/ 0 h 313"/>
                <a:gd name="T24" fmla="*/ 1 w 186"/>
                <a:gd name="T25" fmla="*/ 0 h 313"/>
                <a:gd name="T26" fmla="*/ 1 w 186"/>
                <a:gd name="T27" fmla="*/ 0 h 313"/>
                <a:gd name="T28" fmla="*/ 1 w 186"/>
                <a:gd name="T29" fmla="*/ 0 h 313"/>
                <a:gd name="T30" fmla="*/ 1 w 186"/>
                <a:gd name="T31" fmla="*/ 0 h 313"/>
                <a:gd name="T32" fmla="*/ 1 w 186"/>
                <a:gd name="T33" fmla="*/ 0 h 313"/>
                <a:gd name="T34" fmla="*/ 1 w 186"/>
                <a:gd name="T35" fmla="*/ 0 h 313"/>
                <a:gd name="T36" fmla="*/ 1 w 186"/>
                <a:gd name="T37" fmla="*/ 0 h 313"/>
                <a:gd name="T38" fmla="*/ 1 w 186"/>
                <a:gd name="T39" fmla="*/ 0 h 313"/>
                <a:gd name="T40" fmla="*/ 1 w 186"/>
                <a:gd name="T41" fmla="*/ 0 h 313"/>
                <a:gd name="T42" fmla="*/ 1 w 186"/>
                <a:gd name="T43" fmla="*/ 0 h 313"/>
                <a:gd name="T44" fmla="*/ 1 w 186"/>
                <a:gd name="T45" fmla="*/ 0 h 313"/>
                <a:gd name="T46" fmla="*/ 1 w 186"/>
                <a:gd name="T47" fmla="*/ 0 h 313"/>
                <a:gd name="T48" fmla="*/ 1 w 186"/>
                <a:gd name="T49" fmla="*/ 0 h 313"/>
                <a:gd name="T50" fmla="*/ 1 w 186"/>
                <a:gd name="T51" fmla="*/ 0 h 313"/>
                <a:gd name="T52" fmla="*/ 1 w 186"/>
                <a:gd name="T53" fmla="*/ 0 h 313"/>
                <a:gd name="T54" fmla="*/ 1 w 186"/>
                <a:gd name="T55" fmla="*/ 0 h 313"/>
                <a:gd name="T56" fmla="*/ 1 w 186"/>
                <a:gd name="T57" fmla="*/ 0 h 313"/>
                <a:gd name="T58" fmla="*/ 1 w 186"/>
                <a:gd name="T59" fmla="*/ 0 h 313"/>
                <a:gd name="T60" fmla="*/ 1 w 186"/>
                <a:gd name="T61" fmla="*/ 0 h 313"/>
                <a:gd name="T62" fmla="*/ 1 w 186"/>
                <a:gd name="T63" fmla="*/ 0 h 313"/>
                <a:gd name="T64" fmla="*/ 1 w 186"/>
                <a:gd name="T65" fmla="*/ 0 h 313"/>
                <a:gd name="T66" fmla="*/ 1 w 186"/>
                <a:gd name="T67" fmla="*/ 0 h 313"/>
                <a:gd name="T68" fmla="*/ 1 w 186"/>
                <a:gd name="T69" fmla="*/ 0 h 313"/>
                <a:gd name="T70" fmla="*/ 1 w 186"/>
                <a:gd name="T71" fmla="*/ 0 h 313"/>
                <a:gd name="T72" fmla="*/ 1 w 186"/>
                <a:gd name="T73" fmla="*/ 0 h 313"/>
                <a:gd name="T74" fmla="*/ 1 w 186"/>
                <a:gd name="T75" fmla="*/ 0 h 313"/>
                <a:gd name="T76" fmla="*/ 1 w 186"/>
                <a:gd name="T77" fmla="*/ 0 h 313"/>
                <a:gd name="T78" fmla="*/ 1 w 186"/>
                <a:gd name="T79" fmla="*/ 0 h 313"/>
                <a:gd name="T80" fmla="*/ 1 w 186"/>
                <a:gd name="T81" fmla="*/ 0 h 313"/>
                <a:gd name="T82" fmla="*/ 1 w 186"/>
                <a:gd name="T83" fmla="*/ 0 h 313"/>
                <a:gd name="T84" fmla="*/ 1 w 186"/>
                <a:gd name="T85" fmla="*/ 0 h 313"/>
                <a:gd name="T86" fmla="*/ 1 w 186"/>
                <a:gd name="T87" fmla="*/ 0 h 313"/>
                <a:gd name="T88" fmla="*/ 1 w 186"/>
                <a:gd name="T89" fmla="*/ 0 h 313"/>
                <a:gd name="T90" fmla="*/ 1 w 186"/>
                <a:gd name="T91" fmla="*/ 0 h 313"/>
                <a:gd name="T92" fmla="*/ 1 w 186"/>
                <a:gd name="T93" fmla="*/ 0 h 313"/>
                <a:gd name="T94" fmla="*/ 1 w 186"/>
                <a:gd name="T95" fmla="*/ 0 h 313"/>
                <a:gd name="T96" fmla="*/ 1 w 186"/>
                <a:gd name="T97" fmla="*/ 0 h 313"/>
                <a:gd name="T98" fmla="*/ 1 w 186"/>
                <a:gd name="T99" fmla="*/ 0 h 313"/>
                <a:gd name="T100" fmla="*/ 1 w 186"/>
                <a:gd name="T101" fmla="*/ 0 h 313"/>
                <a:gd name="T102" fmla="*/ 1 w 186"/>
                <a:gd name="T103" fmla="*/ 0 h 313"/>
                <a:gd name="T104" fmla="*/ 1 w 186"/>
                <a:gd name="T105" fmla="*/ 0 h 313"/>
                <a:gd name="T106" fmla="*/ 1 w 186"/>
                <a:gd name="T107" fmla="*/ 0 h 313"/>
                <a:gd name="T108" fmla="*/ 1 w 186"/>
                <a:gd name="T109" fmla="*/ 0 h 313"/>
                <a:gd name="T110" fmla="*/ 1 w 186"/>
                <a:gd name="T111" fmla="*/ 0 h 313"/>
                <a:gd name="T112" fmla="*/ 1 w 186"/>
                <a:gd name="T113" fmla="*/ 0 h 313"/>
                <a:gd name="T114" fmla="*/ 1 w 186"/>
                <a:gd name="T115" fmla="*/ 0 h 313"/>
                <a:gd name="T116" fmla="*/ 1 w 186"/>
                <a:gd name="T117" fmla="*/ 0 h 313"/>
                <a:gd name="T118" fmla="*/ 1 w 186"/>
                <a:gd name="T119" fmla="*/ 0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3"/>
                <a:gd name="T182" fmla="*/ 186 w 186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22" name="Freeform 521"/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1 w 253"/>
                <a:gd name="T1" fmla="*/ 1 h 299"/>
                <a:gd name="T2" fmla="*/ 1 w 253"/>
                <a:gd name="T3" fmla="*/ 1 h 299"/>
                <a:gd name="T4" fmla="*/ 1 w 253"/>
                <a:gd name="T5" fmla="*/ 1 h 299"/>
                <a:gd name="T6" fmla="*/ 1 w 253"/>
                <a:gd name="T7" fmla="*/ 1 h 299"/>
                <a:gd name="T8" fmla="*/ 1 w 253"/>
                <a:gd name="T9" fmla="*/ 1 h 299"/>
                <a:gd name="T10" fmla="*/ 1 w 253"/>
                <a:gd name="T11" fmla="*/ 1 h 299"/>
                <a:gd name="T12" fmla="*/ 1 w 253"/>
                <a:gd name="T13" fmla="*/ 1 h 299"/>
                <a:gd name="T14" fmla="*/ 1 w 253"/>
                <a:gd name="T15" fmla="*/ 1 h 299"/>
                <a:gd name="T16" fmla="*/ 1 w 253"/>
                <a:gd name="T17" fmla="*/ 1 h 299"/>
                <a:gd name="T18" fmla="*/ 1 w 253"/>
                <a:gd name="T19" fmla="*/ 1 h 299"/>
                <a:gd name="T20" fmla="*/ 1 w 253"/>
                <a:gd name="T21" fmla="*/ 1 h 299"/>
                <a:gd name="T22" fmla="*/ 1 w 253"/>
                <a:gd name="T23" fmla="*/ 1 h 299"/>
                <a:gd name="T24" fmla="*/ 1 w 253"/>
                <a:gd name="T25" fmla="*/ 1 h 299"/>
                <a:gd name="T26" fmla="*/ 1 w 253"/>
                <a:gd name="T27" fmla="*/ 1 h 299"/>
                <a:gd name="T28" fmla="*/ 1 w 253"/>
                <a:gd name="T29" fmla="*/ 1 h 299"/>
                <a:gd name="T30" fmla="*/ 1 w 253"/>
                <a:gd name="T31" fmla="*/ 1 h 299"/>
                <a:gd name="T32" fmla="*/ 1 w 253"/>
                <a:gd name="T33" fmla="*/ 1 h 299"/>
                <a:gd name="T34" fmla="*/ 1 w 253"/>
                <a:gd name="T35" fmla="*/ 1 h 299"/>
                <a:gd name="T36" fmla="*/ 1 w 253"/>
                <a:gd name="T37" fmla="*/ 1 h 299"/>
                <a:gd name="T38" fmla="*/ 1 w 253"/>
                <a:gd name="T39" fmla="*/ 1 h 299"/>
                <a:gd name="T40" fmla="*/ 1 w 253"/>
                <a:gd name="T41" fmla="*/ 1 h 299"/>
                <a:gd name="T42" fmla="*/ 1 w 253"/>
                <a:gd name="T43" fmla="*/ 1 h 299"/>
                <a:gd name="T44" fmla="*/ 1 w 253"/>
                <a:gd name="T45" fmla="*/ 1 h 299"/>
                <a:gd name="T46" fmla="*/ 1 w 253"/>
                <a:gd name="T47" fmla="*/ 1 h 299"/>
                <a:gd name="T48" fmla="*/ 1 w 253"/>
                <a:gd name="T49" fmla="*/ 1 h 299"/>
                <a:gd name="T50" fmla="*/ 1 w 253"/>
                <a:gd name="T51" fmla="*/ 1 h 299"/>
                <a:gd name="T52" fmla="*/ 1 w 253"/>
                <a:gd name="T53" fmla="*/ 1 h 299"/>
                <a:gd name="T54" fmla="*/ 1 w 253"/>
                <a:gd name="T55" fmla="*/ 1 h 299"/>
                <a:gd name="T56" fmla="*/ 1 w 253"/>
                <a:gd name="T57" fmla="*/ 1 h 299"/>
                <a:gd name="T58" fmla="*/ 1 w 253"/>
                <a:gd name="T59" fmla="*/ 1 h 299"/>
                <a:gd name="T60" fmla="*/ 1 w 253"/>
                <a:gd name="T61" fmla="*/ 1 h 299"/>
                <a:gd name="T62" fmla="*/ 1 w 253"/>
                <a:gd name="T63" fmla="*/ 1 h 299"/>
                <a:gd name="T64" fmla="*/ 1 w 253"/>
                <a:gd name="T65" fmla="*/ 1 h 299"/>
                <a:gd name="T66" fmla="*/ 1 w 253"/>
                <a:gd name="T67" fmla="*/ 1 h 299"/>
                <a:gd name="T68" fmla="*/ 1 w 253"/>
                <a:gd name="T69" fmla="*/ 1 h 299"/>
                <a:gd name="T70" fmla="*/ 1 w 253"/>
                <a:gd name="T71" fmla="*/ 1 h 299"/>
                <a:gd name="T72" fmla="*/ 1 w 253"/>
                <a:gd name="T73" fmla="*/ 1 h 299"/>
                <a:gd name="T74" fmla="*/ 1 w 253"/>
                <a:gd name="T75" fmla="*/ 1 h 299"/>
                <a:gd name="T76" fmla="*/ 1 w 253"/>
                <a:gd name="T77" fmla="*/ 1 h 299"/>
                <a:gd name="T78" fmla="*/ 0 w 253"/>
                <a:gd name="T79" fmla="*/ 1 h 299"/>
                <a:gd name="T80" fmla="*/ 1 w 253"/>
                <a:gd name="T81" fmla="*/ 1 h 299"/>
                <a:gd name="T82" fmla="*/ 1 w 253"/>
                <a:gd name="T83" fmla="*/ 1 h 299"/>
                <a:gd name="T84" fmla="*/ 1 w 253"/>
                <a:gd name="T85" fmla="*/ 1 h 299"/>
                <a:gd name="T86" fmla="*/ 1 w 253"/>
                <a:gd name="T87" fmla="*/ 1 h 299"/>
                <a:gd name="T88" fmla="*/ 1 w 253"/>
                <a:gd name="T89" fmla="*/ 1 h 299"/>
                <a:gd name="T90" fmla="*/ 1 w 253"/>
                <a:gd name="T91" fmla="*/ 1 h 299"/>
                <a:gd name="T92" fmla="*/ 1 w 253"/>
                <a:gd name="T93" fmla="*/ 1 h 299"/>
                <a:gd name="T94" fmla="*/ 1 w 253"/>
                <a:gd name="T95" fmla="*/ 1 h 299"/>
                <a:gd name="T96" fmla="*/ 1 w 253"/>
                <a:gd name="T97" fmla="*/ 1 h 299"/>
                <a:gd name="T98" fmla="*/ 1 w 253"/>
                <a:gd name="T99" fmla="*/ 1 h 299"/>
                <a:gd name="T100" fmla="*/ 1 w 253"/>
                <a:gd name="T101" fmla="*/ 1 h 299"/>
                <a:gd name="T102" fmla="*/ 1 w 253"/>
                <a:gd name="T103" fmla="*/ 1 h 299"/>
                <a:gd name="T104" fmla="*/ 1 w 253"/>
                <a:gd name="T105" fmla="*/ 1 h 299"/>
                <a:gd name="T106" fmla="*/ 1 w 253"/>
                <a:gd name="T107" fmla="*/ 1 h 299"/>
                <a:gd name="T108" fmla="*/ 1 w 253"/>
                <a:gd name="T109" fmla="*/ 1 h 299"/>
                <a:gd name="T110" fmla="*/ 1 w 253"/>
                <a:gd name="T111" fmla="*/ 1 h 299"/>
                <a:gd name="T112" fmla="*/ 1 w 253"/>
                <a:gd name="T113" fmla="*/ 1 h 299"/>
                <a:gd name="T114" fmla="*/ 1 w 253"/>
                <a:gd name="T115" fmla="*/ 1 h 299"/>
                <a:gd name="T116" fmla="*/ 1 w 253"/>
                <a:gd name="T117" fmla="*/ 1 h 299"/>
                <a:gd name="T118" fmla="*/ 1 w 253"/>
                <a:gd name="T119" fmla="*/ 1 h 299"/>
                <a:gd name="T120" fmla="*/ 1 w 253"/>
                <a:gd name="T121" fmla="*/ 1 h 299"/>
                <a:gd name="T122" fmla="*/ 1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299"/>
                <a:gd name="T188" fmla="*/ 253 w 253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23" name="Freeform 522"/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124" name="Freeform 523"/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343" name="Picture 4" descr="ROSE02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33" y="1547144"/>
            <a:ext cx="4622196" cy="29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188"/>
          <p:cNvGrpSpPr>
            <a:grpSpLocks noChangeAspect="1"/>
          </p:cNvGrpSpPr>
          <p:nvPr/>
        </p:nvGrpSpPr>
        <p:grpSpPr bwMode="auto">
          <a:xfrm>
            <a:off x="9753600" y="5029204"/>
            <a:ext cx="2438400" cy="1833033"/>
            <a:chOff x="1728" y="192"/>
            <a:chExt cx="1259" cy="1154"/>
          </a:xfrm>
        </p:grpSpPr>
        <p:sp>
          <p:nvSpPr>
            <p:cNvPr id="27655" name="AutoShape 189"/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27656" name="Group 190"/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27790" name="Freeform 191"/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0 w 889"/>
                  <a:gd name="T1" fmla="*/ 1 h 890"/>
                  <a:gd name="T2" fmla="*/ 0 w 889"/>
                  <a:gd name="T3" fmla="*/ 1 h 890"/>
                  <a:gd name="T4" fmla="*/ 0 w 889"/>
                  <a:gd name="T5" fmla="*/ 1 h 890"/>
                  <a:gd name="T6" fmla="*/ 0 w 889"/>
                  <a:gd name="T7" fmla="*/ 1 h 890"/>
                  <a:gd name="T8" fmla="*/ 0 w 889"/>
                  <a:gd name="T9" fmla="*/ 1 h 890"/>
                  <a:gd name="T10" fmla="*/ 0 w 889"/>
                  <a:gd name="T11" fmla="*/ 1 h 890"/>
                  <a:gd name="T12" fmla="*/ 0 w 889"/>
                  <a:gd name="T13" fmla="*/ 1 h 890"/>
                  <a:gd name="T14" fmla="*/ 0 w 889"/>
                  <a:gd name="T15" fmla="*/ 1 h 890"/>
                  <a:gd name="T16" fmla="*/ 0 w 889"/>
                  <a:gd name="T17" fmla="*/ 1 h 890"/>
                  <a:gd name="T18" fmla="*/ 0 w 889"/>
                  <a:gd name="T19" fmla="*/ 1 h 890"/>
                  <a:gd name="T20" fmla="*/ 0 w 889"/>
                  <a:gd name="T21" fmla="*/ 1 h 890"/>
                  <a:gd name="T22" fmla="*/ 0 w 889"/>
                  <a:gd name="T23" fmla="*/ 1 h 890"/>
                  <a:gd name="T24" fmla="*/ 0 w 889"/>
                  <a:gd name="T25" fmla="*/ 1 h 890"/>
                  <a:gd name="T26" fmla="*/ 0 w 889"/>
                  <a:gd name="T27" fmla="*/ 1 h 890"/>
                  <a:gd name="T28" fmla="*/ 0 w 889"/>
                  <a:gd name="T29" fmla="*/ 1 h 890"/>
                  <a:gd name="T30" fmla="*/ 0 w 889"/>
                  <a:gd name="T31" fmla="*/ 1 h 890"/>
                  <a:gd name="T32" fmla="*/ 0 w 889"/>
                  <a:gd name="T33" fmla="*/ 1 h 890"/>
                  <a:gd name="T34" fmla="*/ 0 w 889"/>
                  <a:gd name="T35" fmla="*/ 1 h 890"/>
                  <a:gd name="T36" fmla="*/ 0 w 889"/>
                  <a:gd name="T37" fmla="*/ 1 h 890"/>
                  <a:gd name="T38" fmla="*/ 0 w 889"/>
                  <a:gd name="T39" fmla="*/ 1 h 890"/>
                  <a:gd name="T40" fmla="*/ 0 w 889"/>
                  <a:gd name="T41" fmla="*/ 1 h 890"/>
                  <a:gd name="T42" fmla="*/ 0 w 889"/>
                  <a:gd name="T43" fmla="*/ 1 h 890"/>
                  <a:gd name="T44" fmla="*/ 0 w 889"/>
                  <a:gd name="T45" fmla="*/ 1 h 890"/>
                  <a:gd name="T46" fmla="*/ 0 w 889"/>
                  <a:gd name="T47" fmla="*/ 1 h 890"/>
                  <a:gd name="T48" fmla="*/ 0 w 889"/>
                  <a:gd name="T49" fmla="*/ 1 h 890"/>
                  <a:gd name="T50" fmla="*/ 0 w 889"/>
                  <a:gd name="T51" fmla="*/ 1 h 890"/>
                  <a:gd name="T52" fmla="*/ 0 w 889"/>
                  <a:gd name="T53" fmla="*/ 1 h 890"/>
                  <a:gd name="T54" fmla="*/ 0 w 889"/>
                  <a:gd name="T55" fmla="*/ 1 h 890"/>
                  <a:gd name="T56" fmla="*/ 0 w 889"/>
                  <a:gd name="T57" fmla="*/ 1 h 890"/>
                  <a:gd name="T58" fmla="*/ 0 w 889"/>
                  <a:gd name="T59" fmla="*/ 1 h 890"/>
                  <a:gd name="T60" fmla="*/ 0 w 889"/>
                  <a:gd name="T61" fmla="*/ 1 h 890"/>
                  <a:gd name="T62" fmla="*/ 0 w 889"/>
                  <a:gd name="T63" fmla="*/ 1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9"/>
                  <a:gd name="T97" fmla="*/ 0 h 890"/>
                  <a:gd name="T98" fmla="*/ 889 w 889"/>
                  <a:gd name="T99" fmla="*/ 890 h 8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1" name="Freeform 192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1 w 366"/>
                  <a:gd name="T1" fmla="*/ 1 h 367"/>
                  <a:gd name="T2" fmla="*/ 1 w 366"/>
                  <a:gd name="T3" fmla="*/ 1 h 367"/>
                  <a:gd name="T4" fmla="*/ 1 w 366"/>
                  <a:gd name="T5" fmla="*/ 1 h 367"/>
                  <a:gd name="T6" fmla="*/ 1 w 366"/>
                  <a:gd name="T7" fmla="*/ 1 h 367"/>
                  <a:gd name="T8" fmla="*/ 1 w 366"/>
                  <a:gd name="T9" fmla="*/ 1 h 367"/>
                  <a:gd name="T10" fmla="*/ 1 w 366"/>
                  <a:gd name="T11" fmla="*/ 1 h 367"/>
                  <a:gd name="T12" fmla="*/ 1 w 366"/>
                  <a:gd name="T13" fmla="*/ 1 h 367"/>
                  <a:gd name="T14" fmla="*/ 1 w 366"/>
                  <a:gd name="T15" fmla="*/ 1 h 367"/>
                  <a:gd name="T16" fmla="*/ 1 w 366"/>
                  <a:gd name="T17" fmla="*/ 1 h 367"/>
                  <a:gd name="T18" fmla="*/ 1 w 366"/>
                  <a:gd name="T19" fmla="*/ 1 h 367"/>
                  <a:gd name="T20" fmla="*/ 1 w 366"/>
                  <a:gd name="T21" fmla="*/ 1 h 367"/>
                  <a:gd name="T22" fmla="*/ 1 w 366"/>
                  <a:gd name="T23" fmla="*/ 1 h 367"/>
                  <a:gd name="T24" fmla="*/ 1 w 366"/>
                  <a:gd name="T25" fmla="*/ 1 h 367"/>
                  <a:gd name="T26" fmla="*/ 1 w 366"/>
                  <a:gd name="T27" fmla="*/ 1 h 367"/>
                  <a:gd name="T28" fmla="*/ 1 w 366"/>
                  <a:gd name="T29" fmla="*/ 1 h 367"/>
                  <a:gd name="T30" fmla="*/ 1 w 366"/>
                  <a:gd name="T31" fmla="*/ 1 h 367"/>
                  <a:gd name="T32" fmla="*/ 1 w 366"/>
                  <a:gd name="T33" fmla="*/ 0 h 367"/>
                  <a:gd name="T34" fmla="*/ 1 w 366"/>
                  <a:gd name="T35" fmla="*/ 1 h 367"/>
                  <a:gd name="T36" fmla="*/ 1 w 366"/>
                  <a:gd name="T37" fmla="*/ 1 h 367"/>
                  <a:gd name="T38" fmla="*/ 1 w 366"/>
                  <a:gd name="T39" fmla="*/ 1 h 367"/>
                  <a:gd name="T40" fmla="*/ 1 w 366"/>
                  <a:gd name="T41" fmla="*/ 1 h 367"/>
                  <a:gd name="T42" fmla="*/ 1 w 366"/>
                  <a:gd name="T43" fmla="*/ 1 h 367"/>
                  <a:gd name="T44" fmla="*/ 1 w 366"/>
                  <a:gd name="T45" fmla="*/ 1 h 367"/>
                  <a:gd name="T46" fmla="*/ 1 w 366"/>
                  <a:gd name="T47" fmla="*/ 1 h 367"/>
                  <a:gd name="T48" fmla="*/ 0 w 366"/>
                  <a:gd name="T49" fmla="*/ 1 h 367"/>
                  <a:gd name="T50" fmla="*/ 1 w 366"/>
                  <a:gd name="T51" fmla="*/ 1 h 367"/>
                  <a:gd name="T52" fmla="*/ 1 w 366"/>
                  <a:gd name="T53" fmla="*/ 1 h 367"/>
                  <a:gd name="T54" fmla="*/ 1 w 366"/>
                  <a:gd name="T55" fmla="*/ 1 h 367"/>
                  <a:gd name="T56" fmla="*/ 1 w 366"/>
                  <a:gd name="T57" fmla="*/ 1 h 367"/>
                  <a:gd name="T58" fmla="*/ 1 w 366"/>
                  <a:gd name="T59" fmla="*/ 1 h 367"/>
                  <a:gd name="T60" fmla="*/ 1 w 366"/>
                  <a:gd name="T61" fmla="*/ 1 h 367"/>
                  <a:gd name="T62" fmla="*/ 1 w 366"/>
                  <a:gd name="T63" fmla="*/ 1 h 367"/>
                  <a:gd name="T64" fmla="*/ 1 w 366"/>
                  <a:gd name="T65" fmla="*/ 1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6"/>
                  <a:gd name="T100" fmla="*/ 0 h 367"/>
                  <a:gd name="T101" fmla="*/ 366 w 366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2" name="Freeform 193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1 w 366"/>
                  <a:gd name="T1" fmla="*/ 1 h 367"/>
                  <a:gd name="T2" fmla="*/ 1 w 366"/>
                  <a:gd name="T3" fmla="*/ 1 h 367"/>
                  <a:gd name="T4" fmla="*/ 1 w 366"/>
                  <a:gd name="T5" fmla="*/ 1 h 367"/>
                  <a:gd name="T6" fmla="*/ 1 w 366"/>
                  <a:gd name="T7" fmla="*/ 1 h 367"/>
                  <a:gd name="T8" fmla="*/ 1 w 366"/>
                  <a:gd name="T9" fmla="*/ 1 h 367"/>
                  <a:gd name="T10" fmla="*/ 1 w 366"/>
                  <a:gd name="T11" fmla="*/ 1 h 367"/>
                  <a:gd name="T12" fmla="*/ 1 w 366"/>
                  <a:gd name="T13" fmla="*/ 1 h 367"/>
                  <a:gd name="T14" fmla="*/ 1 w 366"/>
                  <a:gd name="T15" fmla="*/ 1 h 367"/>
                  <a:gd name="T16" fmla="*/ 1 w 366"/>
                  <a:gd name="T17" fmla="*/ 1 h 367"/>
                  <a:gd name="T18" fmla="*/ 1 w 366"/>
                  <a:gd name="T19" fmla="*/ 1 h 367"/>
                  <a:gd name="T20" fmla="*/ 1 w 366"/>
                  <a:gd name="T21" fmla="*/ 1 h 367"/>
                  <a:gd name="T22" fmla="*/ 1 w 366"/>
                  <a:gd name="T23" fmla="*/ 1 h 367"/>
                  <a:gd name="T24" fmla="*/ 1 w 366"/>
                  <a:gd name="T25" fmla="*/ 1 h 367"/>
                  <a:gd name="T26" fmla="*/ 1 w 366"/>
                  <a:gd name="T27" fmla="*/ 1 h 367"/>
                  <a:gd name="T28" fmla="*/ 1 w 366"/>
                  <a:gd name="T29" fmla="*/ 1 h 367"/>
                  <a:gd name="T30" fmla="*/ 1 w 366"/>
                  <a:gd name="T31" fmla="*/ 1 h 367"/>
                  <a:gd name="T32" fmla="*/ 1 w 366"/>
                  <a:gd name="T33" fmla="*/ 0 h 367"/>
                  <a:gd name="T34" fmla="*/ 1 w 366"/>
                  <a:gd name="T35" fmla="*/ 1 h 367"/>
                  <a:gd name="T36" fmla="*/ 1 w 366"/>
                  <a:gd name="T37" fmla="*/ 1 h 367"/>
                  <a:gd name="T38" fmla="*/ 1 w 366"/>
                  <a:gd name="T39" fmla="*/ 1 h 367"/>
                  <a:gd name="T40" fmla="*/ 1 w 366"/>
                  <a:gd name="T41" fmla="*/ 1 h 367"/>
                  <a:gd name="T42" fmla="*/ 1 w 366"/>
                  <a:gd name="T43" fmla="*/ 1 h 367"/>
                  <a:gd name="T44" fmla="*/ 1 w 366"/>
                  <a:gd name="T45" fmla="*/ 1 h 367"/>
                  <a:gd name="T46" fmla="*/ 1 w 366"/>
                  <a:gd name="T47" fmla="*/ 1 h 367"/>
                  <a:gd name="T48" fmla="*/ 0 w 366"/>
                  <a:gd name="T49" fmla="*/ 1 h 367"/>
                  <a:gd name="T50" fmla="*/ 1 w 366"/>
                  <a:gd name="T51" fmla="*/ 1 h 367"/>
                  <a:gd name="T52" fmla="*/ 1 w 366"/>
                  <a:gd name="T53" fmla="*/ 1 h 367"/>
                  <a:gd name="T54" fmla="*/ 1 w 366"/>
                  <a:gd name="T55" fmla="*/ 1 h 367"/>
                  <a:gd name="T56" fmla="*/ 1 w 366"/>
                  <a:gd name="T57" fmla="*/ 1 h 367"/>
                  <a:gd name="T58" fmla="*/ 1 w 366"/>
                  <a:gd name="T59" fmla="*/ 1 h 367"/>
                  <a:gd name="T60" fmla="*/ 1 w 366"/>
                  <a:gd name="T61" fmla="*/ 1 h 367"/>
                  <a:gd name="T62" fmla="*/ 1 w 366"/>
                  <a:gd name="T63" fmla="*/ 1 h 367"/>
                  <a:gd name="T64" fmla="*/ 1 w 366"/>
                  <a:gd name="T65" fmla="*/ 1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6"/>
                  <a:gd name="T100" fmla="*/ 0 h 367"/>
                  <a:gd name="T101" fmla="*/ 366 w 366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3" name="Freeform 194"/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0 w 119"/>
                  <a:gd name="T1" fmla="*/ 1 h 251"/>
                  <a:gd name="T2" fmla="*/ 0 w 119"/>
                  <a:gd name="T3" fmla="*/ 0 h 251"/>
                  <a:gd name="T4" fmla="*/ 0 w 119"/>
                  <a:gd name="T5" fmla="*/ 0 h 251"/>
                  <a:gd name="T6" fmla="*/ 0 w 119"/>
                  <a:gd name="T7" fmla="*/ 1 h 251"/>
                  <a:gd name="T8" fmla="*/ 0 w 119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51"/>
                  <a:gd name="T17" fmla="*/ 119 w 119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4" name="Freeform 195"/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1 h 123"/>
                  <a:gd name="T2" fmla="*/ 1 w 310"/>
                  <a:gd name="T3" fmla="*/ 1 h 123"/>
                  <a:gd name="T4" fmla="*/ 1 w 310"/>
                  <a:gd name="T5" fmla="*/ 1 h 123"/>
                  <a:gd name="T6" fmla="*/ 1 w 310"/>
                  <a:gd name="T7" fmla="*/ 1 h 123"/>
                  <a:gd name="T8" fmla="*/ 1 w 310"/>
                  <a:gd name="T9" fmla="*/ 1 h 123"/>
                  <a:gd name="T10" fmla="*/ 1 w 310"/>
                  <a:gd name="T11" fmla="*/ 1 h 123"/>
                  <a:gd name="T12" fmla="*/ 1 w 310"/>
                  <a:gd name="T13" fmla="*/ 1 h 123"/>
                  <a:gd name="T14" fmla="*/ 1 w 310"/>
                  <a:gd name="T15" fmla="*/ 1 h 123"/>
                  <a:gd name="T16" fmla="*/ 1 w 310"/>
                  <a:gd name="T17" fmla="*/ 1 h 123"/>
                  <a:gd name="T18" fmla="*/ 1 w 310"/>
                  <a:gd name="T19" fmla="*/ 1 h 123"/>
                  <a:gd name="T20" fmla="*/ 1 w 310"/>
                  <a:gd name="T21" fmla="*/ 1 h 123"/>
                  <a:gd name="T22" fmla="*/ 1 w 310"/>
                  <a:gd name="T23" fmla="*/ 1 h 123"/>
                  <a:gd name="T24" fmla="*/ 1 w 310"/>
                  <a:gd name="T25" fmla="*/ 1 h 123"/>
                  <a:gd name="T26" fmla="*/ 1 w 310"/>
                  <a:gd name="T27" fmla="*/ 1 h 123"/>
                  <a:gd name="T28" fmla="*/ 1 w 310"/>
                  <a:gd name="T29" fmla="*/ 1 h 123"/>
                  <a:gd name="T30" fmla="*/ 1 w 310"/>
                  <a:gd name="T31" fmla="*/ 1 h 123"/>
                  <a:gd name="T32" fmla="*/ 1 w 310"/>
                  <a:gd name="T33" fmla="*/ 1 h 123"/>
                  <a:gd name="T34" fmla="*/ 1 w 310"/>
                  <a:gd name="T35" fmla="*/ 1 h 123"/>
                  <a:gd name="T36" fmla="*/ 1 w 310"/>
                  <a:gd name="T37" fmla="*/ 1 h 123"/>
                  <a:gd name="T38" fmla="*/ 1 w 310"/>
                  <a:gd name="T39" fmla="*/ 1 h 123"/>
                  <a:gd name="T40" fmla="*/ 1 w 310"/>
                  <a:gd name="T41" fmla="*/ 1 h 123"/>
                  <a:gd name="T42" fmla="*/ 1 w 310"/>
                  <a:gd name="T43" fmla="*/ 1 h 123"/>
                  <a:gd name="T44" fmla="*/ 1 w 310"/>
                  <a:gd name="T45" fmla="*/ 1 h 123"/>
                  <a:gd name="T46" fmla="*/ 1 w 310"/>
                  <a:gd name="T47" fmla="*/ 1 h 123"/>
                  <a:gd name="T48" fmla="*/ 1 w 310"/>
                  <a:gd name="T49" fmla="*/ 0 h 123"/>
                  <a:gd name="T50" fmla="*/ 1 w 310"/>
                  <a:gd name="T51" fmla="*/ 0 h 123"/>
                  <a:gd name="T52" fmla="*/ 1 w 310"/>
                  <a:gd name="T53" fmla="*/ 1 h 123"/>
                  <a:gd name="T54" fmla="*/ 1 w 310"/>
                  <a:gd name="T55" fmla="*/ 1 h 123"/>
                  <a:gd name="T56" fmla="*/ 1 w 310"/>
                  <a:gd name="T57" fmla="*/ 1 h 123"/>
                  <a:gd name="T58" fmla="*/ 1 w 310"/>
                  <a:gd name="T59" fmla="*/ 1 h 123"/>
                  <a:gd name="T60" fmla="*/ 1 w 310"/>
                  <a:gd name="T61" fmla="*/ 1 h 123"/>
                  <a:gd name="T62" fmla="*/ 1 w 310"/>
                  <a:gd name="T63" fmla="*/ 1 h 123"/>
                  <a:gd name="T64" fmla="*/ 1 w 310"/>
                  <a:gd name="T65" fmla="*/ 1 h 123"/>
                  <a:gd name="T66" fmla="*/ 0 w 310"/>
                  <a:gd name="T67" fmla="*/ 1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0"/>
                  <a:gd name="T103" fmla="*/ 0 h 123"/>
                  <a:gd name="T104" fmla="*/ 310 w 310"/>
                  <a:gd name="T105" fmla="*/ 123 h 1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5" name="Rectangle 196"/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en-US" alt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6" name="Freeform 197"/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0 w 119"/>
                  <a:gd name="T1" fmla="*/ 1 h 54"/>
                  <a:gd name="T2" fmla="*/ 0 w 119"/>
                  <a:gd name="T3" fmla="*/ 0 h 54"/>
                  <a:gd name="T4" fmla="*/ 0 w 119"/>
                  <a:gd name="T5" fmla="*/ 0 h 54"/>
                  <a:gd name="T6" fmla="*/ 0 w 119"/>
                  <a:gd name="T7" fmla="*/ 1 h 54"/>
                  <a:gd name="T8" fmla="*/ 0 w 119"/>
                  <a:gd name="T9" fmla="*/ 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54"/>
                  <a:gd name="T17" fmla="*/ 119 w 11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7" name="Freeform 198"/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0 h 81"/>
                  <a:gd name="T4" fmla="*/ 1 w 152"/>
                  <a:gd name="T5" fmla="*/ 0 h 81"/>
                  <a:gd name="T6" fmla="*/ 1 w 152"/>
                  <a:gd name="T7" fmla="*/ 0 h 81"/>
                  <a:gd name="T8" fmla="*/ 1 w 152"/>
                  <a:gd name="T9" fmla="*/ 0 h 81"/>
                  <a:gd name="T10" fmla="*/ 1 w 152"/>
                  <a:gd name="T11" fmla="*/ 0 h 81"/>
                  <a:gd name="T12" fmla="*/ 1 w 152"/>
                  <a:gd name="T13" fmla="*/ 0 h 81"/>
                  <a:gd name="T14" fmla="*/ 1 w 152"/>
                  <a:gd name="T15" fmla="*/ 0 h 81"/>
                  <a:gd name="T16" fmla="*/ 1 w 152"/>
                  <a:gd name="T17" fmla="*/ 0 h 81"/>
                  <a:gd name="T18" fmla="*/ 1 w 152"/>
                  <a:gd name="T19" fmla="*/ 0 h 81"/>
                  <a:gd name="T20" fmla="*/ 1 w 152"/>
                  <a:gd name="T21" fmla="*/ 0 h 81"/>
                  <a:gd name="T22" fmla="*/ 1 w 152"/>
                  <a:gd name="T23" fmla="*/ 0 h 81"/>
                  <a:gd name="T24" fmla="*/ 1 w 152"/>
                  <a:gd name="T25" fmla="*/ 0 h 81"/>
                  <a:gd name="T26" fmla="*/ 1 w 152"/>
                  <a:gd name="T27" fmla="*/ 0 h 81"/>
                  <a:gd name="T28" fmla="*/ 1 w 152"/>
                  <a:gd name="T29" fmla="*/ 0 h 81"/>
                  <a:gd name="T30" fmla="*/ 1 w 152"/>
                  <a:gd name="T31" fmla="*/ 0 h 81"/>
                  <a:gd name="T32" fmla="*/ 1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81"/>
                  <a:gd name="T56" fmla="*/ 152 w 152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8" name="Freeform 199"/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1 w 128"/>
                  <a:gd name="T1" fmla="*/ 0 h 80"/>
                  <a:gd name="T2" fmla="*/ 1 w 128"/>
                  <a:gd name="T3" fmla="*/ 0 h 80"/>
                  <a:gd name="T4" fmla="*/ 1 w 128"/>
                  <a:gd name="T5" fmla="*/ 0 h 80"/>
                  <a:gd name="T6" fmla="*/ 1 w 128"/>
                  <a:gd name="T7" fmla="*/ 0 h 80"/>
                  <a:gd name="T8" fmla="*/ 0 w 128"/>
                  <a:gd name="T9" fmla="*/ 0 h 80"/>
                  <a:gd name="T10" fmla="*/ 1 w 128"/>
                  <a:gd name="T11" fmla="*/ 0 h 80"/>
                  <a:gd name="T12" fmla="*/ 1 w 128"/>
                  <a:gd name="T13" fmla="*/ 0 h 80"/>
                  <a:gd name="T14" fmla="*/ 1 w 128"/>
                  <a:gd name="T15" fmla="*/ 0 h 80"/>
                  <a:gd name="T16" fmla="*/ 1 w 128"/>
                  <a:gd name="T17" fmla="*/ 0 h 80"/>
                  <a:gd name="T18" fmla="*/ 1 w 128"/>
                  <a:gd name="T19" fmla="*/ 0 h 80"/>
                  <a:gd name="T20" fmla="*/ 1 w 128"/>
                  <a:gd name="T21" fmla="*/ 0 h 80"/>
                  <a:gd name="T22" fmla="*/ 1 w 128"/>
                  <a:gd name="T23" fmla="*/ 0 h 80"/>
                  <a:gd name="T24" fmla="*/ 1 w 128"/>
                  <a:gd name="T25" fmla="*/ 0 h 80"/>
                  <a:gd name="T26" fmla="*/ 1 w 128"/>
                  <a:gd name="T27" fmla="*/ 0 h 80"/>
                  <a:gd name="T28" fmla="*/ 1 w 128"/>
                  <a:gd name="T29" fmla="*/ 0 h 80"/>
                  <a:gd name="T30" fmla="*/ 1 w 128"/>
                  <a:gd name="T31" fmla="*/ 0 h 80"/>
                  <a:gd name="T32" fmla="*/ 1 w 128"/>
                  <a:gd name="T33" fmla="*/ 0 h 80"/>
                  <a:gd name="T34" fmla="*/ 1 w 128"/>
                  <a:gd name="T35" fmla="*/ 0 h 80"/>
                  <a:gd name="T36" fmla="*/ 1 w 128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"/>
                  <a:gd name="T58" fmla="*/ 0 h 80"/>
                  <a:gd name="T59" fmla="*/ 128 w 128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799" name="Freeform 200"/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0 h 54"/>
                  <a:gd name="T2" fmla="*/ 1 w 369"/>
                  <a:gd name="T3" fmla="*/ 0 h 54"/>
                  <a:gd name="T4" fmla="*/ 1 w 369"/>
                  <a:gd name="T5" fmla="*/ 0 h 54"/>
                  <a:gd name="T6" fmla="*/ 1 w 369"/>
                  <a:gd name="T7" fmla="*/ 0 h 54"/>
                  <a:gd name="T8" fmla="*/ 1 w 369"/>
                  <a:gd name="T9" fmla="*/ 0 h 54"/>
                  <a:gd name="T10" fmla="*/ 1 w 369"/>
                  <a:gd name="T11" fmla="*/ 0 h 54"/>
                  <a:gd name="T12" fmla="*/ 1 w 369"/>
                  <a:gd name="T13" fmla="*/ 0 h 54"/>
                  <a:gd name="T14" fmla="*/ 1 w 369"/>
                  <a:gd name="T15" fmla="*/ 0 h 54"/>
                  <a:gd name="T16" fmla="*/ 1 w 369"/>
                  <a:gd name="T17" fmla="*/ 0 h 54"/>
                  <a:gd name="T18" fmla="*/ 1 w 369"/>
                  <a:gd name="T19" fmla="*/ 0 h 54"/>
                  <a:gd name="T20" fmla="*/ 1 w 369"/>
                  <a:gd name="T21" fmla="*/ 0 h 54"/>
                  <a:gd name="T22" fmla="*/ 1 w 369"/>
                  <a:gd name="T23" fmla="*/ 0 h 54"/>
                  <a:gd name="T24" fmla="*/ 1 w 369"/>
                  <a:gd name="T25" fmla="*/ 0 h 54"/>
                  <a:gd name="T26" fmla="*/ 1 w 369"/>
                  <a:gd name="T27" fmla="*/ 0 h 54"/>
                  <a:gd name="T28" fmla="*/ 1 w 369"/>
                  <a:gd name="T29" fmla="*/ 0 h 54"/>
                  <a:gd name="T30" fmla="*/ 1 w 369"/>
                  <a:gd name="T31" fmla="*/ 0 h 54"/>
                  <a:gd name="T32" fmla="*/ 1 w 369"/>
                  <a:gd name="T33" fmla="*/ 0 h 54"/>
                  <a:gd name="T34" fmla="*/ 1 w 369"/>
                  <a:gd name="T35" fmla="*/ 0 h 54"/>
                  <a:gd name="T36" fmla="*/ 1 w 369"/>
                  <a:gd name="T37" fmla="*/ 0 h 54"/>
                  <a:gd name="T38" fmla="*/ 1 w 369"/>
                  <a:gd name="T39" fmla="*/ 0 h 54"/>
                  <a:gd name="T40" fmla="*/ 1 w 369"/>
                  <a:gd name="T41" fmla="*/ 0 h 54"/>
                  <a:gd name="T42" fmla="*/ 1 w 369"/>
                  <a:gd name="T43" fmla="*/ 0 h 54"/>
                  <a:gd name="T44" fmla="*/ 1 w 369"/>
                  <a:gd name="T45" fmla="*/ 0 h 54"/>
                  <a:gd name="T46" fmla="*/ 1 w 369"/>
                  <a:gd name="T47" fmla="*/ 0 h 54"/>
                  <a:gd name="T48" fmla="*/ 1 w 369"/>
                  <a:gd name="T49" fmla="*/ 0 h 54"/>
                  <a:gd name="T50" fmla="*/ 1 w 369"/>
                  <a:gd name="T51" fmla="*/ 0 h 54"/>
                  <a:gd name="T52" fmla="*/ 1 w 369"/>
                  <a:gd name="T53" fmla="*/ 0 h 54"/>
                  <a:gd name="T54" fmla="*/ 1 w 369"/>
                  <a:gd name="T55" fmla="*/ 0 h 54"/>
                  <a:gd name="T56" fmla="*/ 1 w 369"/>
                  <a:gd name="T57" fmla="*/ 0 h 54"/>
                  <a:gd name="T58" fmla="*/ 1 w 369"/>
                  <a:gd name="T59" fmla="*/ 0 h 54"/>
                  <a:gd name="T60" fmla="*/ 1 w 369"/>
                  <a:gd name="T61" fmla="*/ 0 h 54"/>
                  <a:gd name="T62" fmla="*/ 1 w 369"/>
                  <a:gd name="T63" fmla="*/ 0 h 54"/>
                  <a:gd name="T64" fmla="*/ 1 w 369"/>
                  <a:gd name="T65" fmla="*/ 0 h 54"/>
                  <a:gd name="T66" fmla="*/ 1 w 369"/>
                  <a:gd name="T67" fmla="*/ 0 h 54"/>
                  <a:gd name="T68" fmla="*/ 1 w 369"/>
                  <a:gd name="T69" fmla="*/ 0 h 54"/>
                  <a:gd name="T70" fmla="*/ 1 w 369"/>
                  <a:gd name="T71" fmla="*/ 0 h 54"/>
                  <a:gd name="T72" fmla="*/ 1 w 369"/>
                  <a:gd name="T73" fmla="*/ 0 h 54"/>
                  <a:gd name="T74" fmla="*/ 1 w 369"/>
                  <a:gd name="T75" fmla="*/ 0 h 54"/>
                  <a:gd name="T76" fmla="*/ 1 w 369"/>
                  <a:gd name="T77" fmla="*/ 0 h 54"/>
                  <a:gd name="T78" fmla="*/ 1 w 369"/>
                  <a:gd name="T79" fmla="*/ 0 h 54"/>
                  <a:gd name="T80" fmla="*/ 1 w 369"/>
                  <a:gd name="T81" fmla="*/ 0 h 54"/>
                  <a:gd name="T82" fmla="*/ 1 w 369"/>
                  <a:gd name="T83" fmla="*/ 0 h 54"/>
                  <a:gd name="T84" fmla="*/ 1 w 369"/>
                  <a:gd name="T85" fmla="*/ 0 h 54"/>
                  <a:gd name="T86" fmla="*/ 1 w 369"/>
                  <a:gd name="T87" fmla="*/ 0 h 54"/>
                  <a:gd name="T88" fmla="*/ 1 w 369"/>
                  <a:gd name="T89" fmla="*/ 0 h 54"/>
                  <a:gd name="T90" fmla="*/ 1 w 369"/>
                  <a:gd name="T91" fmla="*/ 0 h 54"/>
                  <a:gd name="T92" fmla="*/ 1 w 369"/>
                  <a:gd name="T93" fmla="*/ 0 h 54"/>
                  <a:gd name="T94" fmla="*/ 1 w 369"/>
                  <a:gd name="T95" fmla="*/ 0 h 54"/>
                  <a:gd name="T96" fmla="*/ 1 w 369"/>
                  <a:gd name="T97" fmla="*/ 0 h 54"/>
                  <a:gd name="T98" fmla="*/ 1 w 369"/>
                  <a:gd name="T99" fmla="*/ 0 h 54"/>
                  <a:gd name="T100" fmla="*/ 0 w 369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9"/>
                  <a:gd name="T154" fmla="*/ 0 h 54"/>
                  <a:gd name="T155" fmla="*/ 369 w 36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0" name="Freeform 201"/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 w 72"/>
                  <a:gd name="T1" fmla="*/ 1 h 573"/>
                  <a:gd name="T2" fmla="*/ 1 w 72"/>
                  <a:gd name="T3" fmla="*/ 1 h 573"/>
                  <a:gd name="T4" fmla="*/ 1 w 72"/>
                  <a:gd name="T5" fmla="*/ 1 h 573"/>
                  <a:gd name="T6" fmla="*/ 1 w 72"/>
                  <a:gd name="T7" fmla="*/ 1 h 573"/>
                  <a:gd name="T8" fmla="*/ 1 w 72"/>
                  <a:gd name="T9" fmla="*/ 1 h 573"/>
                  <a:gd name="T10" fmla="*/ 1 w 72"/>
                  <a:gd name="T11" fmla="*/ 1 h 573"/>
                  <a:gd name="T12" fmla="*/ 1 w 72"/>
                  <a:gd name="T13" fmla="*/ 1 h 573"/>
                  <a:gd name="T14" fmla="*/ 1 w 72"/>
                  <a:gd name="T15" fmla="*/ 1 h 573"/>
                  <a:gd name="T16" fmla="*/ 1 w 72"/>
                  <a:gd name="T17" fmla="*/ 0 h 573"/>
                  <a:gd name="T18" fmla="*/ 1 w 72"/>
                  <a:gd name="T19" fmla="*/ 0 h 573"/>
                  <a:gd name="T20" fmla="*/ 1 w 72"/>
                  <a:gd name="T21" fmla="*/ 1 h 573"/>
                  <a:gd name="T22" fmla="*/ 1 w 72"/>
                  <a:gd name="T23" fmla="*/ 1 h 573"/>
                  <a:gd name="T24" fmla="*/ 1 w 72"/>
                  <a:gd name="T25" fmla="*/ 1 h 573"/>
                  <a:gd name="T26" fmla="*/ 1 w 72"/>
                  <a:gd name="T27" fmla="*/ 1 h 573"/>
                  <a:gd name="T28" fmla="*/ 0 w 72"/>
                  <a:gd name="T29" fmla="*/ 1 h 573"/>
                  <a:gd name="T30" fmla="*/ 0 w 72"/>
                  <a:gd name="T31" fmla="*/ 1 h 573"/>
                  <a:gd name="T32" fmla="*/ 0 w 72"/>
                  <a:gd name="T33" fmla="*/ 1 h 573"/>
                  <a:gd name="T34" fmla="*/ 0 w 72"/>
                  <a:gd name="T35" fmla="*/ 1 h 573"/>
                  <a:gd name="T36" fmla="*/ 1 w 72"/>
                  <a:gd name="T37" fmla="*/ 1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573"/>
                  <a:gd name="T59" fmla="*/ 72 w 72"/>
                  <a:gd name="T60" fmla="*/ 573 h 5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1" name="Freeform 202"/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 w 80"/>
                  <a:gd name="T1" fmla="*/ 1 h 206"/>
                  <a:gd name="T2" fmla="*/ 1 w 80"/>
                  <a:gd name="T3" fmla="*/ 1 h 206"/>
                  <a:gd name="T4" fmla="*/ 1 w 80"/>
                  <a:gd name="T5" fmla="*/ 1 h 206"/>
                  <a:gd name="T6" fmla="*/ 1 w 80"/>
                  <a:gd name="T7" fmla="*/ 1 h 206"/>
                  <a:gd name="T8" fmla="*/ 1 w 80"/>
                  <a:gd name="T9" fmla="*/ 1 h 206"/>
                  <a:gd name="T10" fmla="*/ 1 w 80"/>
                  <a:gd name="T11" fmla="*/ 1 h 206"/>
                  <a:gd name="T12" fmla="*/ 1 w 80"/>
                  <a:gd name="T13" fmla="*/ 1 h 206"/>
                  <a:gd name="T14" fmla="*/ 1 w 80"/>
                  <a:gd name="T15" fmla="*/ 1 h 206"/>
                  <a:gd name="T16" fmla="*/ 1 w 80"/>
                  <a:gd name="T17" fmla="*/ 0 h 206"/>
                  <a:gd name="T18" fmla="*/ 1 w 80"/>
                  <a:gd name="T19" fmla="*/ 1 h 206"/>
                  <a:gd name="T20" fmla="*/ 1 w 80"/>
                  <a:gd name="T21" fmla="*/ 1 h 206"/>
                  <a:gd name="T22" fmla="*/ 1 w 80"/>
                  <a:gd name="T23" fmla="*/ 1 h 206"/>
                  <a:gd name="T24" fmla="*/ 1 w 80"/>
                  <a:gd name="T25" fmla="*/ 1 h 206"/>
                  <a:gd name="T26" fmla="*/ 0 w 80"/>
                  <a:gd name="T27" fmla="*/ 1 h 206"/>
                  <a:gd name="T28" fmla="*/ 1 w 80"/>
                  <a:gd name="T29" fmla="*/ 1 h 206"/>
                  <a:gd name="T30" fmla="*/ 1 w 80"/>
                  <a:gd name="T31" fmla="*/ 1 h 206"/>
                  <a:gd name="T32" fmla="*/ 1 w 80"/>
                  <a:gd name="T33" fmla="*/ 1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06"/>
                  <a:gd name="T53" fmla="*/ 80 w 80"/>
                  <a:gd name="T54" fmla="*/ 206 h 2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2" name="Freeform 203"/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1 w 112"/>
                  <a:gd name="T1" fmla="*/ 1 h 302"/>
                  <a:gd name="T2" fmla="*/ 1 w 112"/>
                  <a:gd name="T3" fmla="*/ 1 h 302"/>
                  <a:gd name="T4" fmla="*/ 1 w 112"/>
                  <a:gd name="T5" fmla="*/ 1 h 302"/>
                  <a:gd name="T6" fmla="*/ 1 w 112"/>
                  <a:gd name="T7" fmla="*/ 1 h 302"/>
                  <a:gd name="T8" fmla="*/ 1 w 112"/>
                  <a:gd name="T9" fmla="*/ 1 h 302"/>
                  <a:gd name="T10" fmla="*/ 1 w 112"/>
                  <a:gd name="T11" fmla="*/ 1 h 302"/>
                  <a:gd name="T12" fmla="*/ 1 w 112"/>
                  <a:gd name="T13" fmla="*/ 1 h 302"/>
                  <a:gd name="T14" fmla="*/ 1 w 112"/>
                  <a:gd name="T15" fmla="*/ 1 h 302"/>
                  <a:gd name="T16" fmla="*/ 1 w 112"/>
                  <a:gd name="T17" fmla="*/ 1 h 302"/>
                  <a:gd name="T18" fmla="*/ 1 w 112"/>
                  <a:gd name="T19" fmla="*/ 1 h 302"/>
                  <a:gd name="T20" fmla="*/ 1 w 112"/>
                  <a:gd name="T21" fmla="*/ 1 h 302"/>
                  <a:gd name="T22" fmla="*/ 1 w 112"/>
                  <a:gd name="T23" fmla="*/ 1 h 302"/>
                  <a:gd name="T24" fmla="*/ 0 w 112"/>
                  <a:gd name="T25" fmla="*/ 0 h 302"/>
                  <a:gd name="T26" fmla="*/ 1 w 112"/>
                  <a:gd name="T27" fmla="*/ 1 h 302"/>
                  <a:gd name="T28" fmla="*/ 1 w 112"/>
                  <a:gd name="T29" fmla="*/ 1 h 302"/>
                  <a:gd name="T30" fmla="*/ 1 w 112"/>
                  <a:gd name="T31" fmla="*/ 1 h 302"/>
                  <a:gd name="T32" fmla="*/ 1 w 112"/>
                  <a:gd name="T33" fmla="*/ 1 h 302"/>
                  <a:gd name="T34" fmla="*/ 1 w 112"/>
                  <a:gd name="T35" fmla="*/ 1 h 302"/>
                  <a:gd name="T36" fmla="*/ 1 w 112"/>
                  <a:gd name="T37" fmla="*/ 1 h 302"/>
                  <a:gd name="T38" fmla="*/ 1 w 112"/>
                  <a:gd name="T39" fmla="*/ 1 h 302"/>
                  <a:gd name="T40" fmla="*/ 1 w 112"/>
                  <a:gd name="T41" fmla="*/ 1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302"/>
                  <a:gd name="T65" fmla="*/ 112 w 112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3" name="Freeform 204"/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0 w 101"/>
                  <a:gd name="T3" fmla="*/ 0 h 23"/>
                  <a:gd name="T4" fmla="*/ 0 w 101"/>
                  <a:gd name="T5" fmla="*/ 0 h 23"/>
                  <a:gd name="T6" fmla="*/ 0 w 101"/>
                  <a:gd name="T7" fmla="*/ 0 h 23"/>
                  <a:gd name="T8" fmla="*/ 0 w 101"/>
                  <a:gd name="T9" fmla="*/ 0 h 23"/>
                  <a:gd name="T10" fmla="*/ 0 w 101"/>
                  <a:gd name="T11" fmla="*/ 0 h 23"/>
                  <a:gd name="T12" fmla="*/ 0 w 101"/>
                  <a:gd name="T13" fmla="*/ 0 h 23"/>
                  <a:gd name="T14" fmla="*/ 0 w 101"/>
                  <a:gd name="T15" fmla="*/ 0 h 23"/>
                  <a:gd name="T16" fmla="*/ 0 w 101"/>
                  <a:gd name="T17" fmla="*/ 0 h 23"/>
                  <a:gd name="T18" fmla="*/ 0 w 101"/>
                  <a:gd name="T19" fmla="*/ 0 h 23"/>
                  <a:gd name="T20" fmla="*/ 0 w 101"/>
                  <a:gd name="T21" fmla="*/ 0 h 23"/>
                  <a:gd name="T22" fmla="*/ 0 w 101"/>
                  <a:gd name="T23" fmla="*/ 0 h 23"/>
                  <a:gd name="T24" fmla="*/ 0 w 101"/>
                  <a:gd name="T25" fmla="*/ 0 h 23"/>
                  <a:gd name="T26" fmla="*/ 0 w 101"/>
                  <a:gd name="T27" fmla="*/ 0 h 23"/>
                  <a:gd name="T28" fmla="*/ 0 w 101"/>
                  <a:gd name="T29" fmla="*/ 0 h 23"/>
                  <a:gd name="T30" fmla="*/ 0 w 101"/>
                  <a:gd name="T31" fmla="*/ 0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3"/>
                  <a:gd name="T53" fmla="*/ 101 w 10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4" name="Freeform 205"/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1 w 120"/>
                  <a:gd name="T5" fmla="*/ 0 h 31"/>
                  <a:gd name="T6" fmla="*/ 1 w 120"/>
                  <a:gd name="T7" fmla="*/ 0 h 31"/>
                  <a:gd name="T8" fmla="*/ 1 w 120"/>
                  <a:gd name="T9" fmla="*/ 0 h 31"/>
                  <a:gd name="T10" fmla="*/ 1 w 120"/>
                  <a:gd name="T11" fmla="*/ 0 h 31"/>
                  <a:gd name="T12" fmla="*/ 1 w 120"/>
                  <a:gd name="T13" fmla="*/ 0 h 31"/>
                  <a:gd name="T14" fmla="*/ 1 w 120"/>
                  <a:gd name="T15" fmla="*/ 0 h 31"/>
                  <a:gd name="T16" fmla="*/ 1 w 120"/>
                  <a:gd name="T17" fmla="*/ 0 h 31"/>
                  <a:gd name="T18" fmla="*/ 1 w 120"/>
                  <a:gd name="T19" fmla="*/ 0 h 31"/>
                  <a:gd name="T20" fmla="*/ 1 w 120"/>
                  <a:gd name="T21" fmla="*/ 0 h 31"/>
                  <a:gd name="T22" fmla="*/ 1 w 120"/>
                  <a:gd name="T23" fmla="*/ 0 h 31"/>
                  <a:gd name="T24" fmla="*/ 1 w 120"/>
                  <a:gd name="T25" fmla="*/ 0 h 31"/>
                  <a:gd name="T26" fmla="*/ 1 w 120"/>
                  <a:gd name="T27" fmla="*/ 0 h 31"/>
                  <a:gd name="T28" fmla="*/ 1 w 120"/>
                  <a:gd name="T29" fmla="*/ 0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5" name="Freeform 206"/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0 h 25"/>
                  <a:gd name="T2" fmla="*/ 1 w 124"/>
                  <a:gd name="T3" fmla="*/ 0 h 25"/>
                  <a:gd name="T4" fmla="*/ 1 w 124"/>
                  <a:gd name="T5" fmla="*/ 0 h 25"/>
                  <a:gd name="T6" fmla="*/ 1 w 124"/>
                  <a:gd name="T7" fmla="*/ 0 h 25"/>
                  <a:gd name="T8" fmla="*/ 1 w 124"/>
                  <a:gd name="T9" fmla="*/ 0 h 25"/>
                  <a:gd name="T10" fmla="*/ 1 w 124"/>
                  <a:gd name="T11" fmla="*/ 0 h 25"/>
                  <a:gd name="T12" fmla="*/ 1 w 124"/>
                  <a:gd name="T13" fmla="*/ 0 h 25"/>
                  <a:gd name="T14" fmla="*/ 1 w 124"/>
                  <a:gd name="T15" fmla="*/ 0 h 25"/>
                  <a:gd name="T16" fmla="*/ 1 w 124"/>
                  <a:gd name="T17" fmla="*/ 0 h 25"/>
                  <a:gd name="T18" fmla="*/ 1 w 124"/>
                  <a:gd name="T19" fmla="*/ 0 h 25"/>
                  <a:gd name="T20" fmla="*/ 1 w 124"/>
                  <a:gd name="T21" fmla="*/ 0 h 25"/>
                  <a:gd name="T22" fmla="*/ 1 w 124"/>
                  <a:gd name="T23" fmla="*/ 0 h 25"/>
                  <a:gd name="T24" fmla="*/ 1 w 124"/>
                  <a:gd name="T25" fmla="*/ 0 h 25"/>
                  <a:gd name="T26" fmla="*/ 1 w 124"/>
                  <a:gd name="T27" fmla="*/ 0 h 25"/>
                  <a:gd name="T28" fmla="*/ 1 w 124"/>
                  <a:gd name="T29" fmla="*/ 0 h 25"/>
                  <a:gd name="T30" fmla="*/ 1 w 124"/>
                  <a:gd name="T31" fmla="*/ 0 h 25"/>
                  <a:gd name="T32" fmla="*/ 0 w 1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4"/>
                  <a:gd name="T52" fmla="*/ 0 h 25"/>
                  <a:gd name="T53" fmla="*/ 124 w 124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6" name="Freeform 207"/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1 w 112"/>
                  <a:gd name="T5" fmla="*/ 0 h 19"/>
                  <a:gd name="T6" fmla="*/ 1 w 112"/>
                  <a:gd name="T7" fmla="*/ 0 h 19"/>
                  <a:gd name="T8" fmla="*/ 1 w 112"/>
                  <a:gd name="T9" fmla="*/ 1 h 19"/>
                  <a:gd name="T10" fmla="*/ 1 w 112"/>
                  <a:gd name="T11" fmla="*/ 1 h 19"/>
                  <a:gd name="T12" fmla="*/ 1 w 112"/>
                  <a:gd name="T13" fmla="*/ 1 h 19"/>
                  <a:gd name="T14" fmla="*/ 1 w 112"/>
                  <a:gd name="T15" fmla="*/ 1 h 19"/>
                  <a:gd name="T16" fmla="*/ 1 w 112"/>
                  <a:gd name="T17" fmla="*/ 1 h 19"/>
                  <a:gd name="T18" fmla="*/ 1 w 112"/>
                  <a:gd name="T19" fmla="*/ 1 h 19"/>
                  <a:gd name="T20" fmla="*/ 1 w 112"/>
                  <a:gd name="T21" fmla="*/ 1 h 19"/>
                  <a:gd name="T22" fmla="*/ 1 w 112"/>
                  <a:gd name="T23" fmla="*/ 1 h 19"/>
                  <a:gd name="T24" fmla="*/ 1 w 112"/>
                  <a:gd name="T25" fmla="*/ 1 h 19"/>
                  <a:gd name="T26" fmla="*/ 1 w 112"/>
                  <a:gd name="T27" fmla="*/ 1 h 19"/>
                  <a:gd name="T28" fmla="*/ 1 w 112"/>
                  <a:gd name="T29" fmla="*/ 1 h 19"/>
                  <a:gd name="T30" fmla="*/ 1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9"/>
                  <a:gd name="T53" fmla="*/ 112 w 11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7" name="Freeform 208"/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0 h 15"/>
                  <a:gd name="T2" fmla="*/ 1 w 94"/>
                  <a:gd name="T3" fmla="*/ 0 h 15"/>
                  <a:gd name="T4" fmla="*/ 1 w 94"/>
                  <a:gd name="T5" fmla="*/ 0 h 15"/>
                  <a:gd name="T6" fmla="*/ 1 w 94"/>
                  <a:gd name="T7" fmla="*/ 0 h 15"/>
                  <a:gd name="T8" fmla="*/ 1 w 94"/>
                  <a:gd name="T9" fmla="*/ 0 h 15"/>
                  <a:gd name="T10" fmla="*/ 1 w 94"/>
                  <a:gd name="T11" fmla="*/ 0 h 15"/>
                  <a:gd name="T12" fmla="*/ 1 w 94"/>
                  <a:gd name="T13" fmla="*/ 0 h 15"/>
                  <a:gd name="T14" fmla="*/ 1 w 94"/>
                  <a:gd name="T15" fmla="*/ 0 h 15"/>
                  <a:gd name="T16" fmla="*/ 1 w 94"/>
                  <a:gd name="T17" fmla="*/ 0 h 15"/>
                  <a:gd name="T18" fmla="*/ 1 w 94"/>
                  <a:gd name="T19" fmla="*/ 0 h 15"/>
                  <a:gd name="T20" fmla="*/ 1 w 94"/>
                  <a:gd name="T21" fmla="*/ 0 h 15"/>
                  <a:gd name="T22" fmla="*/ 1 w 94"/>
                  <a:gd name="T23" fmla="*/ 0 h 15"/>
                  <a:gd name="T24" fmla="*/ 1 w 94"/>
                  <a:gd name="T25" fmla="*/ 0 h 15"/>
                  <a:gd name="T26" fmla="*/ 1 w 94"/>
                  <a:gd name="T27" fmla="*/ 0 h 15"/>
                  <a:gd name="T28" fmla="*/ 1 w 94"/>
                  <a:gd name="T29" fmla="*/ 0 h 15"/>
                  <a:gd name="T30" fmla="*/ 1 w 94"/>
                  <a:gd name="T31" fmla="*/ 0 h 15"/>
                  <a:gd name="T32" fmla="*/ 0 w 9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5"/>
                  <a:gd name="T53" fmla="*/ 94 w 9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8" name="Freeform 209"/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1 h 18"/>
                  <a:gd name="T2" fmla="*/ 1 w 46"/>
                  <a:gd name="T3" fmla="*/ 1 h 18"/>
                  <a:gd name="T4" fmla="*/ 1 w 46"/>
                  <a:gd name="T5" fmla="*/ 1 h 18"/>
                  <a:gd name="T6" fmla="*/ 1 w 46"/>
                  <a:gd name="T7" fmla="*/ 1 h 18"/>
                  <a:gd name="T8" fmla="*/ 1 w 46"/>
                  <a:gd name="T9" fmla="*/ 1 h 18"/>
                  <a:gd name="T10" fmla="*/ 1 w 46"/>
                  <a:gd name="T11" fmla="*/ 1 h 18"/>
                  <a:gd name="T12" fmla="*/ 1 w 46"/>
                  <a:gd name="T13" fmla="*/ 0 h 18"/>
                  <a:gd name="T14" fmla="*/ 1 w 46"/>
                  <a:gd name="T15" fmla="*/ 1 h 18"/>
                  <a:gd name="T16" fmla="*/ 1 w 46"/>
                  <a:gd name="T17" fmla="*/ 1 h 18"/>
                  <a:gd name="T18" fmla="*/ 1 w 46"/>
                  <a:gd name="T19" fmla="*/ 1 h 18"/>
                  <a:gd name="T20" fmla="*/ 1 w 46"/>
                  <a:gd name="T21" fmla="*/ 1 h 18"/>
                  <a:gd name="T22" fmla="*/ 1 w 46"/>
                  <a:gd name="T23" fmla="*/ 1 h 18"/>
                  <a:gd name="T24" fmla="*/ 1 w 46"/>
                  <a:gd name="T25" fmla="*/ 1 h 18"/>
                  <a:gd name="T26" fmla="*/ 1 w 46"/>
                  <a:gd name="T27" fmla="*/ 1 h 18"/>
                  <a:gd name="T28" fmla="*/ 1 w 46"/>
                  <a:gd name="T29" fmla="*/ 1 h 18"/>
                  <a:gd name="T30" fmla="*/ 1 w 46"/>
                  <a:gd name="T31" fmla="*/ 1 h 18"/>
                  <a:gd name="T32" fmla="*/ 0 w 46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09" name="Freeform 210"/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0 w 86"/>
                  <a:gd name="T5" fmla="*/ 0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0 w 86"/>
                  <a:gd name="T13" fmla="*/ 0 h 23"/>
                  <a:gd name="T14" fmla="*/ 0 w 86"/>
                  <a:gd name="T15" fmla="*/ 0 h 23"/>
                  <a:gd name="T16" fmla="*/ 0 w 86"/>
                  <a:gd name="T17" fmla="*/ 0 h 23"/>
                  <a:gd name="T18" fmla="*/ 0 w 86"/>
                  <a:gd name="T19" fmla="*/ 0 h 23"/>
                  <a:gd name="T20" fmla="*/ 0 w 86"/>
                  <a:gd name="T21" fmla="*/ 0 h 23"/>
                  <a:gd name="T22" fmla="*/ 0 w 86"/>
                  <a:gd name="T23" fmla="*/ 0 h 23"/>
                  <a:gd name="T24" fmla="*/ 0 w 86"/>
                  <a:gd name="T25" fmla="*/ 0 h 23"/>
                  <a:gd name="T26" fmla="*/ 0 w 86"/>
                  <a:gd name="T27" fmla="*/ 0 h 23"/>
                  <a:gd name="T28" fmla="*/ 0 w 86"/>
                  <a:gd name="T29" fmla="*/ 0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3"/>
                  <a:gd name="T53" fmla="*/ 86 w 8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0" name="Freeform 211"/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1 w 121"/>
                  <a:gd name="T5" fmla="*/ 0 h 24"/>
                  <a:gd name="T6" fmla="*/ 1 w 121"/>
                  <a:gd name="T7" fmla="*/ 0 h 24"/>
                  <a:gd name="T8" fmla="*/ 1 w 121"/>
                  <a:gd name="T9" fmla="*/ 1 h 24"/>
                  <a:gd name="T10" fmla="*/ 1 w 121"/>
                  <a:gd name="T11" fmla="*/ 1 h 24"/>
                  <a:gd name="T12" fmla="*/ 1 w 121"/>
                  <a:gd name="T13" fmla="*/ 1 h 24"/>
                  <a:gd name="T14" fmla="*/ 1 w 121"/>
                  <a:gd name="T15" fmla="*/ 1 h 24"/>
                  <a:gd name="T16" fmla="*/ 1 w 121"/>
                  <a:gd name="T17" fmla="*/ 1 h 24"/>
                  <a:gd name="T18" fmla="*/ 1 w 121"/>
                  <a:gd name="T19" fmla="*/ 1 h 24"/>
                  <a:gd name="T20" fmla="*/ 1 w 121"/>
                  <a:gd name="T21" fmla="*/ 1 h 24"/>
                  <a:gd name="T22" fmla="*/ 1 w 121"/>
                  <a:gd name="T23" fmla="*/ 1 h 24"/>
                  <a:gd name="T24" fmla="*/ 1 w 121"/>
                  <a:gd name="T25" fmla="*/ 1 h 24"/>
                  <a:gd name="T26" fmla="*/ 1 w 121"/>
                  <a:gd name="T27" fmla="*/ 1 h 24"/>
                  <a:gd name="T28" fmla="*/ 1 w 121"/>
                  <a:gd name="T29" fmla="*/ 1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1"/>
                  <a:gd name="T52" fmla="*/ 0 h 24"/>
                  <a:gd name="T53" fmla="*/ 121 w 121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1" name="Freeform 212"/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1 h 14"/>
                  <a:gd name="T2" fmla="*/ 1 w 110"/>
                  <a:gd name="T3" fmla="*/ 1 h 14"/>
                  <a:gd name="T4" fmla="*/ 1 w 110"/>
                  <a:gd name="T5" fmla="*/ 1 h 14"/>
                  <a:gd name="T6" fmla="*/ 1 w 110"/>
                  <a:gd name="T7" fmla="*/ 1 h 14"/>
                  <a:gd name="T8" fmla="*/ 1 w 110"/>
                  <a:gd name="T9" fmla="*/ 0 h 14"/>
                  <a:gd name="T10" fmla="*/ 1 w 110"/>
                  <a:gd name="T11" fmla="*/ 0 h 14"/>
                  <a:gd name="T12" fmla="*/ 1 w 110"/>
                  <a:gd name="T13" fmla="*/ 1 h 14"/>
                  <a:gd name="T14" fmla="*/ 1 w 110"/>
                  <a:gd name="T15" fmla="*/ 1 h 14"/>
                  <a:gd name="T16" fmla="*/ 1 w 110"/>
                  <a:gd name="T17" fmla="*/ 1 h 14"/>
                  <a:gd name="T18" fmla="*/ 1 w 110"/>
                  <a:gd name="T19" fmla="*/ 1 h 14"/>
                  <a:gd name="T20" fmla="*/ 1 w 110"/>
                  <a:gd name="T21" fmla="*/ 1 h 14"/>
                  <a:gd name="T22" fmla="*/ 1 w 110"/>
                  <a:gd name="T23" fmla="*/ 1 h 14"/>
                  <a:gd name="T24" fmla="*/ 1 w 110"/>
                  <a:gd name="T25" fmla="*/ 1 h 14"/>
                  <a:gd name="T26" fmla="*/ 1 w 110"/>
                  <a:gd name="T27" fmla="*/ 1 h 14"/>
                  <a:gd name="T28" fmla="*/ 1 w 110"/>
                  <a:gd name="T29" fmla="*/ 1 h 14"/>
                  <a:gd name="T30" fmla="*/ 1 w 110"/>
                  <a:gd name="T31" fmla="*/ 1 h 14"/>
                  <a:gd name="T32" fmla="*/ 0 w 1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4"/>
                  <a:gd name="T53" fmla="*/ 110 w 11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2" name="Freeform 213"/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0 w 89"/>
                  <a:gd name="T3" fmla="*/ 1 h 14"/>
                  <a:gd name="T4" fmla="*/ 0 w 89"/>
                  <a:gd name="T5" fmla="*/ 0 h 14"/>
                  <a:gd name="T6" fmla="*/ 0 w 89"/>
                  <a:gd name="T7" fmla="*/ 0 h 14"/>
                  <a:gd name="T8" fmla="*/ 0 w 89"/>
                  <a:gd name="T9" fmla="*/ 1 h 14"/>
                  <a:gd name="T10" fmla="*/ 0 w 89"/>
                  <a:gd name="T11" fmla="*/ 1 h 14"/>
                  <a:gd name="T12" fmla="*/ 0 w 89"/>
                  <a:gd name="T13" fmla="*/ 1 h 14"/>
                  <a:gd name="T14" fmla="*/ 0 w 89"/>
                  <a:gd name="T15" fmla="*/ 1 h 14"/>
                  <a:gd name="T16" fmla="*/ 0 w 89"/>
                  <a:gd name="T17" fmla="*/ 1 h 14"/>
                  <a:gd name="T18" fmla="*/ 0 w 89"/>
                  <a:gd name="T19" fmla="*/ 1 h 14"/>
                  <a:gd name="T20" fmla="*/ 0 w 89"/>
                  <a:gd name="T21" fmla="*/ 1 h 14"/>
                  <a:gd name="T22" fmla="*/ 0 w 89"/>
                  <a:gd name="T23" fmla="*/ 1 h 14"/>
                  <a:gd name="T24" fmla="*/ 0 w 89"/>
                  <a:gd name="T25" fmla="*/ 1 h 14"/>
                  <a:gd name="T26" fmla="*/ 0 w 89"/>
                  <a:gd name="T27" fmla="*/ 1 h 14"/>
                  <a:gd name="T28" fmla="*/ 0 w 89"/>
                  <a:gd name="T29" fmla="*/ 1 h 14"/>
                  <a:gd name="T30" fmla="*/ 0 w 89"/>
                  <a:gd name="T31" fmla="*/ 1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14"/>
                  <a:gd name="T53" fmla="*/ 89 w 8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3" name="Freeform 214"/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1 h 14"/>
                  <a:gd name="T2" fmla="*/ 0 w 55"/>
                  <a:gd name="T3" fmla="*/ 1 h 14"/>
                  <a:gd name="T4" fmla="*/ 0 w 55"/>
                  <a:gd name="T5" fmla="*/ 1 h 14"/>
                  <a:gd name="T6" fmla="*/ 0 w 55"/>
                  <a:gd name="T7" fmla="*/ 1 h 14"/>
                  <a:gd name="T8" fmla="*/ 0 w 55"/>
                  <a:gd name="T9" fmla="*/ 1 h 14"/>
                  <a:gd name="T10" fmla="*/ 0 w 55"/>
                  <a:gd name="T11" fmla="*/ 0 h 14"/>
                  <a:gd name="T12" fmla="*/ 0 w 55"/>
                  <a:gd name="T13" fmla="*/ 1 h 14"/>
                  <a:gd name="T14" fmla="*/ 0 w 55"/>
                  <a:gd name="T15" fmla="*/ 1 h 14"/>
                  <a:gd name="T16" fmla="*/ 0 w 55"/>
                  <a:gd name="T17" fmla="*/ 1 h 14"/>
                  <a:gd name="T18" fmla="*/ 0 w 55"/>
                  <a:gd name="T19" fmla="*/ 1 h 14"/>
                  <a:gd name="T20" fmla="*/ 0 w 55"/>
                  <a:gd name="T21" fmla="*/ 1 h 14"/>
                  <a:gd name="T22" fmla="*/ 0 w 55"/>
                  <a:gd name="T23" fmla="*/ 1 h 14"/>
                  <a:gd name="T24" fmla="*/ 0 w 55"/>
                  <a:gd name="T25" fmla="*/ 1 h 14"/>
                  <a:gd name="T26" fmla="*/ 0 w 55"/>
                  <a:gd name="T27" fmla="*/ 1 h 14"/>
                  <a:gd name="T28" fmla="*/ 0 w 55"/>
                  <a:gd name="T29" fmla="*/ 1 h 14"/>
                  <a:gd name="T30" fmla="*/ 0 w 55"/>
                  <a:gd name="T31" fmla="*/ 1 h 14"/>
                  <a:gd name="T32" fmla="*/ 0 w 5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4"/>
                  <a:gd name="T53" fmla="*/ 55 w 5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4" name="Freeform 215"/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 w 54"/>
                  <a:gd name="T1" fmla="*/ 0 h 23"/>
                  <a:gd name="T2" fmla="*/ 1 w 54"/>
                  <a:gd name="T3" fmla="*/ 0 h 23"/>
                  <a:gd name="T4" fmla="*/ 1 w 54"/>
                  <a:gd name="T5" fmla="*/ 0 h 23"/>
                  <a:gd name="T6" fmla="*/ 1 w 54"/>
                  <a:gd name="T7" fmla="*/ 0 h 23"/>
                  <a:gd name="T8" fmla="*/ 1 w 54"/>
                  <a:gd name="T9" fmla="*/ 0 h 23"/>
                  <a:gd name="T10" fmla="*/ 1 w 54"/>
                  <a:gd name="T11" fmla="*/ 0 h 23"/>
                  <a:gd name="T12" fmla="*/ 1 w 54"/>
                  <a:gd name="T13" fmla="*/ 0 h 23"/>
                  <a:gd name="T14" fmla="*/ 0 w 54"/>
                  <a:gd name="T15" fmla="*/ 0 h 23"/>
                  <a:gd name="T16" fmla="*/ 0 w 54"/>
                  <a:gd name="T17" fmla="*/ 0 h 23"/>
                  <a:gd name="T18" fmla="*/ 1 w 54"/>
                  <a:gd name="T19" fmla="*/ 0 h 23"/>
                  <a:gd name="T20" fmla="*/ 1 w 54"/>
                  <a:gd name="T21" fmla="*/ 0 h 23"/>
                  <a:gd name="T22" fmla="*/ 1 w 54"/>
                  <a:gd name="T23" fmla="*/ 0 h 23"/>
                  <a:gd name="T24" fmla="*/ 1 w 54"/>
                  <a:gd name="T25" fmla="*/ 0 h 23"/>
                  <a:gd name="T26" fmla="*/ 1 w 54"/>
                  <a:gd name="T27" fmla="*/ 0 h 23"/>
                  <a:gd name="T28" fmla="*/ 1 w 54"/>
                  <a:gd name="T29" fmla="*/ 0 h 23"/>
                  <a:gd name="T30" fmla="*/ 1 w 54"/>
                  <a:gd name="T31" fmla="*/ 0 h 23"/>
                  <a:gd name="T32" fmla="*/ 1 w 54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23"/>
                  <a:gd name="T53" fmla="*/ 54 w 54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5" name="Freeform 216"/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1 w 10"/>
                  <a:gd name="T1" fmla="*/ 1 h 52"/>
                  <a:gd name="T2" fmla="*/ 1 w 10"/>
                  <a:gd name="T3" fmla="*/ 1 h 52"/>
                  <a:gd name="T4" fmla="*/ 1 w 10"/>
                  <a:gd name="T5" fmla="*/ 1 h 52"/>
                  <a:gd name="T6" fmla="*/ 1 w 10"/>
                  <a:gd name="T7" fmla="*/ 1 h 52"/>
                  <a:gd name="T8" fmla="*/ 1 w 10"/>
                  <a:gd name="T9" fmla="*/ 0 h 52"/>
                  <a:gd name="T10" fmla="*/ 0 w 10"/>
                  <a:gd name="T11" fmla="*/ 1 h 52"/>
                  <a:gd name="T12" fmla="*/ 1 w 10"/>
                  <a:gd name="T13" fmla="*/ 1 h 52"/>
                  <a:gd name="T14" fmla="*/ 1 w 10"/>
                  <a:gd name="T15" fmla="*/ 1 h 52"/>
                  <a:gd name="T16" fmla="*/ 1 w 10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2"/>
                  <a:gd name="T29" fmla="*/ 10 w 1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6" name="Freeform 217"/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1 w 31"/>
                  <a:gd name="T1" fmla="*/ 1 h 44"/>
                  <a:gd name="T2" fmla="*/ 1 w 31"/>
                  <a:gd name="T3" fmla="*/ 1 h 44"/>
                  <a:gd name="T4" fmla="*/ 1 w 31"/>
                  <a:gd name="T5" fmla="*/ 1 h 44"/>
                  <a:gd name="T6" fmla="*/ 1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1 h 44"/>
                  <a:gd name="T14" fmla="*/ 1 w 31"/>
                  <a:gd name="T15" fmla="*/ 1 h 44"/>
                  <a:gd name="T16" fmla="*/ 1 w 31"/>
                  <a:gd name="T17" fmla="*/ 1 h 44"/>
                  <a:gd name="T18" fmla="*/ 1 w 31"/>
                  <a:gd name="T19" fmla="*/ 1 h 44"/>
                  <a:gd name="T20" fmla="*/ 1 w 31"/>
                  <a:gd name="T21" fmla="*/ 1 h 44"/>
                  <a:gd name="T22" fmla="*/ 1 w 31"/>
                  <a:gd name="T23" fmla="*/ 1 h 44"/>
                  <a:gd name="T24" fmla="*/ 1 w 31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44"/>
                  <a:gd name="T41" fmla="*/ 31 w 3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7" name="Freeform 218"/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1 h 15"/>
                  <a:gd name="T14" fmla="*/ 1 w 69"/>
                  <a:gd name="T15" fmla="*/ 1 h 15"/>
                  <a:gd name="T16" fmla="*/ 1 w 69"/>
                  <a:gd name="T17" fmla="*/ 1 h 15"/>
                  <a:gd name="T18" fmla="*/ 1 w 69"/>
                  <a:gd name="T19" fmla="*/ 1 h 15"/>
                  <a:gd name="T20" fmla="*/ 1 w 69"/>
                  <a:gd name="T21" fmla="*/ 1 h 15"/>
                  <a:gd name="T22" fmla="*/ 1 w 69"/>
                  <a:gd name="T23" fmla="*/ 1 h 15"/>
                  <a:gd name="T24" fmla="*/ 1 w 69"/>
                  <a:gd name="T25" fmla="*/ 1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0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8" name="Freeform 219"/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1 h 28"/>
                  <a:gd name="T4" fmla="*/ 0 w 63"/>
                  <a:gd name="T5" fmla="*/ 1 h 28"/>
                  <a:gd name="T6" fmla="*/ 0 w 63"/>
                  <a:gd name="T7" fmla="*/ 1 h 28"/>
                  <a:gd name="T8" fmla="*/ 0 w 63"/>
                  <a:gd name="T9" fmla="*/ 1 h 28"/>
                  <a:gd name="T10" fmla="*/ 0 w 63"/>
                  <a:gd name="T11" fmla="*/ 1 h 28"/>
                  <a:gd name="T12" fmla="*/ 0 w 63"/>
                  <a:gd name="T13" fmla="*/ 1 h 28"/>
                  <a:gd name="T14" fmla="*/ 0 w 63"/>
                  <a:gd name="T15" fmla="*/ 1 h 28"/>
                  <a:gd name="T16" fmla="*/ 0 w 63"/>
                  <a:gd name="T17" fmla="*/ 1 h 28"/>
                  <a:gd name="T18" fmla="*/ 0 w 63"/>
                  <a:gd name="T19" fmla="*/ 1 h 28"/>
                  <a:gd name="T20" fmla="*/ 0 w 63"/>
                  <a:gd name="T21" fmla="*/ 1 h 28"/>
                  <a:gd name="T22" fmla="*/ 0 w 63"/>
                  <a:gd name="T23" fmla="*/ 1 h 28"/>
                  <a:gd name="T24" fmla="*/ 0 w 63"/>
                  <a:gd name="T25" fmla="*/ 1 h 28"/>
                  <a:gd name="T26" fmla="*/ 0 w 63"/>
                  <a:gd name="T27" fmla="*/ 1 h 28"/>
                  <a:gd name="T28" fmla="*/ 0 w 63"/>
                  <a:gd name="T29" fmla="*/ 1 h 28"/>
                  <a:gd name="T30" fmla="*/ 0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28"/>
                  <a:gd name="T53" fmla="*/ 63 w 6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19" name="Freeform 220"/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1 h 15"/>
                  <a:gd name="T2" fmla="*/ 0 w 64"/>
                  <a:gd name="T3" fmla="*/ 1 h 15"/>
                  <a:gd name="T4" fmla="*/ 0 w 64"/>
                  <a:gd name="T5" fmla="*/ 1 h 15"/>
                  <a:gd name="T6" fmla="*/ 0 w 64"/>
                  <a:gd name="T7" fmla="*/ 1 h 15"/>
                  <a:gd name="T8" fmla="*/ 0 w 64"/>
                  <a:gd name="T9" fmla="*/ 0 h 15"/>
                  <a:gd name="T10" fmla="*/ 0 w 64"/>
                  <a:gd name="T11" fmla="*/ 0 h 15"/>
                  <a:gd name="T12" fmla="*/ 0 w 64"/>
                  <a:gd name="T13" fmla="*/ 1 h 15"/>
                  <a:gd name="T14" fmla="*/ 0 w 64"/>
                  <a:gd name="T15" fmla="*/ 1 h 15"/>
                  <a:gd name="T16" fmla="*/ 0 w 64"/>
                  <a:gd name="T17" fmla="*/ 1 h 15"/>
                  <a:gd name="T18" fmla="*/ 0 w 64"/>
                  <a:gd name="T19" fmla="*/ 1 h 15"/>
                  <a:gd name="T20" fmla="*/ 0 w 64"/>
                  <a:gd name="T21" fmla="*/ 1 h 15"/>
                  <a:gd name="T22" fmla="*/ 0 w 64"/>
                  <a:gd name="T23" fmla="*/ 1 h 15"/>
                  <a:gd name="T24" fmla="*/ 0 w 64"/>
                  <a:gd name="T25" fmla="*/ 1 h 15"/>
                  <a:gd name="T26" fmla="*/ 0 w 64"/>
                  <a:gd name="T27" fmla="*/ 1 h 15"/>
                  <a:gd name="T28" fmla="*/ 0 w 64"/>
                  <a:gd name="T29" fmla="*/ 1 h 15"/>
                  <a:gd name="T30" fmla="*/ 0 w 64"/>
                  <a:gd name="T31" fmla="*/ 1 h 15"/>
                  <a:gd name="T32" fmla="*/ 0 w 64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5"/>
                  <a:gd name="T53" fmla="*/ 64 w 6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0" name="Freeform 221"/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0 h 20"/>
                  <a:gd name="T2" fmla="*/ 1 w 66"/>
                  <a:gd name="T3" fmla="*/ 0 h 20"/>
                  <a:gd name="T4" fmla="*/ 1 w 66"/>
                  <a:gd name="T5" fmla="*/ 0 h 20"/>
                  <a:gd name="T6" fmla="*/ 1 w 66"/>
                  <a:gd name="T7" fmla="*/ 0 h 20"/>
                  <a:gd name="T8" fmla="*/ 1 w 66"/>
                  <a:gd name="T9" fmla="*/ 0 h 20"/>
                  <a:gd name="T10" fmla="*/ 1 w 66"/>
                  <a:gd name="T11" fmla="*/ 0 h 20"/>
                  <a:gd name="T12" fmla="*/ 1 w 66"/>
                  <a:gd name="T13" fmla="*/ 0 h 20"/>
                  <a:gd name="T14" fmla="*/ 1 w 66"/>
                  <a:gd name="T15" fmla="*/ 0 h 20"/>
                  <a:gd name="T16" fmla="*/ 1 w 66"/>
                  <a:gd name="T17" fmla="*/ 0 h 20"/>
                  <a:gd name="T18" fmla="*/ 1 w 66"/>
                  <a:gd name="T19" fmla="*/ 0 h 20"/>
                  <a:gd name="T20" fmla="*/ 1 w 66"/>
                  <a:gd name="T21" fmla="*/ 0 h 20"/>
                  <a:gd name="T22" fmla="*/ 1 w 66"/>
                  <a:gd name="T23" fmla="*/ 0 h 20"/>
                  <a:gd name="T24" fmla="*/ 1 w 66"/>
                  <a:gd name="T25" fmla="*/ 0 h 20"/>
                  <a:gd name="T26" fmla="*/ 1 w 66"/>
                  <a:gd name="T27" fmla="*/ 0 h 20"/>
                  <a:gd name="T28" fmla="*/ 1 w 66"/>
                  <a:gd name="T29" fmla="*/ 0 h 20"/>
                  <a:gd name="T30" fmla="*/ 1 w 66"/>
                  <a:gd name="T31" fmla="*/ 0 h 20"/>
                  <a:gd name="T32" fmla="*/ 0 w 66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20"/>
                  <a:gd name="T53" fmla="*/ 66 w 66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1" name="Freeform 222"/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1 h 26"/>
                  <a:gd name="T2" fmla="*/ 0 w 65"/>
                  <a:gd name="T3" fmla="*/ 1 h 26"/>
                  <a:gd name="T4" fmla="*/ 0 w 65"/>
                  <a:gd name="T5" fmla="*/ 1 h 26"/>
                  <a:gd name="T6" fmla="*/ 0 w 65"/>
                  <a:gd name="T7" fmla="*/ 1 h 26"/>
                  <a:gd name="T8" fmla="*/ 0 w 65"/>
                  <a:gd name="T9" fmla="*/ 1 h 26"/>
                  <a:gd name="T10" fmla="*/ 0 w 65"/>
                  <a:gd name="T11" fmla="*/ 1 h 26"/>
                  <a:gd name="T12" fmla="*/ 0 w 65"/>
                  <a:gd name="T13" fmla="*/ 0 h 26"/>
                  <a:gd name="T14" fmla="*/ 0 w 65"/>
                  <a:gd name="T15" fmla="*/ 1 h 26"/>
                  <a:gd name="T16" fmla="*/ 0 w 65"/>
                  <a:gd name="T17" fmla="*/ 1 h 26"/>
                  <a:gd name="T18" fmla="*/ 0 w 65"/>
                  <a:gd name="T19" fmla="*/ 1 h 26"/>
                  <a:gd name="T20" fmla="*/ 0 w 65"/>
                  <a:gd name="T21" fmla="*/ 1 h 26"/>
                  <a:gd name="T22" fmla="*/ 0 w 65"/>
                  <a:gd name="T23" fmla="*/ 1 h 26"/>
                  <a:gd name="T24" fmla="*/ 0 w 65"/>
                  <a:gd name="T25" fmla="*/ 1 h 26"/>
                  <a:gd name="T26" fmla="*/ 0 w 65"/>
                  <a:gd name="T27" fmla="*/ 1 h 26"/>
                  <a:gd name="T28" fmla="*/ 0 w 65"/>
                  <a:gd name="T29" fmla="*/ 1 h 26"/>
                  <a:gd name="T30" fmla="*/ 0 w 65"/>
                  <a:gd name="T31" fmla="*/ 1 h 26"/>
                  <a:gd name="T32" fmla="*/ 0 w 65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6"/>
                  <a:gd name="T53" fmla="*/ 65 w 6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2" name="Freeform 223"/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 h 40"/>
                  <a:gd name="T2" fmla="*/ 1 w 66"/>
                  <a:gd name="T3" fmla="*/ 1 h 40"/>
                  <a:gd name="T4" fmla="*/ 1 w 66"/>
                  <a:gd name="T5" fmla="*/ 1 h 40"/>
                  <a:gd name="T6" fmla="*/ 1 w 66"/>
                  <a:gd name="T7" fmla="*/ 1 h 40"/>
                  <a:gd name="T8" fmla="*/ 1 w 66"/>
                  <a:gd name="T9" fmla="*/ 1 h 40"/>
                  <a:gd name="T10" fmla="*/ 1 w 66"/>
                  <a:gd name="T11" fmla="*/ 1 h 40"/>
                  <a:gd name="T12" fmla="*/ 1 w 66"/>
                  <a:gd name="T13" fmla="*/ 1 h 40"/>
                  <a:gd name="T14" fmla="*/ 1 w 66"/>
                  <a:gd name="T15" fmla="*/ 0 h 40"/>
                  <a:gd name="T16" fmla="*/ 1 w 66"/>
                  <a:gd name="T17" fmla="*/ 1 h 40"/>
                  <a:gd name="T18" fmla="*/ 1 w 66"/>
                  <a:gd name="T19" fmla="*/ 1 h 40"/>
                  <a:gd name="T20" fmla="*/ 1 w 66"/>
                  <a:gd name="T21" fmla="*/ 1 h 40"/>
                  <a:gd name="T22" fmla="*/ 1 w 66"/>
                  <a:gd name="T23" fmla="*/ 1 h 40"/>
                  <a:gd name="T24" fmla="*/ 1 w 66"/>
                  <a:gd name="T25" fmla="*/ 1 h 40"/>
                  <a:gd name="T26" fmla="*/ 1 w 66"/>
                  <a:gd name="T27" fmla="*/ 1 h 40"/>
                  <a:gd name="T28" fmla="*/ 1 w 66"/>
                  <a:gd name="T29" fmla="*/ 1 h 40"/>
                  <a:gd name="T30" fmla="*/ 1 w 66"/>
                  <a:gd name="T31" fmla="*/ 1 h 40"/>
                  <a:gd name="T32" fmla="*/ 0 w 66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40"/>
                  <a:gd name="T53" fmla="*/ 66 w 6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3" name="Freeform 224"/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 h 54"/>
                  <a:gd name="T2" fmla="*/ 0 w 67"/>
                  <a:gd name="T3" fmla="*/ 1 h 54"/>
                  <a:gd name="T4" fmla="*/ 0 w 67"/>
                  <a:gd name="T5" fmla="*/ 1 h 54"/>
                  <a:gd name="T6" fmla="*/ 0 w 67"/>
                  <a:gd name="T7" fmla="*/ 1 h 54"/>
                  <a:gd name="T8" fmla="*/ 0 w 67"/>
                  <a:gd name="T9" fmla="*/ 1 h 54"/>
                  <a:gd name="T10" fmla="*/ 0 w 67"/>
                  <a:gd name="T11" fmla="*/ 1 h 54"/>
                  <a:gd name="T12" fmla="*/ 0 w 67"/>
                  <a:gd name="T13" fmla="*/ 1 h 54"/>
                  <a:gd name="T14" fmla="*/ 0 w 67"/>
                  <a:gd name="T15" fmla="*/ 0 h 54"/>
                  <a:gd name="T16" fmla="*/ 0 w 67"/>
                  <a:gd name="T17" fmla="*/ 1 h 54"/>
                  <a:gd name="T18" fmla="*/ 0 w 67"/>
                  <a:gd name="T19" fmla="*/ 1 h 54"/>
                  <a:gd name="T20" fmla="*/ 0 w 67"/>
                  <a:gd name="T21" fmla="*/ 1 h 54"/>
                  <a:gd name="T22" fmla="*/ 0 w 67"/>
                  <a:gd name="T23" fmla="*/ 1 h 54"/>
                  <a:gd name="T24" fmla="*/ 0 w 67"/>
                  <a:gd name="T25" fmla="*/ 1 h 54"/>
                  <a:gd name="T26" fmla="*/ 0 w 67"/>
                  <a:gd name="T27" fmla="*/ 1 h 54"/>
                  <a:gd name="T28" fmla="*/ 0 w 67"/>
                  <a:gd name="T29" fmla="*/ 1 h 54"/>
                  <a:gd name="T30" fmla="*/ 0 w 67"/>
                  <a:gd name="T31" fmla="*/ 1 h 54"/>
                  <a:gd name="T32" fmla="*/ 0 w 67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4"/>
                  <a:gd name="T53" fmla="*/ 67 w 6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4" name="Freeform 225"/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 h 61"/>
                  <a:gd name="T2" fmla="*/ 1 w 69"/>
                  <a:gd name="T3" fmla="*/ 1 h 61"/>
                  <a:gd name="T4" fmla="*/ 1 w 69"/>
                  <a:gd name="T5" fmla="*/ 1 h 61"/>
                  <a:gd name="T6" fmla="*/ 1 w 69"/>
                  <a:gd name="T7" fmla="*/ 1 h 61"/>
                  <a:gd name="T8" fmla="*/ 1 w 69"/>
                  <a:gd name="T9" fmla="*/ 1 h 61"/>
                  <a:gd name="T10" fmla="*/ 1 w 69"/>
                  <a:gd name="T11" fmla="*/ 1 h 61"/>
                  <a:gd name="T12" fmla="*/ 1 w 69"/>
                  <a:gd name="T13" fmla="*/ 1 h 61"/>
                  <a:gd name="T14" fmla="*/ 1 w 69"/>
                  <a:gd name="T15" fmla="*/ 0 h 61"/>
                  <a:gd name="T16" fmla="*/ 1 w 69"/>
                  <a:gd name="T17" fmla="*/ 1 h 61"/>
                  <a:gd name="T18" fmla="*/ 1 w 69"/>
                  <a:gd name="T19" fmla="*/ 1 h 61"/>
                  <a:gd name="T20" fmla="*/ 1 w 69"/>
                  <a:gd name="T21" fmla="*/ 1 h 61"/>
                  <a:gd name="T22" fmla="*/ 1 w 69"/>
                  <a:gd name="T23" fmla="*/ 1 h 61"/>
                  <a:gd name="T24" fmla="*/ 1 w 69"/>
                  <a:gd name="T25" fmla="*/ 1 h 61"/>
                  <a:gd name="T26" fmla="*/ 1 w 69"/>
                  <a:gd name="T27" fmla="*/ 1 h 61"/>
                  <a:gd name="T28" fmla="*/ 1 w 69"/>
                  <a:gd name="T29" fmla="*/ 1 h 61"/>
                  <a:gd name="T30" fmla="*/ 1 w 69"/>
                  <a:gd name="T31" fmla="*/ 1 h 61"/>
                  <a:gd name="T32" fmla="*/ 0 w 69"/>
                  <a:gd name="T33" fmla="*/ 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1"/>
                  <a:gd name="T53" fmla="*/ 69 w 69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5" name="Freeform 226"/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0 h 73"/>
                  <a:gd name="T2" fmla="*/ 0 w 65"/>
                  <a:gd name="T3" fmla="*/ 0 h 73"/>
                  <a:gd name="T4" fmla="*/ 0 w 65"/>
                  <a:gd name="T5" fmla="*/ 0 h 73"/>
                  <a:gd name="T6" fmla="*/ 0 w 65"/>
                  <a:gd name="T7" fmla="*/ 0 h 73"/>
                  <a:gd name="T8" fmla="*/ 0 w 65"/>
                  <a:gd name="T9" fmla="*/ 0 h 73"/>
                  <a:gd name="T10" fmla="*/ 0 w 65"/>
                  <a:gd name="T11" fmla="*/ 0 h 73"/>
                  <a:gd name="T12" fmla="*/ 0 w 65"/>
                  <a:gd name="T13" fmla="*/ 0 h 73"/>
                  <a:gd name="T14" fmla="*/ 0 w 65"/>
                  <a:gd name="T15" fmla="*/ 0 h 73"/>
                  <a:gd name="T16" fmla="*/ 0 w 65"/>
                  <a:gd name="T17" fmla="*/ 0 h 73"/>
                  <a:gd name="T18" fmla="*/ 0 w 65"/>
                  <a:gd name="T19" fmla="*/ 0 h 73"/>
                  <a:gd name="T20" fmla="*/ 0 w 65"/>
                  <a:gd name="T21" fmla="*/ 0 h 73"/>
                  <a:gd name="T22" fmla="*/ 0 w 65"/>
                  <a:gd name="T23" fmla="*/ 0 h 73"/>
                  <a:gd name="T24" fmla="*/ 0 w 65"/>
                  <a:gd name="T25" fmla="*/ 0 h 73"/>
                  <a:gd name="T26" fmla="*/ 0 w 65"/>
                  <a:gd name="T27" fmla="*/ 0 h 73"/>
                  <a:gd name="T28" fmla="*/ 0 w 65"/>
                  <a:gd name="T29" fmla="*/ 0 h 73"/>
                  <a:gd name="T30" fmla="*/ 0 w 65"/>
                  <a:gd name="T31" fmla="*/ 0 h 73"/>
                  <a:gd name="T32" fmla="*/ 0 w 6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3"/>
                  <a:gd name="T53" fmla="*/ 65 w 6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6" name="Freeform 227"/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1 w 32"/>
                  <a:gd name="T1" fmla="*/ 1 h 79"/>
                  <a:gd name="T2" fmla="*/ 1 w 32"/>
                  <a:gd name="T3" fmla="*/ 1 h 79"/>
                  <a:gd name="T4" fmla="*/ 1 w 32"/>
                  <a:gd name="T5" fmla="*/ 1 h 79"/>
                  <a:gd name="T6" fmla="*/ 1 w 32"/>
                  <a:gd name="T7" fmla="*/ 1 h 79"/>
                  <a:gd name="T8" fmla="*/ 1 w 32"/>
                  <a:gd name="T9" fmla="*/ 1 h 79"/>
                  <a:gd name="T10" fmla="*/ 1 w 32"/>
                  <a:gd name="T11" fmla="*/ 1 h 79"/>
                  <a:gd name="T12" fmla="*/ 1 w 32"/>
                  <a:gd name="T13" fmla="*/ 1 h 79"/>
                  <a:gd name="T14" fmla="*/ 1 w 32"/>
                  <a:gd name="T15" fmla="*/ 1 h 79"/>
                  <a:gd name="T16" fmla="*/ 1 w 32"/>
                  <a:gd name="T17" fmla="*/ 1 h 79"/>
                  <a:gd name="T18" fmla="*/ 0 w 32"/>
                  <a:gd name="T19" fmla="*/ 1 h 79"/>
                  <a:gd name="T20" fmla="*/ 1 w 32"/>
                  <a:gd name="T21" fmla="*/ 1 h 79"/>
                  <a:gd name="T22" fmla="*/ 1 w 32"/>
                  <a:gd name="T23" fmla="*/ 1 h 79"/>
                  <a:gd name="T24" fmla="*/ 1 w 32"/>
                  <a:gd name="T25" fmla="*/ 1 h 79"/>
                  <a:gd name="T26" fmla="*/ 1 w 32"/>
                  <a:gd name="T27" fmla="*/ 1 h 79"/>
                  <a:gd name="T28" fmla="*/ 1 w 32"/>
                  <a:gd name="T29" fmla="*/ 1 h 79"/>
                  <a:gd name="T30" fmla="*/ 1 w 32"/>
                  <a:gd name="T31" fmla="*/ 0 h 79"/>
                  <a:gd name="T32" fmla="*/ 1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79"/>
                  <a:gd name="T53" fmla="*/ 32 w 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7" name="Freeform 228"/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1 w 31"/>
                  <a:gd name="T1" fmla="*/ 0 h 79"/>
                  <a:gd name="T2" fmla="*/ 1 w 31"/>
                  <a:gd name="T3" fmla="*/ 0 h 79"/>
                  <a:gd name="T4" fmla="*/ 1 w 31"/>
                  <a:gd name="T5" fmla="*/ 0 h 79"/>
                  <a:gd name="T6" fmla="*/ 1 w 31"/>
                  <a:gd name="T7" fmla="*/ 0 h 79"/>
                  <a:gd name="T8" fmla="*/ 1 w 31"/>
                  <a:gd name="T9" fmla="*/ 0 h 79"/>
                  <a:gd name="T10" fmla="*/ 1 w 31"/>
                  <a:gd name="T11" fmla="*/ 0 h 79"/>
                  <a:gd name="T12" fmla="*/ 1 w 31"/>
                  <a:gd name="T13" fmla="*/ 0 h 79"/>
                  <a:gd name="T14" fmla="*/ 1 w 31"/>
                  <a:gd name="T15" fmla="*/ 0 h 79"/>
                  <a:gd name="T16" fmla="*/ 1 w 31"/>
                  <a:gd name="T17" fmla="*/ 0 h 79"/>
                  <a:gd name="T18" fmla="*/ 0 w 31"/>
                  <a:gd name="T19" fmla="*/ 0 h 79"/>
                  <a:gd name="T20" fmla="*/ 0 w 31"/>
                  <a:gd name="T21" fmla="*/ 0 h 79"/>
                  <a:gd name="T22" fmla="*/ 1 w 31"/>
                  <a:gd name="T23" fmla="*/ 0 h 79"/>
                  <a:gd name="T24" fmla="*/ 1 w 31"/>
                  <a:gd name="T25" fmla="*/ 0 h 79"/>
                  <a:gd name="T26" fmla="*/ 1 w 31"/>
                  <a:gd name="T27" fmla="*/ 0 h 79"/>
                  <a:gd name="T28" fmla="*/ 1 w 31"/>
                  <a:gd name="T29" fmla="*/ 0 h 79"/>
                  <a:gd name="T30" fmla="*/ 1 w 31"/>
                  <a:gd name="T31" fmla="*/ 0 h 79"/>
                  <a:gd name="T32" fmla="*/ 1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79"/>
                  <a:gd name="T53" fmla="*/ 31 w 31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8" name="Freeform 229"/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0 w 81"/>
                  <a:gd name="T1" fmla="*/ 0 h 395"/>
                  <a:gd name="T2" fmla="*/ 0 w 81"/>
                  <a:gd name="T3" fmla="*/ 0 h 395"/>
                  <a:gd name="T4" fmla="*/ 0 w 81"/>
                  <a:gd name="T5" fmla="*/ 0 h 395"/>
                  <a:gd name="T6" fmla="*/ 0 w 81"/>
                  <a:gd name="T7" fmla="*/ 0 h 395"/>
                  <a:gd name="T8" fmla="*/ 0 w 81"/>
                  <a:gd name="T9" fmla="*/ 0 h 395"/>
                  <a:gd name="T10" fmla="*/ 0 w 81"/>
                  <a:gd name="T11" fmla="*/ 0 h 395"/>
                  <a:gd name="T12" fmla="*/ 0 w 81"/>
                  <a:gd name="T13" fmla="*/ 0 h 395"/>
                  <a:gd name="T14" fmla="*/ 0 w 81"/>
                  <a:gd name="T15" fmla="*/ 0 h 395"/>
                  <a:gd name="T16" fmla="*/ 0 w 81"/>
                  <a:gd name="T17" fmla="*/ 0 h 395"/>
                  <a:gd name="T18" fmla="*/ 0 w 81"/>
                  <a:gd name="T19" fmla="*/ 0 h 395"/>
                  <a:gd name="T20" fmla="*/ 0 w 81"/>
                  <a:gd name="T21" fmla="*/ 0 h 395"/>
                  <a:gd name="T22" fmla="*/ 0 w 81"/>
                  <a:gd name="T23" fmla="*/ 0 h 395"/>
                  <a:gd name="T24" fmla="*/ 0 w 81"/>
                  <a:gd name="T25" fmla="*/ 0 h 395"/>
                  <a:gd name="T26" fmla="*/ 0 w 81"/>
                  <a:gd name="T27" fmla="*/ 0 h 395"/>
                  <a:gd name="T28" fmla="*/ 0 w 81"/>
                  <a:gd name="T29" fmla="*/ 0 h 395"/>
                  <a:gd name="T30" fmla="*/ 0 w 81"/>
                  <a:gd name="T31" fmla="*/ 0 h 395"/>
                  <a:gd name="T32" fmla="*/ 0 w 81"/>
                  <a:gd name="T33" fmla="*/ 0 h 395"/>
                  <a:gd name="T34" fmla="*/ 0 w 81"/>
                  <a:gd name="T35" fmla="*/ 0 h 395"/>
                  <a:gd name="T36" fmla="*/ 0 w 81"/>
                  <a:gd name="T37" fmla="*/ 0 h 395"/>
                  <a:gd name="T38" fmla="*/ 0 w 81"/>
                  <a:gd name="T39" fmla="*/ 0 h 395"/>
                  <a:gd name="T40" fmla="*/ 0 w 81"/>
                  <a:gd name="T41" fmla="*/ 0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1"/>
                  <a:gd name="T64" fmla="*/ 0 h 395"/>
                  <a:gd name="T65" fmla="*/ 81 w 81"/>
                  <a:gd name="T66" fmla="*/ 395 h 3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29" name="Freeform 230"/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 w 60"/>
                  <a:gd name="T1" fmla="*/ 1 h 54"/>
                  <a:gd name="T2" fmla="*/ 1 w 60"/>
                  <a:gd name="T3" fmla="*/ 0 h 54"/>
                  <a:gd name="T4" fmla="*/ 1 w 60"/>
                  <a:gd name="T5" fmla="*/ 1 h 54"/>
                  <a:gd name="T6" fmla="*/ 1 w 60"/>
                  <a:gd name="T7" fmla="*/ 1 h 54"/>
                  <a:gd name="T8" fmla="*/ 1 w 60"/>
                  <a:gd name="T9" fmla="*/ 1 h 54"/>
                  <a:gd name="T10" fmla="*/ 1 w 60"/>
                  <a:gd name="T11" fmla="*/ 1 h 54"/>
                  <a:gd name="T12" fmla="*/ 1 w 60"/>
                  <a:gd name="T13" fmla="*/ 1 h 54"/>
                  <a:gd name="T14" fmla="*/ 1 w 60"/>
                  <a:gd name="T15" fmla="*/ 1 h 54"/>
                  <a:gd name="T16" fmla="*/ 0 w 60"/>
                  <a:gd name="T17" fmla="*/ 1 h 54"/>
                  <a:gd name="T18" fmla="*/ 1 w 60"/>
                  <a:gd name="T19" fmla="*/ 1 h 54"/>
                  <a:gd name="T20" fmla="*/ 1 w 60"/>
                  <a:gd name="T21" fmla="*/ 1 h 54"/>
                  <a:gd name="T22" fmla="*/ 1 w 60"/>
                  <a:gd name="T23" fmla="*/ 1 h 54"/>
                  <a:gd name="T24" fmla="*/ 1 w 60"/>
                  <a:gd name="T25" fmla="*/ 1 h 54"/>
                  <a:gd name="T26" fmla="*/ 1 w 60"/>
                  <a:gd name="T27" fmla="*/ 1 h 54"/>
                  <a:gd name="T28" fmla="*/ 1 w 60"/>
                  <a:gd name="T29" fmla="*/ 1 h 54"/>
                  <a:gd name="T30" fmla="*/ 1 w 60"/>
                  <a:gd name="T31" fmla="*/ 1 h 54"/>
                  <a:gd name="T32" fmla="*/ 1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0" name="Freeform 231"/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0 w 70"/>
                  <a:gd name="T1" fmla="*/ 1 h 71"/>
                  <a:gd name="T2" fmla="*/ 0 w 70"/>
                  <a:gd name="T3" fmla="*/ 0 h 71"/>
                  <a:gd name="T4" fmla="*/ 0 w 70"/>
                  <a:gd name="T5" fmla="*/ 1 h 71"/>
                  <a:gd name="T6" fmla="*/ 0 w 70"/>
                  <a:gd name="T7" fmla="*/ 1 h 71"/>
                  <a:gd name="T8" fmla="*/ 0 w 70"/>
                  <a:gd name="T9" fmla="*/ 1 h 71"/>
                  <a:gd name="T10" fmla="*/ 0 w 70"/>
                  <a:gd name="T11" fmla="*/ 1 h 71"/>
                  <a:gd name="T12" fmla="*/ 0 w 70"/>
                  <a:gd name="T13" fmla="*/ 1 h 71"/>
                  <a:gd name="T14" fmla="*/ 0 w 70"/>
                  <a:gd name="T15" fmla="*/ 1 h 71"/>
                  <a:gd name="T16" fmla="*/ 0 w 70"/>
                  <a:gd name="T17" fmla="*/ 1 h 71"/>
                  <a:gd name="T18" fmla="*/ 0 w 70"/>
                  <a:gd name="T19" fmla="*/ 1 h 71"/>
                  <a:gd name="T20" fmla="*/ 0 w 70"/>
                  <a:gd name="T21" fmla="*/ 1 h 71"/>
                  <a:gd name="T22" fmla="*/ 0 w 70"/>
                  <a:gd name="T23" fmla="*/ 1 h 71"/>
                  <a:gd name="T24" fmla="*/ 0 w 70"/>
                  <a:gd name="T25" fmla="*/ 1 h 71"/>
                  <a:gd name="T26" fmla="*/ 0 w 70"/>
                  <a:gd name="T27" fmla="*/ 1 h 71"/>
                  <a:gd name="T28" fmla="*/ 0 w 70"/>
                  <a:gd name="T29" fmla="*/ 1 h 71"/>
                  <a:gd name="T30" fmla="*/ 0 w 70"/>
                  <a:gd name="T31" fmla="*/ 1 h 71"/>
                  <a:gd name="T32" fmla="*/ 0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71"/>
                  <a:gd name="T53" fmla="*/ 70 w 70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1" name="Freeform 232"/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1 w 77"/>
                  <a:gd name="T1" fmla="*/ 1 h 62"/>
                  <a:gd name="T2" fmla="*/ 1 w 77"/>
                  <a:gd name="T3" fmla="*/ 0 h 62"/>
                  <a:gd name="T4" fmla="*/ 1 w 77"/>
                  <a:gd name="T5" fmla="*/ 1 h 62"/>
                  <a:gd name="T6" fmla="*/ 1 w 77"/>
                  <a:gd name="T7" fmla="*/ 1 h 62"/>
                  <a:gd name="T8" fmla="*/ 1 w 77"/>
                  <a:gd name="T9" fmla="*/ 1 h 62"/>
                  <a:gd name="T10" fmla="*/ 1 w 77"/>
                  <a:gd name="T11" fmla="*/ 1 h 62"/>
                  <a:gd name="T12" fmla="*/ 1 w 77"/>
                  <a:gd name="T13" fmla="*/ 1 h 62"/>
                  <a:gd name="T14" fmla="*/ 1 w 77"/>
                  <a:gd name="T15" fmla="*/ 1 h 62"/>
                  <a:gd name="T16" fmla="*/ 0 w 77"/>
                  <a:gd name="T17" fmla="*/ 1 h 62"/>
                  <a:gd name="T18" fmla="*/ 1 w 77"/>
                  <a:gd name="T19" fmla="*/ 1 h 62"/>
                  <a:gd name="T20" fmla="*/ 1 w 77"/>
                  <a:gd name="T21" fmla="*/ 1 h 62"/>
                  <a:gd name="T22" fmla="*/ 1 w 77"/>
                  <a:gd name="T23" fmla="*/ 1 h 62"/>
                  <a:gd name="T24" fmla="*/ 1 w 77"/>
                  <a:gd name="T25" fmla="*/ 1 h 62"/>
                  <a:gd name="T26" fmla="*/ 1 w 77"/>
                  <a:gd name="T27" fmla="*/ 1 h 62"/>
                  <a:gd name="T28" fmla="*/ 1 w 77"/>
                  <a:gd name="T29" fmla="*/ 1 h 62"/>
                  <a:gd name="T30" fmla="*/ 1 w 77"/>
                  <a:gd name="T31" fmla="*/ 1 h 62"/>
                  <a:gd name="T32" fmla="*/ 1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62"/>
                  <a:gd name="T53" fmla="*/ 77 w 77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2" name="Freeform 233"/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 w 71"/>
                  <a:gd name="T1" fmla="*/ 1 h 54"/>
                  <a:gd name="T2" fmla="*/ 1 w 71"/>
                  <a:gd name="T3" fmla="*/ 0 h 54"/>
                  <a:gd name="T4" fmla="*/ 1 w 71"/>
                  <a:gd name="T5" fmla="*/ 1 h 54"/>
                  <a:gd name="T6" fmla="*/ 1 w 71"/>
                  <a:gd name="T7" fmla="*/ 1 h 54"/>
                  <a:gd name="T8" fmla="*/ 1 w 71"/>
                  <a:gd name="T9" fmla="*/ 1 h 54"/>
                  <a:gd name="T10" fmla="*/ 1 w 71"/>
                  <a:gd name="T11" fmla="*/ 1 h 54"/>
                  <a:gd name="T12" fmla="*/ 1 w 71"/>
                  <a:gd name="T13" fmla="*/ 1 h 54"/>
                  <a:gd name="T14" fmla="*/ 1 w 71"/>
                  <a:gd name="T15" fmla="*/ 1 h 54"/>
                  <a:gd name="T16" fmla="*/ 0 w 71"/>
                  <a:gd name="T17" fmla="*/ 1 h 54"/>
                  <a:gd name="T18" fmla="*/ 1 w 71"/>
                  <a:gd name="T19" fmla="*/ 1 h 54"/>
                  <a:gd name="T20" fmla="*/ 1 w 71"/>
                  <a:gd name="T21" fmla="*/ 1 h 54"/>
                  <a:gd name="T22" fmla="*/ 1 w 71"/>
                  <a:gd name="T23" fmla="*/ 1 h 54"/>
                  <a:gd name="T24" fmla="*/ 1 w 71"/>
                  <a:gd name="T25" fmla="*/ 1 h 54"/>
                  <a:gd name="T26" fmla="*/ 1 w 71"/>
                  <a:gd name="T27" fmla="*/ 1 h 54"/>
                  <a:gd name="T28" fmla="*/ 1 w 71"/>
                  <a:gd name="T29" fmla="*/ 1 h 54"/>
                  <a:gd name="T30" fmla="*/ 1 w 71"/>
                  <a:gd name="T31" fmla="*/ 1 h 54"/>
                  <a:gd name="T32" fmla="*/ 1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54"/>
                  <a:gd name="T53" fmla="*/ 71 w 71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3" name="Freeform 234"/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 w 64"/>
                  <a:gd name="T1" fmla="*/ 1 h 38"/>
                  <a:gd name="T2" fmla="*/ 1 w 64"/>
                  <a:gd name="T3" fmla="*/ 0 h 38"/>
                  <a:gd name="T4" fmla="*/ 1 w 64"/>
                  <a:gd name="T5" fmla="*/ 0 h 38"/>
                  <a:gd name="T6" fmla="*/ 1 w 64"/>
                  <a:gd name="T7" fmla="*/ 1 h 38"/>
                  <a:gd name="T8" fmla="*/ 1 w 64"/>
                  <a:gd name="T9" fmla="*/ 1 h 38"/>
                  <a:gd name="T10" fmla="*/ 1 w 64"/>
                  <a:gd name="T11" fmla="*/ 1 h 38"/>
                  <a:gd name="T12" fmla="*/ 1 w 64"/>
                  <a:gd name="T13" fmla="*/ 1 h 38"/>
                  <a:gd name="T14" fmla="*/ 1 w 64"/>
                  <a:gd name="T15" fmla="*/ 1 h 38"/>
                  <a:gd name="T16" fmla="*/ 0 w 64"/>
                  <a:gd name="T17" fmla="*/ 1 h 38"/>
                  <a:gd name="T18" fmla="*/ 1 w 64"/>
                  <a:gd name="T19" fmla="*/ 1 h 38"/>
                  <a:gd name="T20" fmla="*/ 1 w 64"/>
                  <a:gd name="T21" fmla="*/ 1 h 38"/>
                  <a:gd name="T22" fmla="*/ 1 w 64"/>
                  <a:gd name="T23" fmla="*/ 1 h 38"/>
                  <a:gd name="T24" fmla="*/ 1 w 64"/>
                  <a:gd name="T25" fmla="*/ 1 h 38"/>
                  <a:gd name="T26" fmla="*/ 1 w 64"/>
                  <a:gd name="T27" fmla="*/ 1 h 38"/>
                  <a:gd name="T28" fmla="*/ 1 w 64"/>
                  <a:gd name="T29" fmla="*/ 1 h 38"/>
                  <a:gd name="T30" fmla="*/ 1 w 64"/>
                  <a:gd name="T31" fmla="*/ 1 h 38"/>
                  <a:gd name="T32" fmla="*/ 1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8"/>
                  <a:gd name="T53" fmla="*/ 64 w 6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4" name="Freeform 235"/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0 w 49"/>
                  <a:gd name="T1" fmla="*/ 1 h 28"/>
                  <a:gd name="T2" fmla="*/ 0 w 49"/>
                  <a:gd name="T3" fmla="*/ 0 h 28"/>
                  <a:gd name="T4" fmla="*/ 0 w 49"/>
                  <a:gd name="T5" fmla="*/ 0 h 28"/>
                  <a:gd name="T6" fmla="*/ 0 w 49"/>
                  <a:gd name="T7" fmla="*/ 1 h 28"/>
                  <a:gd name="T8" fmla="*/ 0 w 49"/>
                  <a:gd name="T9" fmla="*/ 1 h 28"/>
                  <a:gd name="T10" fmla="*/ 0 w 49"/>
                  <a:gd name="T11" fmla="*/ 1 h 28"/>
                  <a:gd name="T12" fmla="*/ 0 w 49"/>
                  <a:gd name="T13" fmla="*/ 1 h 28"/>
                  <a:gd name="T14" fmla="*/ 0 w 49"/>
                  <a:gd name="T15" fmla="*/ 1 h 28"/>
                  <a:gd name="T16" fmla="*/ 0 w 49"/>
                  <a:gd name="T17" fmla="*/ 1 h 28"/>
                  <a:gd name="T18" fmla="*/ 0 w 49"/>
                  <a:gd name="T19" fmla="*/ 1 h 28"/>
                  <a:gd name="T20" fmla="*/ 0 w 49"/>
                  <a:gd name="T21" fmla="*/ 1 h 28"/>
                  <a:gd name="T22" fmla="*/ 0 w 49"/>
                  <a:gd name="T23" fmla="*/ 1 h 28"/>
                  <a:gd name="T24" fmla="*/ 0 w 49"/>
                  <a:gd name="T25" fmla="*/ 1 h 28"/>
                  <a:gd name="T26" fmla="*/ 0 w 49"/>
                  <a:gd name="T27" fmla="*/ 1 h 28"/>
                  <a:gd name="T28" fmla="*/ 0 w 49"/>
                  <a:gd name="T29" fmla="*/ 1 h 28"/>
                  <a:gd name="T30" fmla="*/ 0 w 49"/>
                  <a:gd name="T31" fmla="*/ 1 h 28"/>
                  <a:gd name="T32" fmla="*/ 0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8"/>
                  <a:gd name="T53" fmla="*/ 49 w 4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5" name="Freeform 236"/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0 w 33"/>
                  <a:gd name="T1" fmla="*/ 1 h 22"/>
                  <a:gd name="T2" fmla="*/ 0 w 33"/>
                  <a:gd name="T3" fmla="*/ 0 h 22"/>
                  <a:gd name="T4" fmla="*/ 0 w 33"/>
                  <a:gd name="T5" fmla="*/ 0 h 22"/>
                  <a:gd name="T6" fmla="*/ 0 w 33"/>
                  <a:gd name="T7" fmla="*/ 1 h 22"/>
                  <a:gd name="T8" fmla="*/ 0 w 33"/>
                  <a:gd name="T9" fmla="*/ 1 h 22"/>
                  <a:gd name="T10" fmla="*/ 0 w 33"/>
                  <a:gd name="T11" fmla="*/ 1 h 22"/>
                  <a:gd name="T12" fmla="*/ 0 w 33"/>
                  <a:gd name="T13" fmla="*/ 1 h 22"/>
                  <a:gd name="T14" fmla="*/ 0 w 33"/>
                  <a:gd name="T15" fmla="*/ 1 h 22"/>
                  <a:gd name="T16" fmla="*/ 0 w 33"/>
                  <a:gd name="T17" fmla="*/ 1 h 22"/>
                  <a:gd name="T18" fmla="*/ 0 w 33"/>
                  <a:gd name="T19" fmla="*/ 1 h 22"/>
                  <a:gd name="T20" fmla="*/ 0 w 33"/>
                  <a:gd name="T21" fmla="*/ 1 h 22"/>
                  <a:gd name="T22" fmla="*/ 0 w 33"/>
                  <a:gd name="T23" fmla="*/ 1 h 22"/>
                  <a:gd name="T24" fmla="*/ 0 w 33"/>
                  <a:gd name="T25" fmla="*/ 1 h 22"/>
                  <a:gd name="T26" fmla="*/ 0 w 33"/>
                  <a:gd name="T27" fmla="*/ 1 h 22"/>
                  <a:gd name="T28" fmla="*/ 0 w 33"/>
                  <a:gd name="T29" fmla="*/ 1 h 22"/>
                  <a:gd name="T30" fmla="*/ 0 w 33"/>
                  <a:gd name="T31" fmla="*/ 1 h 22"/>
                  <a:gd name="T32" fmla="*/ 0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2"/>
                  <a:gd name="T53" fmla="*/ 33 w 3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6" name="Freeform 237"/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 w 65"/>
                  <a:gd name="T1" fmla="*/ 0 h 64"/>
                  <a:gd name="T2" fmla="*/ 1 w 65"/>
                  <a:gd name="T3" fmla="*/ 0 h 64"/>
                  <a:gd name="T4" fmla="*/ 1 w 65"/>
                  <a:gd name="T5" fmla="*/ 0 h 64"/>
                  <a:gd name="T6" fmla="*/ 1 w 65"/>
                  <a:gd name="T7" fmla="*/ 0 h 64"/>
                  <a:gd name="T8" fmla="*/ 1 w 65"/>
                  <a:gd name="T9" fmla="*/ 0 h 64"/>
                  <a:gd name="T10" fmla="*/ 1 w 65"/>
                  <a:gd name="T11" fmla="*/ 0 h 64"/>
                  <a:gd name="T12" fmla="*/ 1 w 65"/>
                  <a:gd name="T13" fmla="*/ 0 h 64"/>
                  <a:gd name="T14" fmla="*/ 1 w 65"/>
                  <a:gd name="T15" fmla="*/ 0 h 64"/>
                  <a:gd name="T16" fmla="*/ 0 w 65"/>
                  <a:gd name="T17" fmla="*/ 0 h 64"/>
                  <a:gd name="T18" fmla="*/ 1 w 65"/>
                  <a:gd name="T19" fmla="*/ 0 h 64"/>
                  <a:gd name="T20" fmla="*/ 1 w 65"/>
                  <a:gd name="T21" fmla="*/ 0 h 64"/>
                  <a:gd name="T22" fmla="*/ 1 w 65"/>
                  <a:gd name="T23" fmla="*/ 0 h 64"/>
                  <a:gd name="T24" fmla="*/ 1 w 65"/>
                  <a:gd name="T25" fmla="*/ 0 h 64"/>
                  <a:gd name="T26" fmla="*/ 1 w 65"/>
                  <a:gd name="T27" fmla="*/ 0 h 64"/>
                  <a:gd name="T28" fmla="*/ 1 w 65"/>
                  <a:gd name="T29" fmla="*/ 0 h 64"/>
                  <a:gd name="T30" fmla="*/ 1 w 65"/>
                  <a:gd name="T31" fmla="*/ 0 h 64"/>
                  <a:gd name="T32" fmla="*/ 1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4"/>
                  <a:gd name="T53" fmla="*/ 65 w 6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7" name="Freeform 238"/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0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0 w 52"/>
                  <a:gd name="T17" fmla="*/ 1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1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8" name="Freeform 239"/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 w 71"/>
                  <a:gd name="T1" fmla="*/ 1 h 53"/>
                  <a:gd name="T2" fmla="*/ 1 w 71"/>
                  <a:gd name="T3" fmla="*/ 0 h 53"/>
                  <a:gd name="T4" fmla="*/ 1 w 71"/>
                  <a:gd name="T5" fmla="*/ 1 h 53"/>
                  <a:gd name="T6" fmla="*/ 1 w 71"/>
                  <a:gd name="T7" fmla="*/ 1 h 53"/>
                  <a:gd name="T8" fmla="*/ 1 w 71"/>
                  <a:gd name="T9" fmla="*/ 1 h 53"/>
                  <a:gd name="T10" fmla="*/ 1 w 71"/>
                  <a:gd name="T11" fmla="*/ 1 h 53"/>
                  <a:gd name="T12" fmla="*/ 1 w 71"/>
                  <a:gd name="T13" fmla="*/ 1 h 53"/>
                  <a:gd name="T14" fmla="*/ 1 w 71"/>
                  <a:gd name="T15" fmla="*/ 1 h 53"/>
                  <a:gd name="T16" fmla="*/ 0 w 71"/>
                  <a:gd name="T17" fmla="*/ 1 h 53"/>
                  <a:gd name="T18" fmla="*/ 1 w 71"/>
                  <a:gd name="T19" fmla="*/ 1 h 53"/>
                  <a:gd name="T20" fmla="*/ 1 w 71"/>
                  <a:gd name="T21" fmla="*/ 1 h 53"/>
                  <a:gd name="T22" fmla="*/ 1 w 71"/>
                  <a:gd name="T23" fmla="*/ 1 h 53"/>
                  <a:gd name="T24" fmla="*/ 1 w 71"/>
                  <a:gd name="T25" fmla="*/ 1 h 53"/>
                  <a:gd name="T26" fmla="*/ 1 w 71"/>
                  <a:gd name="T27" fmla="*/ 1 h 53"/>
                  <a:gd name="T28" fmla="*/ 1 w 71"/>
                  <a:gd name="T29" fmla="*/ 1 h 53"/>
                  <a:gd name="T30" fmla="*/ 1 w 71"/>
                  <a:gd name="T31" fmla="*/ 1 h 53"/>
                  <a:gd name="T32" fmla="*/ 1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53"/>
                  <a:gd name="T53" fmla="*/ 71 w 7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39" name="Freeform 240"/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 w 60"/>
                  <a:gd name="T1" fmla="*/ 0 h 41"/>
                  <a:gd name="T2" fmla="*/ 1 w 60"/>
                  <a:gd name="T3" fmla="*/ 0 h 41"/>
                  <a:gd name="T4" fmla="*/ 1 w 60"/>
                  <a:gd name="T5" fmla="*/ 0 h 41"/>
                  <a:gd name="T6" fmla="*/ 1 w 60"/>
                  <a:gd name="T7" fmla="*/ 0 h 41"/>
                  <a:gd name="T8" fmla="*/ 1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 w 60"/>
                  <a:gd name="T15" fmla="*/ 0 h 41"/>
                  <a:gd name="T16" fmla="*/ 0 w 60"/>
                  <a:gd name="T17" fmla="*/ 0 h 41"/>
                  <a:gd name="T18" fmla="*/ 1 w 60"/>
                  <a:gd name="T19" fmla="*/ 0 h 41"/>
                  <a:gd name="T20" fmla="*/ 1 w 60"/>
                  <a:gd name="T21" fmla="*/ 0 h 41"/>
                  <a:gd name="T22" fmla="*/ 1 w 60"/>
                  <a:gd name="T23" fmla="*/ 0 h 41"/>
                  <a:gd name="T24" fmla="*/ 1 w 60"/>
                  <a:gd name="T25" fmla="*/ 0 h 41"/>
                  <a:gd name="T26" fmla="*/ 1 w 60"/>
                  <a:gd name="T27" fmla="*/ 0 h 41"/>
                  <a:gd name="T28" fmla="*/ 1 w 60"/>
                  <a:gd name="T29" fmla="*/ 0 h 41"/>
                  <a:gd name="T30" fmla="*/ 1 w 60"/>
                  <a:gd name="T31" fmla="*/ 0 h 41"/>
                  <a:gd name="T32" fmla="*/ 1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41"/>
                  <a:gd name="T53" fmla="*/ 60 w 60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0" name="Freeform 241"/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 h 61"/>
                  <a:gd name="T2" fmla="*/ 1 w 8"/>
                  <a:gd name="T3" fmla="*/ 1 h 61"/>
                  <a:gd name="T4" fmla="*/ 0 w 8"/>
                  <a:gd name="T5" fmla="*/ 1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1 h 61"/>
                  <a:gd name="T12" fmla="*/ 1 w 8"/>
                  <a:gd name="T13" fmla="*/ 1 h 61"/>
                  <a:gd name="T14" fmla="*/ 1 w 8"/>
                  <a:gd name="T15" fmla="*/ 1 h 61"/>
                  <a:gd name="T16" fmla="*/ 1 w 8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1"/>
                  <a:gd name="T29" fmla="*/ 8 w 8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1" name="Freeform 242"/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0 w 65"/>
                  <a:gd name="T1" fmla="*/ 1 h 85"/>
                  <a:gd name="T2" fmla="*/ 0 w 65"/>
                  <a:gd name="T3" fmla="*/ 1 h 85"/>
                  <a:gd name="T4" fmla="*/ 0 w 65"/>
                  <a:gd name="T5" fmla="*/ 1 h 85"/>
                  <a:gd name="T6" fmla="*/ 0 w 65"/>
                  <a:gd name="T7" fmla="*/ 1 h 85"/>
                  <a:gd name="T8" fmla="*/ 0 w 65"/>
                  <a:gd name="T9" fmla="*/ 1 h 85"/>
                  <a:gd name="T10" fmla="*/ 0 w 65"/>
                  <a:gd name="T11" fmla="*/ 1 h 85"/>
                  <a:gd name="T12" fmla="*/ 0 w 65"/>
                  <a:gd name="T13" fmla="*/ 1 h 85"/>
                  <a:gd name="T14" fmla="*/ 0 w 65"/>
                  <a:gd name="T15" fmla="*/ 0 h 85"/>
                  <a:gd name="T16" fmla="*/ 0 w 65"/>
                  <a:gd name="T17" fmla="*/ 1 h 85"/>
                  <a:gd name="T18" fmla="*/ 0 w 65"/>
                  <a:gd name="T19" fmla="*/ 1 h 85"/>
                  <a:gd name="T20" fmla="*/ 0 w 65"/>
                  <a:gd name="T21" fmla="*/ 1 h 85"/>
                  <a:gd name="T22" fmla="*/ 0 w 65"/>
                  <a:gd name="T23" fmla="*/ 1 h 85"/>
                  <a:gd name="T24" fmla="*/ 0 w 65"/>
                  <a:gd name="T25" fmla="*/ 1 h 85"/>
                  <a:gd name="T26" fmla="*/ 0 w 65"/>
                  <a:gd name="T27" fmla="*/ 1 h 85"/>
                  <a:gd name="T28" fmla="*/ 0 w 65"/>
                  <a:gd name="T29" fmla="*/ 1 h 85"/>
                  <a:gd name="T30" fmla="*/ 0 w 65"/>
                  <a:gd name="T31" fmla="*/ 1 h 85"/>
                  <a:gd name="T32" fmla="*/ 0 w 6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85"/>
                  <a:gd name="T53" fmla="*/ 65 w 65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2" name="Freeform 243"/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 w 68"/>
                  <a:gd name="T1" fmla="*/ 0 h 77"/>
                  <a:gd name="T2" fmla="*/ 1 w 68"/>
                  <a:gd name="T3" fmla="*/ 0 h 77"/>
                  <a:gd name="T4" fmla="*/ 1 w 68"/>
                  <a:gd name="T5" fmla="*/ 0 h 77"/>
                  <a:gd name="T6" fmla="*/ 1 w 68"/>
                  <a:gd name="T7" fmla="*/ 0 h 77"/>
                  <a:gd name="T8" fmla="*/ 1 w 68"/>
                  <a:gd name="T9" fmla="*/ 0 h 77"/>
                  <a:gd name="T10" fmla="*/ 1 w 68"/>
                  <a:gd name="T11" fmla="*/ 0 h 77"/>
                  <a:gd name="T12" fmla="*/ 1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0 h 77"/>
                  <a:gd name="T20" fmla="*/ 1 w 68"/>
                  <a:gd name="T21" fmla="*/ 0 h 77"/>
                  <a:gd name="T22" fmla="*/ 1 w 68"/>
                  <a:gd name="T23" fmla="*/ 0 h 77"/>
                  <a:gd name="T24" fmla="*/ 1 w 68"/>
                  <a:gd name="T25" fmla="*/ 0 h 77"/>
                  <a:gd name="T26" fmla="*/ 1 w 68"/>
                  <a:gd name="T27" fmla="*/ 0 h 77"/>
                  <a:gd name="T28" fmla="*/ 1 w 68"/>
                  <a:gd name="T29" fmla="*/ 0 h 77"/>
                  <a:gd name="T30" fmla="*/ 1 w 68"/>
                  <a:gd name="T31" fmla="*/ 0 h 77"/>
                  <a:gd name="T32" fmla="*/ 1 w 68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7"/>
                  <a:gd name="T53" fmla="*/ 68 w 68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3" name="Freeform 244"/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0 w 73"/>
                  <a:gd name="T1" fmla="*/ 1 h 70"/>
                  <a:gd name="T2" fmla="*/ 0 w 73"/>
                  <a:gd name="T3" fmla="*/ 1 h 70"/>
                  <a:gd name="T4" fmla="*/ 0 w 73"/>
                  <a:gd name="T5" fmla="*/ 1 h 70"/>
                  <a:gd name="T6" fmla="*/ 0 w 73"/>
                  <a:gd name="T7" fmla="*/ 1 h 70"/>
                  <a:gd name="T8" fmla="*/ 0 w 73"/>
                  <a:gd name="T9" fmla="*/ 1 h 70"/>
                  <a:gd name="T10" fmla="*/ 0 w 73"/>
                  <a:gd name="T11" fmla="*/ 1 h 70"/>
                  <a:gd name="T12" fmla="*/ 0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0 w 73"/>
                  <a:gd name="T21" fmla="*/ 1 h 70"/>
                  <a:gd name="T22" fmla="*/ 0 w 73"/>
                  <a:gd name="T23" fmla="*/ 1 h 70"/>
                  <a:gd name="T24" fmla="*/ 0 w 73"/>
                  <a:gd name="T25" fmla="*/ 1 h 70"/>
                  <a:gd name="T26" fmla="*/ 0 w 73"/>
                  <a:gd name="T27" fmla="*/ 1 h 70"/>
                  <a:gd name="T28" fmla="*/ 0 w 73"/>
                  <a:gd name="T29" fmla="*/ 1 h 70"/>
                  <a:gd name="T30" fmla="*/ 0 w 73"/>
                  <a:gd name="T31" fmla="*/ 1 h 70"/>
                  <a:gd name="T32" fmla="*/ 0 w 73"/>
                  <a:gd name="T33" fmla="*/ 1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70"/>
                  <a:gd name="T53" fmla="*/ 73 w 7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4" name="Freeform 245"/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0 w 69"/>
                  <a:gd name="T1" fmla="*/ 0 h 53"/>
                  <a:gd name="T2" fmla="*/ 0 w 69"/>
                  <a:gd name="T3" fmla="*/ 0 h 53"/>
                  <a:gd name="T4" fmla="*/ 0 w 69"/>
                  <a:gd name="T5" fmla="*/ 0 h 53"/>
                  <a:gd name="T6" fmla="*/ 0 w 69"/>
                  <a:gd name="T7" fmla="*/ 0 h 53"/>
                  <a:gd name="T8" fmla="*/ 0 w 69"/>
                  <a:gd name="T9" fmla="*/ 0 h 53"/>
                  <a:gd name="T10" fmla="*/ 0 w 69"/>
                  <a:gd name="T11" fmla="*/ 0 h 53"/>
                  <a:gd name="T12" fmla="*/ 0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0 h 53"/>
                  <a:gd name="T20" fmla="*/ 0 w 69"/>
                  <a:gd name="T21" fmla="*/ 0 h 53"/>
                  <a:gd name="T22" fmla="*/ 0 w 69"/>
                  <a:gd name="T23" fmla="*/ 0 h 53"/>
                  <a:gd name="T24" fmla="*/ 0 w 69"/>
                  <a:gd name="T25" fmla="*/ 0 h 53"/>
                  <a:gd name="T26" fmla="*/ 0 w 69"/>
                  <a:gd name="T27" fmla="*/ 0 h 53"/>
                  <a:gd name="T28" fmla="*/ 0 w 69"/>
                  <a:gd name="T29" fmla="*/ 0 h 53"/>
                  <a:gd name="T30" fmla="*/ 0 w 69"/>
                  <a:gd name="T31" fmla="*/ 0 h 53"/>
                  <a:gd name="T32" fmla="*/ 0 w 6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3"/>
                  <a:gd name="T53" fmla="*/ 69 w 6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5" name="Freeform 246"/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0 w 67"/>
                  <a:gd name="T1" fmla="*/ 0 h 49"/>
                  <a:gd name="T2" fmla="*/ 0 w 67"/>
                  <a:gd name="T3" fmla="*/ 0 h 49"/>
                  <a:gd name="T4" fmla="*/ 0 w 67"/>
                  <a:gd name="T5" fmla="*/ 0 h 49"/>
                  <a:gd name="T6" fmla="*/ 0 w 67"/>
                  <a:gd name="T7" fmla="*/ 0 h 49"/>
                  <a:gd name="T8" fmla="*/ 0 w 67"/>
                  <a:gd name="T9" fmla="*/ 0 h 49"/>
                  <a:gd name="T10" fmla="*/ 0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0 h 49"/>
                  <a:gd name="T20" fmla="*/ 0 w 67"/>
                  <a:gd name="T21" fmla="*/ 0 h 49"/>
                  <a:gd name="T22" fmla="*/ 0 w 67"/>
                  <a:gd name="T23" fmla="*/ 0 h 49"/>
                  <a:gd name="T24" fmla="*/ 0 w 67"/>
                  <a:gd name="T25" fmla="*/ 0 h 49"/>
                  <a:gd name="T26" fmla="*/ 0 w 67"/>
                  <a:gd name="T27" fmla="*/ 0 h 49"/>
                  <a:gd name="T28" fmla="*/ 0 w 67"/>
                  <a:gd name="T29" fmla="*/ 0 h 49"/>
                  <a:gd name="T30" fmla="*/ 0 w 67"/>
                  <a:gd name="T31" fmla="*/ 0 h 49"/>
                  <a:gd name="T32" fmla="*/ 0 w 6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9"/>
                  <a:gd name="T53" fmla="*/ 67 w 6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6" name="Freeform 247"/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0 w 59"/>
                  <a:gd name="T1" fmla="*/ 1 h 25"/>
                  <a:gd name="T2" fmla="*/ 0 w 59"/>
                  <a:gd name="T3" fmla="*/ 1 h 25"/>
                  <a:gd name="T4" fmla="*/ 0 w 59"/>
                  <a:gd name="T5" fmla="*/ 1 h 25"/>
                  <a:gd name="T6" fmla="*/ 0 w 59"/>
                  <a:gd name="T7" fmla="*/ 1 h 25"/>
                  <a:gd name="T8" fmla="*/ 0 w 59"/>
                  <a:gd name="T9" fmla="*/ 1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1 h 25"/>
                  <a:gd name="T16" fmla="*/ 0 w 59"/>
                  <a:gd name="T17" fmla="*/ 1 h 25"/>
                  <a:gd name="T18" fmla="*/ 0 w 59"/>
                  <a:gd name="T19" fmla="*/ 1 h 25"/>
                  <a:gd name="T20" fmla="*/ 0 w 59"/>
                  <a:gd name="T21" fmla="*/ 1 h 25"/>
                  <a:gd name="T22" fmla="*/ 0 w 59"/>
                  <a:gd name="T23" fmla="*/ 1 h 25"/>
                  <a:gd name="T24" fmla="*/ 0 w 59"/>
                  <a:gd name="T25" fmla="*/ 1 h 25"/>
                  <a:gd name="T26" fmla="*/ 0 w 59"/>
                  <a:gd name="T27" fmla="*/ 1 h 25"/>
                  <a:gd name="T28" fmla="*/ 0 w 59"/>
                  <a:gd name="T29" fmla="*/ 1 h 25"/>
                  <a:gd name="T30" fmla="*/ 0 w 59"/>
                  <a:gd name="T31" fmla="*/ 1 h 25"/>
                  <a:gd name="T32" fmla="*/ 0 w 59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25"/>
                  <a:gd name="T53" fmla="*/ 59 w 59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7" name="Freeform 248"/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1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8" name="Freeform 249"/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0 w 51"/>
                  <a:gd name="T1" fmla="*/ 1 h 14"/>
                  <a:gd name="T2" fmla="*/ 0 w 51"/>
                  <a:gd name="T3" fmla="*/ 1 h 14"/>
                  <a:gd name="T4" fmla="*/ 0 w 51"/>
                  <a:gd name="T5" fmla="*/ 1 h 14"/>
                  <a:gd name="T6" fmla="*/ 0 w 51"/>
                  <a:gd name="T7" fmla="*/ 1 h 14"/>
                  <a:gd name="T8" fmla="*/ 0 w 51"/>
                  <a:gd name="T9" fmla="*/ 0 h 14"/>
                  <a:gd name="T10" fmla="*/ 0 w 51"/>
                  <a:gd name="T11" fmla="*/ 0 h 14"/>
                  <a:gd name="T12" fmla="*/ 0 w 51"/>
                  <a:gd name="T13" fmla="*/ 1 h 14"/>
                  <a:gd name="T14" fmla="*/ 0 w 51"/>
                  <a:gd name="T15" fmla="*/ 1 h 14"/>
                  <a:gd name="T16" fmla="*/ 0 w 51"/>
                  <a:gd name="T17" fmla="*/ 1 h 14"/>
                  <a:gd name="T18" fmla="*/ 0 w 51"/>
                  <a:gd name="T19" fmla="*/ 1 h 14"/>
                  <a:gd name="T20" fmla="*/ 0 w 51"/>
                  <a:gd name="T21" fmla="*/ 1 h 14"/>
                  <a:gd name="T22" fmla="*/ 0 w 51"/>
                  <a:gd name="T23" fmla="*/ 1 h 14"/>
                  <a:gd name="T24" fmla="*/ 0 w 51"/>
                  <a:gd name="T25" fmla="*/ 1 h 14"/>
                  <a:gd name="T26" fmla="*/ 0 w 51"/>
                  <a:gd name="T27" fmla="*/ 1 h 14"/>
                  <a:gd name="T28" fmla="*/ 0 w 51"/>
                  <a:gd name="T29" fmla="*/ 1 h 14"/>
                  <a:gd name="T30" fmla="*/ 0 w 51"/>
                  <a:gd name="T31" fmla="*/ 1 h 14"/>
                  <a:gd name="T32" fmla="*/ 0 w 5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4"/>
                  <a:gd name="T53" fmla="*/ 51 w 5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49" name="Freeform 250"/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 w 50"/>
                  <a:gd name="T1" fmla="*/ 1 h 16"/>
                  <a:gd name="T2" fmla="*/ 1 w 50"/>
                  <a:gd name="T3" fmla="*/ 1 h 16"/>
                  <a:gd name="T4" fmla="*/ 1 w 50"/>
                  <a:gd name="T5" fmla="*/ 1 h 16"/>
                  <a:gd name="T6" fmla="*/ 1 w 50"/>
                  <a:gd name="T7" fmla="*/ 1 h 16"/>
                  <a:gd name="T8" fmla="*/ 1 w 50"/>
                  <a:gd name="T9" fmla="*/ 1 h 16"/>
                  <a:gd name="T10" fmla="*/ 1 w 50"/>
                  <a:gd name="T11" fmla="*/ 0 h 16"/>
                  <a:gd name="T12" fmla="*/ 1 w 50"/>
                  <a:gd name="T13" fmla="*/ 0 h 16"/>
                  <a:gd name="T14" fmla="*/ 1 w 50"/>
                  <a:gd name="T15" fmla="*/ 1 h 16"/>
                  <a:gd name="T16" fmla="*/ 0 w 50"/>
                  <a:gd name="T17" fmla="*/ 1 h 16"/>
                  <a:gd name="T18" fmla="*/ 0 w 50"/>
                  <a:gd name="T19" fmla="*/ 1 h 16"/>
                  <a:gd name="T20" fmla="*/ 1 w 50"/>
                  <a:gd name="T21" fmla="*/ 1 h 16"/>
                  <a:gd name="T22" fmla="*/ 1 w 50"/>
                  <a:gd name="T23" fmla="*/ 1 h 16"/>
                  <a:gd name="T24" fmla="*/ 1 w 50"/>
                  <a:gd name="T25" fmla="*/ 1 h 16"/>
                  <a:gd name="T26" fmla="*/ 1 w 50"/>
                  <a:gd name="T27" fmla="*/ 1 h 16"/>
                  <a:gd name="T28" fmla="*/ 1 w 50"/>
                  <a:gd name="T29" fmla="*/ 1 h 16"/>
                  <a:gd name="T30" fmla="*/ 1 w 50"/>
                  <a:gd name="T31" fmla="*/ 1 h 16"/>
                  <a:gd name="T32" fmla="*/ 1 w 50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6"/>
                  <a:gd name="T53" fmla="*/ 50 w 5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0" name="Freeform 251"/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0 w 56"/>
                  <a:gd name="T1" fmla="*/ 1 h 15"/>
                  <a:gd name="T2" fmla="*/ 0 w 56"/>
                  <a:gd name="T3" fmla="*/ 1 h 15"/>
                  <a:gd name="T4" fmla="*/ 0 w 56"/>
                  <a:gd name="T5" fmla="*/ 1 h 15"/>
                  <a:gd name="T6" fmla="*/ 0 w 56"/>
                  <a:gd name="T7" fmla="*/ 1 h 15"/>
                  <a:gd name="T8" fmla="*/ 0 w 56"/>
                  <a:gd name="T9" fmla="*/ 1 h 15"/>
                  <a:gd name="T10" fmla="*/ 0 w 56"/>
                  <a:gd name="T11" fmla="*/ 0 h 15"/>
                  <a:gd name="T12" fmla="*/ 0 w 56"/>
                  <a:gd name="T13" fmla="*/ 0 h 15"/>
                  <a:gd name="T14" fmla="*/ 0 w 56"/>
                  <a:gd name="T15" fmla="*/ 1 h 15"/>
                  <a:gd name="T16" fmla="*/ 0 w 56"/>
                  <a:gd name="T17" fmla="*/ 1 h 15"/>
                  <a:gd name="T18" fmla="*/ 0 w 56"/>
                  <a:gd name="T19" fmla="*/ 1 h 15"/>
                  <a:gd name="T20" fmla="*/ 0 w 56"/>
                  <a:gd name="T21" fmla="*/ 1 h 15"/>
                  <a:gd name="T22" fmla="*/ 0 w 56"/>
                  <a:gd name="T23" fmla="*/ 1 h 15"/>
                  <a:gd name="T24" fmla="*/ 0 w 56"/>
                  <a:gd name="T25" fmla="*/ 1 h 15"/>
                  <a:gd name="T26" fmla="*/ 0 w 56"/>
                  <a:gd name="T27" fmla="*/ 1 h 15"/>
                  <a:gd name="T28" fmla="*/ 0 w 56"/>
                  <a:gd name="T29" fmla="*/ 1 h 15"/>
                  <a:gd name="T30" fmla="*/ 0 w 56"/>
                  <a:gd name="T31" fmla="*/ 1 h 15"/>
                  <a:gd name="T32" fmla="*/ 0 w 5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5"/>
                  <a:gd name="T53" fmla="*/ 56 w 5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1" name="Freeform 252"/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1 h 86"/>
                  <a:gd name="T6" fmla="*/ 1 w 52"/>
                  <a:gd name="T7" fmla="*/ 1 h 86"/>
                  <a:gd name="T8" fmla="*/ 1 w 52"/>
                  <a:gd name="T9" fmla="*/ 1 h 86"/>
                  <a:gd name="T10" fmla="*/ 1 w 52"/>
                  <a:gd name="T11" fmla="*/ 1 h 86"/>
                  <a:gd name="T12" fmla="*/ 1 w 52"/>
                  <a:gd name="T13" fmla="*/ 1 h 86"/>
                  <a:gd name="T14" fmla="*/ 1 w 52"/>
                  <a:gd name="T15" fmla="*/ 1 h 86"/>
                  <a:gd name="T16" fmla="*/ 1 w 52"/>
                  <a:gd name="T17" fmla="*/ 1 h 86"/>
                  <a:gd name="T18" fmla="*/ 1 w 52"/>
                  <a:gd name="T19" fmla="*/ 1 h 86"/>
                  <a:gd name="T20" fmla="*/ 1 w 52"/>
                  <a:gd name="T21" fmla="*/ 1 h 86"/>
                  <a:gd name="T22" fmla="*/ 1 w 52"/>
                  <a:gd name="T23" fmla="*/ 1 h 86"/>
                  <a:gd name="T24" fmla="*/ 1 w 52"/>
                  <a:gd name="T25" fmla="*/ 1 h 86"/>
                  <a:gd name="T26" fmla="*/ 1 w 52"/>
                  <a:gd name="T27" fmla="*/ 1 h 86"/>
                  <a:gd name="T28" fmla="*/ 1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6"/>
                  <a:gd name="T53" fmla="*/ 52 w 52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2" name="Freeform 253"/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1 w 34"/>
                  <a:gd name="T1" fmla="*/ 1 h 62"/>
                  <a:gd name="T2" fmla="*/ 1 w 34"/>
                  <a:gd name="T3" fmla="*/ 1 h 62"/>
                  <a:gd name="T4" fmla="*/ 1 w 34"/>
                  <a:gd name="T5" fmla="*/ 1 h 62"/>
                  <a:gd name="T6" fmla="*/ 1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1 h 62"/>
                  <a:gd name="T14" fmla="*/ 1 w 34"/>
                  <a:gd name="T15" fmla="*/ 1 h 62"/>
                  <a:gd name="T16" fmla="*/ 1 w 34"/>
                  <a:gd name="T17" fmla="*/ 1 h 62"/>
                  <a:gd name="T18" fmla="*/ 1 w 34"/>
                  <a:gd name="T19" fmla="*/ 1 h 62"/>
                  <a:gd name="T20" fmla="*/ 1 w 34"/>
                  <a:gd name="T21" fmla="*/ 1 h 62"/>
                  <a:gd name="T22" fmla="*/ 1 w 34"/>
                  <a:gd name="T23" fmla="*/ 1 h 62"/>
                  <a:gd name="T24" fmla="*/ 1 w 34"/>
                  <a:gd name="T25" fmla="*/ 1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62"/>
                  <a:gd name="T41" fmla="*/ 34 w 3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3" name="Freeform 254"/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1 w 95"/>
                  <a:gd name="T1" fmla="*/ 1 h 330"/>
                  <a:gd name="T2" fmla="*/ 1 w 95"/>
                  <a:gd name="T3" fmla="*/ 1 h 330"/>
                  <a:gd name="T4" fmla="*/ 1 w 95"/>
                  <a:gd name="T5" fmla="*/ 1 h 330"/>
                  <a:gd name="T6" fmla="*/ 1 w 95"/>
                  <a:gd name="T7" fmla="*/ 1 h 330"/>
                  <a:gd name="T8" fmla="*/ 0 w 95"/>
                  <a:gd name="T9" fmla="*/ 1 h 330"/>
                  <a:gd name="T10" fmla="*/ 1 w 95"/>
                  <a:gd name="T11" fmla="*/ 1 h 330"/>
                  <a:gd name="T12" fmla="*/ 1 w 95"/>
                  <a:gd name="T13" fmla="*/ 1 h 330"/>
                  <a:gd name="T14" fmla="*/ 1 w 95"/>
                  <a:gd name="T15" fmla="*/ 1 h 330"/>
                  <a:gd name="T16" fmla="*/ 1 w 95"/>
                  <a:gd name="T17" fmla="*/ 1 h 330"/>
                  <a:gd name="T18" fmla="*/ 1 w 95"/>
                  <a:gd name="T19" fmla="*/ 1 h 330"/>
                  <a:gd name="T20" fmla="*/ 1 w 95"/>
                  <a:gd name="T21" fmla="*/ 1 h 330"/>
                  <a:gd name="T22" fmla="*/ 1 w 95"/>
                  <a:gd name="T23" fmla="*/ 1 h 330"/>
                  <a:gd name="T24" fmla="*/ 1 w 95"/>
                  <a:gd name="T25" fmla="*/ 0 h 330"/>
                  <a:gd name="T26" fmla="*/ 1 w 95"/>
                  <a:gd name="T27" fmla="*/ 1 h 330"/>
                  <a:gd name="T28" fmla="*/ 1 w 95"/>
                  <a:gd name="T29" fmla="*/ 1 h 330"/>
                  <a:gd name="T30" fmla="*/ 1 w 95"/>
                  <a:gd name="T31" fmla="*/ 1 h 330"/>
                  <a:gd name="T32" fmla="*/ 1 w 95"/>
                  <a:gd name="T33" fmla="*/ 1 h 330"/>
                  <a:gd name="T34" fmla="*/ 1 w 95"/>
                  <a:gd name="T35" fmla="*/ 1 h 330"/>
                  <a:gd name="T36" fmla="*/ 1 w 95"/>
                  <a:gd name="T37" fmla="*/ 1 h 330"/>
                  <a:gd name="T38" fmla="*/ 1 w 95"/>
                  <a:gd name="T39" fmla="*/ 1 h 330"/>
                  <a:gd name="T40" fmla="*/ 1 w 95"/>
                  <a:gd name="T41" fmla="*/ 1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330"/>
                  <a:gd name="T65" fmla="*/ 95 w 95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4" name="Freeform 255"/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 w 64"/>
                  <a:gd name="T1" fmla="*/ 1 h 46"/>
                  <a:gd name="T2" fmla="*/ 1 w 64"/>
                  <a:gd name="T3" fmla="*/ 1 h 46"/>
                  <a:gd name="T4" fmla="*/ 1 w 64"/>
                  <a:gd name="T5" fmla="*/ 1 h 46"/>
                  <a:gd name="T6" fmla="*/ 1 w 64"/>
                  <a:gd name="T7" fmla="*/ 1 h 46"/>
                  <a:gd name="T8" fmla="*/ 1 w 64"/>
                  <a:gd name="T9" fmla="*/ 1 h 46"/>
                  <a:gd name="T10" fmla="*/ 1 w 64"/>
                  <a:gd name="T11" fmla="*/ 1 h 46"/>
                  <a:gd name="T12" fmla="*/ 1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1 h 46"/>
                  <a:gd name="T22" fmla="*/ 1 w 64"/>
                  <a:gd name="T23" fmla="*/ 1 h 46"/>
                  <a:gd name="T24" fmla="*/ 1 w 64"/>
                  <a:gd name="T25" fmla="*/ 1 h 46"/>
                  <a:gd name="T26" fmla="*/ 1 w 64"/>
                  <a:gd name="T27" fmla="*/ 1 h 46"/>
                  <a:gd name="T28" fmla="*/ 1 w 64"/>
                  <a:gd name="T29" fmla="*/ 1 h 46"/>
                  <a:gd name="T30" fmla="*/ 1 w 64"/>
                  <a:gd name="T31" fmla="*/ 1 h 46"/>
                  <a:gd name="T32" fmla="*/ 1 w 6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6"/>
                  <a:gd name="T53" fmla="*/ 64 w 6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5" name="Freeform 256"/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1 w 78"/>
                  <a:gd name="T5" fmla="*/ 1 h 68"/>
                  <a:gd name="T6" fmla="*/ 1 w 78"/>
                  <a:gd name="T7" fmla="*/ 1 h 68"/>
                  <a:gd name="T8" fmla="*/ 1 w 78"/>
                  <a:gd name="T9" fmla="*/ 1 h 68"/>
                  <a:gd name="T10" fmla="*/ 1 w 78"/>
                  <a:gd name="T11" fmla="*/ 1 h 68"/>
                  <a:gd name="T12" fmla="*/ 1 w 78"/>
                  <a:gd name="T13" fmla="*/ 1 h 68"/>
                  <a:gd name="T14" fmla="*/ 1 w 78"/>
                  <a:gd name="T15" fmla="*/ 1 h 68"/>
                  <a:gd name="T16" fmla="*/ 1 w 78"/>
                  <a:gd name="T17" fmla="*/ 1 h 68"/>
                  <a:gd name="T18" fmla="*/ 1 w 78"/>
                  <a:gd name="T19" fmla="*/ 1 h 68"/>
                  <a:gd name="T20" fmla="*/ 1 w 78"/>
                  <a:gd name="T21" fmla="*/ 1 h 68"/>
                  <a:gd name="T22" fmla="*/ 1 w 78"/>
                  <a:gd name="T23" fmla="*/ 1 h 68"/>
                  <a:gd name="T24" fmla="*/ 1 w 78"/>
                  <a:gd name="T25" fmla="*/ 1 h 68"/>
                  <a:gd name="T26" fmla="*/ 1 w 78"/>
                  <a:gd name="T27" fmla="*/ 1 h 68"/>
                  <a:gd name="T28" fmla="*/ 1 w 78"/>
                  <a:gd name="T29" fmla="*/ 1 h 68"/>
                  <a:gd name="T30" fmla="*/ 1 w 78"/>
                  <a:gd name="T31" fmla="*/ 1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8"/>
                  <a:gd name="T53" fmla="*/ 78 w 78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6" name="Freeform 257"/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0 w 91"/>
                  <a:gd name="T3" fmla="*/ 0 h 85"/>
                  <a:gd name="T4" fmla="*/ 0 w 91"/>
                  <a:gd name="T5" fmla="*/ 1 h 85"/>
                  <a:gd name="T6" fmla="*/ 0 w 91"/>
                  <a:gd name="T7" fmla="*/ 1 h 85"/>
                  <a:gd name="T8" fmla="*/ 0 w 91"/>
                  <a:gd name="T9" fmla="*/ 1 h 85"/>
                  <a:gd name="T10" fmla="*/ 0 w 91"/>
                  <a:gd name="T11" fmla="*/ 1 h 85"/>
                  <a:gd name="T12" fmla="*/ 0 w 91"/>
                  <a:gd name="T13" fmla="*/ 1 h 85"/>
                  <a:gd name="T14" fmla="*/ 0 w 91"/>
                  <a:gd name="T15" fmla="*/ 1 h 85"/>
                  <a:gd name="T16" fmla="*/ 0 w 91"/>
                  <a:gd name="T17" fmla="*/ 1 h 85"/>
                  <a:gd name="T18" fmla="*/ 0 w 91"/>
                  <a:gd name="T19" fmla="*/ 1 h 85"/>
                  <a:gd name="T20" fmla="*/ 0 w 91"/>
                  <a:gd name="T21" fmla="*/ 1 h 85"/>
                  <a:gd name="T22" fmla="*/ 0 w 91"/>
                  <a:gd name="T23" fmla="*/ 1 h 85"/>
                  <a:gd name="T24" fmla="*/ 0 w 91"/>
                  <a:gd name="T25" fmla="*/ 1 h 85"/>
                  <a:gd name="T26" fmla="*/ 0 w 91"/>
                  <a:gd name="T27" fmla="*/ 1 h 85"/>
                  <a:gd name="T28" fmla="*/ 0 w 91"/>
                  <a:gd name="T29" fmla="*/ 1 h 85"/>
                  <a:gd name="T30" fmla="*/ 0 w 91"/>
                  <a:gd name="T31" fmla="*/ 1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85"/>
                  <a:gd name="T53" fmla="*/ 91 w 91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7" name="Freeform 258"/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0 w 101"/>
                  <a:gd name="T3" fmla="*/ 0 h 78"/>
                  <a:gd name="T4" fmla="*/ 0 w 101"/>
                  <a:gd name="T5" fmla="*/ 1 h 78"/>
                  <a:gd name="T6" fmla="*/ 0 w 101"/>
                  <a:gd name="T7" fmla="*/ 1 h 78"/>
                  <a:gd name="T8" fmla="*/ 0 w 101"/>
                  <a:gd name="T9" fmla="*/ 1 h 78"/>
                  <a:gd name="T10" fmla="*/ 0 w 101"/>
                  <a:gd name="T11" fmla="*/ 1 h 78"/>
                  <a:gd name="T12" fmla="*/ 0 w 101"/>
                  <a:gd name="T13" fmla="*/ 1 h 78"/>
                  <a:gd name="T14" fmla="*/ 0 w 101"/>
                  <a:gd name="T15" fmla="*/ 1 h 78"/>
                  <a:gd name="T16" fmla="*/ 0 w 101"/>
                  <a:gd name="T17" fmla="*/ 1 h 78"/>
                  <a:gd name="T18" fmla="*/ 0 w 101"/>
                  <a:gd name="T19" fmla="*/ 1 h 78"/>
                  <a:gd name="T20" fmla="*/ 0 w 101"/>
                  <a:gd name="T21" fmla="*/ 1 h 78"/>
                  <a:gd name="T22" fmla="*/ 0 w 101"/>
                  <a:gd name="T23" fmla="*/ 1 h 78"/>
                  <a:gd name="T24" fmla="*/ 0 w 101"/>
                  <a:gd name="T25" fmla="*/ 1 h 78"/>
                  <a:gd name="T26" fmla="*/ 0 w 101"/>
                  <a:gd name="T27" fmla="*/ 1 h 78"/>
                  <a:gd name="T28" fmla="*/ 0 w 101"/>
                  <a:gd name="T29" fmla="*/ 1 h 78"/>
                  <a:gd name="T30" fmla="*/ 0 w 101"/>
                  <a:gd name="T31" fmla="*/ 1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78"/>
                  <a:gd name="T53" fmla="*/ 101 w 101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8" name="Freeform 259"/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0 w 91"/>
                  <a:gd name="T3" fmla="*/ 0 h 69"/>
                  <a:gd name="T4" fmla="*/ 0 w 91"/>
                  <a:gd name="T5" fmla="*/ 1 h 69"/>
                  <a:gd name="T6" fmla="*/ 0 w 91"/>
                  <a:gd name="T7" fmla="*/ 1 h 69"/>
                  <a:gd name="T8" fmla="*/ 0 w 91"/>
                  <a:gd name="T9" fmla="*/ 1 h 69"/>
                  <a:gd name="T10" fmla="*/ 0 w 91"/>
                  <a:gd name="T11" fmla="*/ 1 h 69"/>
                  <a:gd name="T12" fmla="*/ 0 w 91"/>
                  <a:gd name="T13" fmla="*/ 1 h 69"/>
                  <a:gd name="T14" fmla="*/ 0 w 91"/>
                  <a:gd name="T15" fmla="*/ 1 h 69"/>
                  <a:gd name="T16" fmla="*/ 0 w 91"/>
                  <a:gd name="T17" fmla="*/ 1 h 69"/>
                  <a:gd name="T18" fmla="*/ 0 w 91"/>
                  <a:gd name="T19" fmla="*/ 1 h 69"/>
                  <a:gd name="T20" fmla="*/ 0 w 91"/>
                  <a:gd name="T21" fmla="*/ 1 h 69"/>
                  <a:gd name="T22" fmla="*/ 0 w 91"/>
                  <a:gd name="T23" fmla="*/ 1 h 69"/>
                  <a:gd name="T24" fmla="*/ 0 w 91"/>
                  <a:gd name="T25" fmla="*/ 1 h 69"/>
                  <a:gd name="T26" fmla="*/ 0 w 91"/>
                  <a:gd name="T27" fmla="*/ 1 h 69"/>
                  <a:gd name="T28" fmla="*/ 0 w 91"/>
                  <a:gd name="T29" fmla="*/ 1 h 69"/>
                  <a:gd name="T30" fmla="*/ 0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9"/>
                  <a:gd name="T53" fmla="*/ 91 w 9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59" name="Freeform 260"/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1 w 75"/>
                  <a:gd name="T3" fmla="*/ 0 h 58"/>
                  <a:gd name="T4" fmla="*/ 1 w 75"/>
                  <a:gd name="T5" fmla="*/ 1 h 58"/>
                  <a:gd name="T6" fmla="*/ 1 w 75"/>
                  <a:gd name="T7" fmla="*/ 1 h 58"/>
                  <a:gd name="T8" fmla="*/ 1 w 75"/>
                  <a:gd name="T9" fmla="*/ 1 h 58"/>
                  <a:gd name="T10" fmla="*/ 1 w 75"/>
                  <a:gd name="T11" fmla="*/ 1 h 58"/>
                  <a:gd name="T12" fmla="*/ 1 w 75"/>
                  <a:gd name="T13" fmla="*/ 1 h 58"/>
                  <a:gd name="T14" fmla="*/ 1 w 75"/>
                  <a:gd name="T15" fmla="*/ 1 h 58"/>
                  <a:gd name="T16" fmla="*/ 1 w 75"/>
                  <a:gd name="T17" fmla="*/ 1 h 58"/>
                  <a:gd name="T18" fmla="*/ 1 w 75"/>
                  <a:gd name="T19" fmla="*/ 1 h 58"/>
                  <a:gd name="T20" fmla="*/ 1 w 75"/>
                  <a:gd name="T21" fmla="*/ 1 h 58"/>
                  <a:gd name="T22" fmla="*/ 1 w 75"/>
                  <a:gd name="T23" fmla="*/ 1 h 58"/>
                  <a:gd name="T24" fmla="*/ 1 w 75"/>
                  <a:gd name="T25" fmla="*/ 1 h 58"/>
                  <a:gd name="T26" fmla="*/ 1 w 75"/>
                  <a:gd name="T27" fmla="*/ 1 h 58"/>
                  <a:gd name="T28" fmla="*/ 1 w 75"/>
                  <a:gd name="T29" fmla="*/ 1 h 58"/>
                  <a:gd name="T30" fmla="*/ 1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0" name="Freeform 261"/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1 w 46"/>
                  <a:gd name="T5" fmla="*/ 0 h 15"/>
                  <a:gd name="T6" fmla="*/ 1 w 46"/>
                  <a:gd name="T7" fmla="*/ 0 h 15"/>
                  <a:gd name="T8" fmla="*/ 1 w 46"/>
                  <a:gd name="T9" fmla="*/ 0 h 15"/>
                  <a:gd name="T10" fmla="*/ 1 w 46"/>
                  <a:gd name="T11" fmla="*/ 1 h 15"/>
                  <a:gd name="T12" fmla="*/ 1 w 46"/>
                  <a:gd name="T13" fmla="*/ 1 h 15"/>
                  <a:gd name="T14" fmla="*/ 1 w 46"/>
                  <a:gd name="T15" fmla="*/ 1 h 15"/>
                  <a:gd name="T16" fmla="*/ 1 w 46"/>
                  <a:gd name="T17" fmla="*/ 1 h 15"/>
                  <a:gd name="T18" fmla="*/ 1 w 46"/>
                  <a:gd name="T19" fmla="*/ 1 h 15"/>
                  <a:gd name="T20" fmla="*/ 1 w 46"/>
                  <a:gd name="T21" fmla="*/ 1 h 15"/>
                  <a:gd name="T22" fmla="*/ 1 w 46"/>
                  <a:gd name="T23" fmla="*/ 1 h 15"/>
                  <a:gd name="T24" fmla="*/ 1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5"/>
                  <a:gd name="T53" fmla="*/ 46 w 4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1" name="Freeform 262"/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1 w 84"/>
                  <a:gd name="T5" fmla="*/ 1 h 76"/>
                  <a:gd name="T6" fmla="*/ 1 w 84"/>
                  <a:gd name="T7" fmla="*/ 1 h 76"/>
                  <a:gd name="T8" fmla="*/ 1 w 84"/>
                  <a:gd name="T9" fmla="*/ 1 h 76"/>
                  <a:gd name="T10" fmla="*/ 1 w 84"/>
                  <a:gd name="T11" fmla="*/ 1 h 76"/>
                  <a:gd name="T12" fmla="*/ 1 w 84"/>
                  <a:gd name="T13" fmla="*/ 1 h 76"/>
                  <a:gd name="T14" fmla="*/ 1 w 84"/>
                  <a:gd name="T15" fmla="*/ 1 h 76"/>
                  <a:gd name="T16" fmla="*/ 1 w 84"/>
                  <a:gd name="T17" fmla="*/ 1 h 76"/>
                  <a:gd name="T18" fmla="*/ 1 w 84"/>
                  <a:gd name="T19" fmla="*/ 1 h 76"/>
                  <a:gd name="T20" fmla="*/ 1 w 84"/>
                  <a:gd name="T21" fmla="*/ 1 h 76"/>
                  <a:gd name="T22" fmla="*/ 1 w 84"/>
                  <a:gd name="T23" fmla="*/ 1 h 76"/>
                  <a:gd name="T24" fmla="*/ 1 w 84"/>
                  <a:gd name="T25" fmla="*/ 1 h 76"/>
                  <a:gd name="T26" fmla="*/ 1 w 84"/>
                  <a:gd name="T27" fmla="*/ 1 h 76"/>
                  <a:gd name="T28" fmla="*/ 1 w 84"/>
                  <a:gd name="T29" fmla="*/ 1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6"/>
                  <a:gd name="T53" fmla="*/ 84 w 84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2" name="Freeform 263"/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1 w 96"/>
                  <a:gd name="T3" fmla="*/ 0 h 77"/>
                  <a:gd name="T4" fmla="*/ 1 w 96"/>
                  <a:gd name="T5" fmla="*/ 1 h 77"/>
                  <a:gd name="T6" fmla="*/ 1 w 96"/>
                  <a:gd name="T7" fmla="*/ 1 h 77"/>
                  <a:gd name="T8" fmla="*/ 1 w 96"/>
                  <a:gd name="T9" fmla="*/ 1 h 77"/>
                  <a:gd name="T10" fmla="*/ 1 w 96"/>
                  <a:gd name="T11" fmla="*/ 1 h 77"/>
                  <a:gd name="T12" fmla="*/ 1 w 96"/>
                  <a:gd name="T13" fmla="*/ 1 h 77"/>
                  <a:gd name="T14" fmla="*/ 1 w 96"/>
                  <a:gd name="T15" fmla="*/ 1 h 77"/>
                  <a:gd name="T16" fmla="*/ 1 w 96"/>
                  <a:gd name="T17" fmla="*/ 1 h 77"/>
                  <a:gd name="T18" fmla="*/ 1 w 96"/>
                  <a:gd name="T19" fmla="*/ 1 h 77"/>
                  <a:gd name="T20" fmla="*/ 1 w 96"/>
                  <a:gd name="T21" fmla="*/ 1 h 77"/>
                  <a:gd name="T22" fmla="*/ 1 w 96"/>
                  <a:gd name="T23" fmla="*/ 1 h 77"/>
                  <a:gd name="T24" fmla="*/ 1 w 96"/>
                  <a:gd name="T25" fmla="*/ 1 h 77"/>
                  <a:gd name="T26" fmla="*/ 1 w 96"/>
                  <a:gd name="T27" fmla="*/ 1 h 77"/>
                  <a:gd name="T28" fmla="*/ 1 w 96"/>
                  <a:gd name="T29" fmla="*/ 1 h 77"/>
                  <a:gd name="T30" fmla="*/ 1 w 96"/>
                  <a:gd name="T31" fmla="*/ 1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7"/>
                  <a:gd name="T53" fmla="*/ 96 w 96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3" name="Freeform 264"/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0 w 93"/>
                  <a:gd name="T3" fmla="*/ 0 h 57"/>
                  <a:gd name="T4" fmla="*/ 0 w 93"/>
                  <a:gd name="T5" fmla="*/ 1 h 57"/>
                  <a:gd name="T6" fmla="*/ 0 w 93"/>
                  <a:gd name="T7" fmla="*/ 1 h 57"/>
                  <a:gd name="T8" fmla="*/ 0 w 93"/>
                  <a:gd name="T9" fmla="*/ 1 h 57"/>
                  <a:gd name="T10" fmla="*/ 0 w 93"/>
                  <a:gd name="T11" fmla="*/ 1 h 57"/>
                  <a:gd name="T12" fmla="*/ 0 w 93"/>
                  <a:gd name="T13" fmla="*/ 1 h 57"/>
                  <a:gd name="T14" fmla="*/ 0 w 93"/>
                  <a:gd name="T15" fmla="*/ 1 h 57"/>
                  <a:gd name="T16" fmla="*/ 0 w 93"/>
                  <a:gd name="T17" fmla="*/ 1 h 57"/>
                  <a:gd name="T18" fmla="*/ 0 w 93"/>
                  <a:gd name="T19" fmla="*/ 1 h 57"/>
                  <a:gd name="T20" fmla="*/ 0 w 93"/>
                  <a:gd name="T21" fmla="*/ 1 h 57"/>
                  <a:gd name="T22" fmla="*/ 0 w 93"/>
                  <a:gd name="T23" fmla="*/ 1 h 57"/>
                  <a:gd name="T24" fmla="*/ 0 w 93"/>
                  <a:gd name="T25" fmla="*/ 1 h 57"/>
                  <a:gd name="T26" fmla="*/ 0 w 93"/>
                  <a:gd name="T27" fmla="*/ 1 h 57"/>
                  <a:gd name="T28" fmla="*/ 0 w 93"/>
                  <a:gd name="T29" fmla="*/ 1 h 57"/>
                  <a:gd name="T30" fmla="*/ 0 w 93"/>
                  <a:gd name="T31" fmla="*/ 1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57"/>
                  <a:gd name="T53" fmla="*/ 93 w 9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4" name="Freeform 265"/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1 w 68"/>
                  <a:gd name="T5" fmla="*/ 1 h 58"/>
                  <a:gd name="T6" fmla="*/ 1 w 68"/>
                  <a:gd name="T7" fmla="*/ 1 h 58"/>
                  <a:gd name="T8" fmla="*/ 1 w 68"/>
                  <a:gd name="T9" fmla="*/ 1 h 58"/>
                  <a:gd name="T10" fmla="*/ 1 w 68"/>
                  <a:gd name="T11" fmla="*/ 1 h 58"/>
                  <a:gd name="T12" fmla="*/ 1 w 68"/>
                  <a:gd name="T13" fmla="*/ 1 h 58"/>
                  <a:gd name="T14" fmla="*/ 1 w 68"/>
                  <a:gd name="T15" fmla="*/ 1 h 58"/>
                  <a:gd name="T16" fmla="*/ 1 w 68"/>
                  <a:gd name="T17" fmla="*/ 1 h 58"/>
                  <a:gd name="T18" fmla="*/ 1 w 68"/>
                  <a:gd name="T19" fmla="*/ 1 h 58"/>
                  <a:gd name="T20" fmla="*/ 1 w 68"/>
                  <a:gd name="T21" fmla="*/ 1 h 58"/>
                  <a:gd name="T22" fmla="*/ 1 w 68"/>
                  <a:gd name="T23" fmla="*/ 1 h 58"/>
                  <a:gd name="T24" fmla="*/ 1 w 68"/>
                  <a:gd name="T25" fmla="*/ 1 h 58"/>
                  <a:gd name="T26" fmla="*/ 1 w 68"/>
                  <a:gd name="T27" fmla="*/ 1 h 58"/>
                  <a:gd name="T28" fmla="*/ 1 w 68"/>
                  <a:gd name="T29" fmla="*/ 1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8"/>
                  <a:gd name="T53" fmla="*/ 68 w 6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5" name="Freeform 266"/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1 w 51"/>
                  <a:gd name="T5" fmla="*/ 0 h 23"/>
                  <a:gd name="T6" fmla="*/ 1 w 51"/>
                  <a:gd name="T7" fmla="*/ 1 h 23"/>
                  <a:gd name="T8" fmla="*/ 1 w 51"/>
                  <a:gd name="T9" fmla="*/ 1 h 23"/>
                  <a:gd name="T10" fmla="*/ 1 w 51"/>
                  <a:gd name="T11" fmla="*/ 1 h 23"/>
                  <a:gd name="T12" fmla="*/ 1 w 51"/>
                  <a:gd name="T13" fmla="*/ 1 h 23"/>
                  <a:gd name="T14" fmla="*/ 1 w 51"/>
                  <a:gd name="T15" fmla="*/ 1 h 23"/>
                  <a:gd name="T16" fmla="*/ 1 w 51"/>
                  <a:gd name="T17" fmla="*/ 1 h 23"/>
                  <a:gd name="T18" fmla="*/ 1 w 51"/>
                  <a:gd name="T19" fmla="*/ 1 h 23"/>
                  <a:gd name="T20" fmla="*/ 1 w 51"/>
                  <a:gd name="T21" fmla="*/ 1 h 23"/>
                  <a:gd name="T22" fmla="*/ 1 w 51"/>
                  <a:gd name="T23" fmla="*/ 1 h 23"/>
                  <a:gd name="T24" fmla="*/ 1 w 51"/>
                  <a:gd name="T25" fmla="*/ 1 h 23"/>
                  <a:gd name="T26" fmla="*/ 1 w 51"/>
                  <a:gd name="T27" fmla="*/ 1 h 23"/>
                  <a:gd name="T28" fmla="*/ 1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23"/>
                  <a:gd name="T53" fmla="*/ 51 w 5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6" name="Freeform 267"/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 w 40"/>
                  <a:gd name="T1" fmla="*/ 1 h 46"/>
                  <a:gd name="T2" fmla="*/ 1 w 40"/>
                  <a:gd name="T3" fmla="*/ 1 h 46"/>
                  <a:gd name="T4" fmla="*/ 1 w 40"/>
                  <a:gd name="T5" fmla="*/ 1 h 46"/>
                  <a:gd name="T6" fmla="*/ 1 w 40"/>
                  <a:gd name="T7" fmla="*/ 1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1 w 40"/>
                  <a:gd name="T21" fmla="*/ 1 h 46"/>
                  <a:gd name="T22" fmla="*/ 1 w 40"/>
                  <a:gd name="T23" fmla="*/ 1 h 46"/>
                  <a:gd name="T24" fmla="*/ 1 w 40"/>
                  <a:gd name="T25" fmla="*/ 1 h 46"/>
                  <a:gd name="T26" fmla="*/ 1 w 40"/>
                  <a:gd name="T27" fmla="*/ 1 h 46"/>
                  <a:gd name="T28" fmla="*/ 1 w 40"/>
                  <a:gd name="T29" fmla="*/ 1 h 46"/>
                  <a:gd name="T30" fmla="*/ 1 w 40"/>
                  <a:gd name="T31" fmla="*/ 1 h 46"/>
                  <a:gd name="T32" fmla="*/ 1 w 40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6"/>
                  <a:gd name="T53" fmla="*/ 40 w 4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7" name="Freeform 268"/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0 w 11"/>
                  <a:gd name="T1" fmla="*/ 1 h 54"/>
                  <a:gd name="T2" fmla="*/ 0 w 11"/>
                  <a:gd name="T3" fmla="*/ 1 h 54"/>
                  <a:gd name="T4" fmla="*/ 0 w 11"/>
                  <a:gd name="T5" fmla="*/ 1 h 54"/>
                  <a:gd name="T6" fmla="*/ 0 w 11"/>
                  <a:gd name="T7" fmla="*/ 1 h 54"/>
                  <a:gd name="T8" fmla="*/ 0 w 11"/>
                  <a:gd name="T9" fmla="*/ 0 h 54"/>
                  <a:gd name="T10" fmla="*/ 0 w 11"/>
                  <a:gd name="T11" fmla="*/ 1 h 54"/>
                  <a:gd name="T12" fmla="*/ 0 w 11"/>
                  <a:gd name="T13" fmla="*/ 1 h 54"/>
                  <a:gd name="T14" fmla="*/ 0 w 11"/>
                  <a:gd name="T15" fmla="*/ 1 h 54"/>
                  <a:gd name="T16" fmla="*/ 0 w 11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4"/>
                  <a:gd name="T29" fmla="*/ 11 w 11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8" name="Freeform 269"/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0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1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0 w 46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69" name="Freeform 270"/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0 w 67"/>
                  <a:gd name="T3" fmla="*/ 1 h 16"/>
                  <a:gd name="T4" fmla="*/ 0 w 67"/>
                  <a:gd name="T5" fmla="*/ 1 h 16"/>
                  <a:gd name="T6" fmla="*/ 0 w 67"/>
                  <a:gd name="T7" fmla="*/ 0 h 16"/>
                  <a:gd name="T8" fmla="*/ 0 w 67"/>
                  <a:gd name="T9" fmla="*/ 0 h 16"/>
                  <a:gd name="T10" fmla="*/ 0 w 67"/>
                  <a:gd name="T11" fmla="*/ 0 h 16"/>
                  <a:gd name="T12" fmla="*/ 0 w 67"/>
                  <a:gd name="T13" fmla="*/ 1 h 16"/>
                  <a:gd name="T14" fmla="*/ 0 w 67"/>
                  <a:gd name="T15" fmla="*/ 1 h 16"/>
                  <a:gd name="T16" fmla="*/ 0 w 67"/>
                  <a:gd name="T17" fmla="*/ 1 h 16"/>
                  <a:gd name="T18" fmla="*/ 0 w 67"/>
                  <a:gd name="T19" fmla="*/ 1 h 16"/>
                  <a:gd name="T20" fmla="*/ 0 w 67"/>
                  <a:gd name="T21" fmla="*/ 1 h 16"/>
                  <a:gd name="T22" fmla="*/ 0 w 67"/>
                  <a:gd name="T23" fmla="*/ 1 h 16"/>
                  <a:gd name="T24" fmla="*/ 0 w 67"/>
                  <a:gd name="T25" fmla="*/ 1 h 16"/>
                  <a:gd name="T26" fmla="*/ 0 w 67"/>
                  <a:gd name="T27" fmla="*/ 1 h 16"/>
                  <a:gd name="T28" fmla="*/ 0 w 67"/>
                  <a:gd name="T29" fmla="*/ 1 h 16"/>
                  <a:gd name="T30" fmla="*/ 0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6"/>
                  <a:gd name="T53" fmla="*/ 67 w 6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0" name="Freeform 271"/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1 w 64"/>
                  <a:gd name="T3" fmla="*/ 1 h 32"/>
                  <a:gd name="T4" fmla="*/ 1 w 64"/>
                  <a:gd name="T5" fmla="*/ 1 h 32"/>
                  <a:gd name="T6" fmla="*/ 1 w 64"/>
                  <a:gd name="T7" fmla="*/ 1 h 32"/>
                  <a:gd name="T8" fmla="*/ 1 w 64"/>
                  <a:gd name="T9" fmla="*/ 1 h 32"/>
                  <a:gd name="T10" fmla="*/ 1 w 64"/>
                  <a:gd name="T11" fmla="*/ 1 h 32"/>
                  <a:gd name="T12" fmla="*/ 1 w 64"/>
                  <a:gd name="T13" fmla="*/ 1 h 32"/>
                  <a:gd name="T14" fmla="*/ 1 w 64"/>
                  <a:gd name="T15" fmla="*/ 1 h 32"/>
                  <a:gd name="T16" fmla="*/ 1 w 64"/>
                  <a:gd name="T17" fmla="*/ 1 h 32"/>
                  <a:gd name="T18" fmla="*/ 1 w 64"/>
                  <a:gd name="T19" fmla="*/ 1 h 32"/>
                  <a:gd name="T20" fmla="*/ 1 w 64"/>
                  <a:gd name="T21" fmla="*/ 1 h 32"/>
                  <a:gd name="T22" fmla="*/ 1 w 64"/>
                  <a:gd name="T23" fmla="*/ 1 h 32"/>
                  <a:gd name="T24" fmla="*/ 1 w 64"/>
                  <a:gd name="T25" fmla="*/ 1 h 32"/>
                  <a:gd name="T26" fmla="*/ 1 w 64"/>
                  <a:gd name="T27" fmla="*/ 1 h 32"/>
                  <a:gd name="T28" fmla="*/ 1 w 64"/>
                  <a:gd name="T29" fmla="*/ 1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2"/>
                  <a:gd name="T53" fmla="*/ 64 w 6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1" name="Freeform 272"/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1 h 16"/>
                  <a:gd name="T2" fmla="*/ 1 w 64"/>
                  <a:gd name="T3" fmla="*/ 1 h 16"/>
                  <a:gd name="T4" fmla="*/ 1 w 64"/>
                  <a:gd name="T5" fmla="*/ 1 h 16"/>
                  <a:gd name="T6" fmla="*/ 1 w 64"/>
                  <a:gd name="T7" fmla="*/ 1 h 16"/>
                  <a:gd name="T8" fmla="*/ 1 w 64"/>
                  <a:gd name="T9" fmla="*/ 0 h 16"/>
                  <a:gd name="T10" fmla="*/ 1 w 64"/>
                  <a:gd name="T11" fmla="*/ 0 h 16"/>
                  <a:gd name="T12" fmla="*/ 1 w 64"/>
                  <a:gd name="T13" fmla="*/ 1 h 16"/>
                  <a:gd name="T14" fmla="*/ 1 w 64"/>
                  <a:gd name="T15" fmla="*/ 1 h 16"/>
                  <a:gd name="T16" fmla="*/ 1 w 64"/>
                  <a:gd name="T17" fmla="*/ 1 h 16"/>
                  <a:gd name="T18" fmla="*/ 1 w 64"/>
                  <a:gd name="T19" fmla="*/ 1 h 16"/>
                  <a:gd name="T20" fmla="*/ 1 w 64"/>
                  <a:gd name="T21" fmla="*/ 1 h 16"/>
                  <a:gd name="T22" fmla="*/ 1 w 64"/>
                  <a:gd name="T23" fmla="*/ 1 h 16"/>
                  <a:gd name="T24" fmla="*/ 1 w 64"/>
                  <a:gd name="T25" fmla="*/ 1 h 16"/>
                  <a:gd name="T26" fmla="*/ 1 w 64"/>
                  <a:gd name="T27" fmla="*/ 1 h 16"/>
                  <a:gd name="T28" fmla="*/ 1 w 64"/>
                  <a:gd name="T29" fmla="*/ 1 h 16"/>
                  <a:gd name="T30" fmla="*/ 1 w 64"/>
                  <a:gd name="T31" fmla="*/ 1 h 16"/>
                  <a:gd name="T32" fmla="*/ 0 w 6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6"/>
                  <a:gd name="T53" fmla="*/ 64 w 6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2" name="Freeform 273"/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1 h 12"/>
                  <a:gd name="T2" fmla="*/ 1 w 68"/>
                  <a:gd name="T3" fmla="*/ 1 h 12"/>
                  <a:gd name="T4" fmla="*/ 1 w 68"/>
                  <a:gd name="T5" fmla="*/ 1 h 12"/>
                  <a:gd name="T6" fmla="*/ 1 w 68"/>
                  <a:gd name="T7" fmla="*/ 1 h 12"/>
                  <a:gd name="T8" fmla="*/ 1 w 68"/>
                  <a:gd name="T9" fmla="*/ 1 h 12"/>
                  <a:gd name="T10" fmla="*/ 1 w 68"/>
                  <a:gd name="T11" fmla="*/ 0 h 12"/>
                  <a:gd name="T12" fmla="*/ 1 w 68"/>
                  <a:gd name="T13" fmla="*/ 0 h 12"/>
                  <a:gd name="T14" fmla="*/ 1 w 68"/>
                  <a:gd name="T15" fmla="*/ 1 h 12"/>
                  <a:gd name="T16" fmla="*/ 1 w 68"/>
                  <a:gd name="T17" fmla="*/ 1 h 12"/>
                  <a:gd name="T18" fmla="*/ 1 w 68"/>
                  <a:gd name="T19" fmla="*/ 1 h 12"/>
                  <a:gd name="T20" fmla="*/ 1 w 68"/>
                  <a:gd name="T21" fmla="*/ 1 h 12"/>
                  <a:gd name="T22" fmla="*/ 1 w 68"/>
                  <a:gd name="T23" fmla="*/ 1 h 12"/>
                  <a:gd name="T24" fmla="*/ 1 w 68"/>
                  <a:gd name="T25" fmla="*/ 1 h 12"/>
                  <a:gd name="T26" fmla="*/ 1 w 68"/>
                  <a:gd name="T27" fmla="*/ 1 h 12"/>
                  <a:gd name="T28" fmla="*/ 1 w 68"/>
                  <a:gd name="T29" fmla="*/ 1 h 12"/>
                  <a:gd name="T30" fmla="*/ 1 w 68"/>
                  <a:gd name="T31" fmla="*/ 1 h 12"/>
                  <a:gd name="T32" fmla="*/ 0 w 6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2"/>
                  <a:gd name="T53" fmla="*/ 68 w 6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3" name="Freeform 274"/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0 h 13"/>
                  <a:gd name="T2" fmla="*/ 1 w 68"/>
                  <a:gd name="T3" fmla="*/ 0 h 13"/>
                  <a:gd name="T4" fmla="*/ 1 w 68"/>
                  <a:gd name="T5" fmla="*/ 0 h 13"/>
                  <a:gd name="T6" fmla="*/ 1 w 68"/>
                  <a:gd name="T7" fmla="*/ 0 h 13"/>
                  <a:gd name="T8" fmla="*/ 1 w 68"/>
                  <a:gd name="T9" fmla="*/ 0 h 13"/>
                  <a:gd name="T10" fmla="*/ 1 w 68"/>
                  <a:gd name="T11" fmla="*/ 0 h 13"/>
                  <a:gd name="T12" fmla="*/ 1 w 68"/>
                  <a:gd name="T13" fmla="*/ 0 h 13"/>
                  <a:gd name="T14" fmla="*/ 1 w 68"/>
                  <a:gd name="T15" fmla="*/ 0 h 13"/>
                  <a:gd name="T16" fmla="*/ 1 w 68"/>
                  <a:gd name="T17" fmla="*/ 0 h 13"/>
                  <a:gd name="T18" fmla="*/ 1 w 68"/>
                  <a:gd name="T19" fmla="*/ 0 h 13"/>
                  <a:gd name="T20" fmla="*/ 1 w 68"/>
                  <a:gd name="T21" fmla="*/ 0 h 13"/>
                  <a:gd name="T22" fmla="*/ 1 w 68"/>
                  <a:gd name="T23" fmla="*/ 0 h 13"/>
                  <a:gd name="T24" fmla="*/ 1 w 68"/>
                  <a:gd name="T25" fmla="*/ 0 h 13"/>
                  <a:gd name="T26" fmla="*/ 1 w 68"/>
                  <a:gd name="T27" fmla="*/ 0 h 13"/>
                  <a:gd name="T28" fmla="*/ 1 w 68"/>
                  <a:gd name="T29" fmla="*/ 0 h 13"/>
                  <a:gd name="T30" fmla="*/ 1 w 68"/>
                  <a:gd name="T31" fmla="*/ 0 h 13"/>
                  <a:gd name="T32" fmla="*/ 0 w 6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3"/>
                  <a:gd name="T53" fmla="*/ 68 w 6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4" name="Freeform 275"/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0 h 17"/>
                  <a:gd name="T2" fmla="*/ 1 w 77"/>
                  <a:gd name="T3" fmla="*/ 0 h 17"/>
                  <a:gd name="T4" fmla="*/ 1 w 77"/>
                  <a:gd name="T5" fmla="*/ 0 h 17"/>
                  <a:gd name="T6" fmla="*/ 1 w 77"/>
                  <a:gd name="T7" fmla="*/ 0 h 17"/>
                  <a:gd name="T8" fmla="*/ 1 w 77"/>
                  <a:gd name="T9" fmla="*/ 0 h 17"/>
                  <a:gd name="T10" fmla="*/ 1 w 77"/>
                  <a:gd name="T11" fmla="*/ 0 h 17"/>
                  <a:gd name="T12" fmla="*/ 1 w 77"/>
                  <a:gd name="T13" fmla="*/ 0 h 17"/>
                  <a:gd name="T14" fmla="*/ 1 w 77"/>
                  <a:gd name="T15" fmla="*/ 0 h 17"/>
                  <a:gd name="T16" fmla="*/ 1 w 77"/>
                  <a:gd name="T17" fmla="*/ 0 h 17"/>
                  <a:gd name="T18" fmla="*/ 1 w 77"/>
                  <a:gd name="T19" fmla="*/ 0 h 17"/>
                  <a:gd name="T20" fmla="*/ 1 w 77"/>
                  <a:gd name="T21" fmla="*/ 0 h 17"/>
                  <a:gd name="T22" fmla="*/ 1 w 77"/>
                  <a:gd name="T23" fmla="*/ 0 h 17"/>
                  <a:gd name="T24" fmla="*/ 1 w 77"/>
                  <a:gd name="T25" fmla="*/ 0 h 17"/>
                  <a:gd name="T26" fmla="*/ 1 w 77"/>
                  <a:gd name="T27" fmla="*/ 0 h 17"/>
                  <a:gd name="T28" fmla="*/ 1 w 77"/>
                  <a:gd name="T29" fmla="*/ 0 h 17"/>
                  <a:gd name="T30" fmla="*/ 1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5" name="Freeform 276"/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1 h 24"/>
                  <a:gd name="T2" fmla="*/ 1 w 84"/>
                  <a:gd name="T3" fmla="*/ 1 h 24"/>
                  <a:gd name="T4" fmla="*/ 1 w 84"/>
                  <a:gd name="T5" fmla="*/ 1 h 24"/>
                  <a:gd name="T6" fmla="*/ 1 w 84"/>
                  <a:gd name="T7" fmla="*/ 1 h 24"/>
                  <a:gd name="T8" fmla="*/ 1 w 84"/>
                  <a:gd name="T9" fmla="*/ 1 h 24"/>
                  <a:gd name="T10" fmla="*/ 1 w 84"/>
                  <a:gd name="T11" fmla="*/ 1 h 24"/>
                  <a:gd name="T12" fmla="*/ 1 w 84"/>
                  <a:gd name="T13" fmla="*/ 0 h 24"/>
                  <a:gd name="T14" fmla="*/ 1 w 84"/>
                  <a:gd name="T15" fmla="*/ 0 h 24"/>
                  <a:gd name="T16" fmla="*/ 1 w 84"/>
                  <a:gd name="T17" fmla="*/ 1 h 24"/>
                  <a:gd name="T18" fmla="*/ 1 w 84"/>
                  <a:gd name="T19" fmla="*/ 1 h 24"/>
                  <a:gd name="T20" fmla="*/ 1 w 84"/>
                  <a:gd name="T21" fmla="*/ 1 h 24"/>
                  <a:gd name="T22" fmla="*/ 1 w 84"/>
                  <a:gd name="T23" fmla="*/ 1 h 24"/>
                  <a:gd name="T24" fmla="*/ 1 w 84"/>
                  <a:gd name="T25" fmla="*/ 1 h 24"/>
                  <a:gd name="T26" fmla="*/ 1 w 84"/>
                  <a:gd name="T27" fmla="*/ 1 h 24"/>
                  <a:gd name="T28" fmla="*/ 1 w 84"/>
                  <a:gd name="T29" fmla="*/ 1 h 24"/>
                  <a:gd name="T30" fmla="*/ 1 w 84"/>
                  <a:gd name="T31" fmla="*/ 1 h 24"/>
                  <a:gd name="T32" fmla="*/ 0 w 8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24"/>
                  <a:gd name="T53" fmla="*/ 84 w 8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6" name="Freeform 277"/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1 h 33"/>
                  <a:gd name="T2" fmla="*/ 1 w 92"/>
                  <a:gd name="T3" fmla="*/ 1 h 33"/>
                  <a:gd name="T4" fmla="*/ 1 w 92"/>
                  <a:gd name="T5" fmla="*/ 1 h 33"/>
                  <a:gd name="T6" fmla="*/ 1 w 92"/>
                  <a:gd name="T7" fmla="*/ 1 h 33"/>
                  <a:gd name="T8" fmla="*/ 1 w 92"/>
                  <a:gd name="T9" fmla="*/ 1 h 33"/>
                  <a:gd name="T10" fmla="*/ 1 w 92"/>
                  <a:gd name="T11" fmla="*/ 1 h 33"/>
                  <a:gd name="T12" fmla="*/ 1 w 92"/>
                  <a:gd name="T13" fmla="*/ 0 h 33"/>
                  <a:gd name="T14" fmla="*/ 1 w 92"/>
                  <a:gd name="T15" fmla="*/ 1 h 33"/>
                  <a:gd name="T16" fmla="*/ 1 w 92"/>
                  <a:gd name="T17" fmla="*/ 1 h 33"/>
                  <a:gd name="T18" fmla="*/ 1 w 92"/>
                  <a:gd name="T19" fmla="*/ 1 h 33"/>
                  <a:gd name="T20" fmla="*/ 1 w 92"/>
                  <a:gd name="T21" fmla="*/ 1 h 33"/>
                  <a:gd name="T22" fmla="*/ 1 w 92"/>
                  <a:gd name="T23" fmla="*/ 1 h 33"/>
                  <a:gd name="T24" fmla="*/ 1 w 92"/>
                  <a:gd name="T25" fmla="*/ 1 h 33"/>
                  <a:gd name="T26" fmla="*/ 1 w 92"/>
                  <a:gd name="T27" fmla="*/ 1 h 33"/>
                  <a:gd name="T28" fmla="*/ 1 w 92"/>
                  <a:gd name="T29" fmla="*/ 1 h 33"/>
                  <a:gd name="T30" fmla="*/ 1 w 92"/>
                  <a:gd name="T31" fmla="*/ 1 h 33"/>
                  <a:gd name="T32" fmla="*/ 0 w 9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33"/>
                  <a:gd name="T53" fmla="*/ 92 w 92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7" name="Freeform 278"/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0 h 55"/>
                  <a:gd name="T2" fmla="*/ 0 w 85"/>
                  <a:gd name="T3" fmla="*/ 0 h 55"/>
                  <a:gd name="T4" fmla="*/ 0 w 85"/>
                  <a:gd name="T5" fmla="*/ 0 h 55"/>
                  <a:gd name="T6" fmla="*/ 0 w 85"/>
                  <a:gd name="T7" fmla="*/ 0 h 55"/>
                  <a:gd name="T8" fmla="*/ 0 w 85"/>
                  <a:gd name="T9" fmla="*/ 0 h 55"/>
                  <a:gd name="T10" fmla="*/ 0 w 85"/>
                  <a:gd name="T11" fmla="*/ 0 h 55"/>
                  <a:gd name="T12" fmla="*/ 0 w 85"/>
                  <a:gd name="T13" fmla="*/ 0 h 55"/>
                  <a:gd name="T14" fmla="*/ 0 w 85"/>
                  <a:gd name="T15" fmla="*/ 0 h 55"/>
                  <a:gd name="T16" fmla="*/ 0 w 85"/>
                  <a:gd name="T17" fmla="*/ 0 h 55"/>
                  <a:gd name="T18" fmla="*/ 0 w 85"/>
                  <a:gd name="T19" fmla="*/ 0 h 55"/>
                  <a:gd name="T20" fmla="*/ 0 w 85"/>
                  <a:gd name="T21" fmla="*/ 0 h 55"/>
                  <a:gd name="T22" fmla="*/ 0 w 85"/>
                  <a:gd name="T23" fmla="*/ 0 h 55"/>
                  <a:gd name="T24" fmla="*/ 0 w 85"/>
                  <a:gd name="T25" fmla="*/ 0 h 55"/>
                  <a:gd name="T26" fmla="*/ 0 w 85"/>
                  <a:gd name="T27" fmla="*/ 0 h 55"/>
                  <a:gd name="T28" fmla="*/ 0 w 85"/>
                  <a:gd name="T29" fmla="*/ 0 h 55"/>
                  <a:gd name="T30" fmla="*/ 0 w 85"/>
                  <a:gd name="T31" fmla="*/ 0 h 55"/>
                  <a:gd name="T32" fmla="*/ 0 w 85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55"/>
                  <a:gd name="T53" fmla="*/ 85 w 8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8" name="Freeform 279"/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0 h 69"/>
                  <a:gd name="T2" fmla="*/ 1 w 72"/>
                  <a:gd name="T3" fmla="*/ 0 h 69"/>
                  <a:gd name="T4" fmla="*/ 1 w 72"/>
                  <a:gd name="T5" fmla="*/ 0 h 69"/>
                  <a:gd name="T6" fmla="*/ 1 w 72"/>
                  <a:gd name="T7" fmla="*/ 0 h 69"/>
                  <a:gd name="T8" fmla="*/ 1 w 72"/>
                  <a:gd name="T9" fmla="*/ 0 h 69"/>
                  <a:gd name="T10" fmla="*/ 1 w 72"/>
                  <a:gd name="T11" fmla="*/ 0 h 69"/>
                  <a:gd name="T12" fmla="*/ 1 w 72"/>
                  <a:gd name="T13" fmla="*/ 0 h 69"/>
                  <a:gd name="T14" fmla="*/ 1 w 72"/>
                  <a:gd name="T15" fmla="*/ 0 h 69"/>
                  <a:gd name="T16" fmla="*/ 1 w 72"/>
                  <a:gd name="T17" fmla="*/ 0 h 69"/>
                  <a:gd name="T18" fmla="*/ 1 w 72"/>
                  <a:gd name="T19" fmla="*/ 0 h 69"/>
                  <a:gd name="T20" fmla="*/ 1 w 72"/>
                  <a:gd name="T21" fmla="*/ 0 h 69"/>
                  <a:gd name="T22" fmla="*/ 1 w 72"/>
                  <a:gd name="T23" fmla="*/ 0 h 69"/>
                  <a:gd name="T24" fmla="*/ 1 w 72"/>
                  <a:gd name="T25" fmla="*/ 0 h 69"/>
                  <a:gd name="T26" fmla="*/ 1 w 72"/>
                  <a:gd name="T27" fmla="*/ 0 h 69"/>
                  <a:gd name="T28" fmla="*/ 1 w 72"/>
                  <a:gd name="T29" fmla="*/ 0 h 69"/>
                  <a:gd name="T30" fmla="*/ 1 w 72"/>
                  <a:gd name="T31" fmla="*/ 0 h 69"/>
                  <a:gd name="T32" fmla="*/ 0 w 72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9"/>
                  <a:gd name="T53" fmla="*/ 72 w 72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79" name="Freeform 280"/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0 w 67"/>
                  <a:gd name="T1" fmla="*/ 1 h 62"/>
                  <a:gd name="T2" fmla="*/ 0 w 67"/>
                  <a:gd name="T3" fmla="*/ 1 h 62"/>
                  <a:gd name="T4" fmla="*/ 0 w 67"/>
                  <a:gd name="T5" fmla="*/ 1 h 62"/>
                  <a:gd name="T6" fmla="*/ 0 w 67"/>
                  <a:gd name="T7" fmla="*/ 1 h 62"/>
                  <a:gd name="T8" fmla="*/ 0 w 67"/>
                  <a:gd name="T9" fmla="*/ 1 h 62"/>
                  <a:gd name="T10" fmla="*/ 0 w 67"/>
                  <a:gd name="T11" fmla="*/ 1 h 62"/>
                  <a:gd name="T12" fmla="*/ 0 w 67"/>
                  <a:gd name="T13" fmla="*/ 1 h 62"/>
                  <a:gd name="T14" fmla="*/ 0 w 67"/>
                  <a:gd name="T15" fmla="*/ 1 h 62"/>
                  <a:gd name="T16" fmla="*/ 0 w 67"/>
                  <a:gd name="T17" fmla="*/ 1 h 62"/>
                  <a:gd name="T18" fmla="*/ 0 w 67"/>
                  <a:gd name="T19" fmla="*/ 1 h 62"/>
                  <a:gd name="T20" fmla="*/ 0 w 67"/>
                  <a:gd name="T21" fmla="*/ 1 h 62"/>
                  <a:gd name="T22" fmla="*/ 0 w 67"/>
                  <a:gd name="T23" fmla="*/ 1 h 62"/>
                  <a:gd name="T24" fmla="*/ 0 w 67"/>
                  <a:gd name="T25" fmla="*/ 1 h 62"/>
                  <a:gd name="T26" fmla="*/ 0 w 67"/>
                  <a:gd name="T27" fmla="*/ 1 h 62"/>
                  <a:gd name="T28" fmla="*/ 0 w 67"/>
                  <a:gd name="T29" fmla="*/ 1 h 62"/>
                  <a:gd name="T30" fmla="*/ 0 w 67"/>
                  <a:gd name="T31" fmla="*/ 0 h 62"/>
                  <a:gd name="T32" fmla="*/ 0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2"/>
                  <a:gd name="T53" fmla="*/ 67 w 67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0" name="Freeform 281"/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1 w 79"/>
                  <a:gd name="T1" fmla="*/ 0 h 311"/>
                  <a:gd name="T2" fmla="*/ 1 w 79"/>
                  <a:gd name="T3" fmla="*/ 0 h 311"/>
                  <a:gd name="T4" fmla="*/ 1 w 79"/>
                  <a:gd name="T5" fmla="*/ 0 h 311"/>
                  <a:gd name="T6" fmla="*/ 1 w 79"/>
                  <a:gd name="T7" fmla="*/ 0 h 311"/>
                  <a:gd name="T8" fmla="*/ 0 w 79"/>
                  <a:gd name="T9" fmla="*/ 0 h 311"/>
                  <a:gd name="T10" fmla="*/ 1 w 79"/>
                  <a:gd name="T11" fmla="*/ 0 h 311"/>
                  <a:gd name="T12" fmla="*/ 1 w 79"/>
                  <a:gd name="T13" fmla="*/ 0 h 311"/>
                  <a:gd name="T14" fmla="*/ 1 w 79"/>
                  <a:gd name="T15" fmla="*/ 0 h 311"/>
                  <a:gd name="T16" fmla="*/ 1 w 79"/>
                  <a:gd name="T17" fmla="*/ 0 h 311"/>
                  <a:gd name="T18" fmla="*/ 1 w 79"/>
                  <a:gd name="T19" fmla="*/ 0 h 311"/>
                  <a:gd name="T20" fmla="*/ 1 w 79"/>
                  <a:gd name="T21" fmla="*/ 0 h 311"/>
                  <a:gd name="T22" fmla="*/ 1 w 79"/>
                  <a:gd name="T23" fmla="*/ 0 h 311"/>
                  <a:gd name="T24" fmla="*/ 1 w 79"/>
                  <a:gd name="T25" fmla="*/ 0 h 311"/>
                  <a:gd name="T26" fmla="*/ 1 w 79"/>
                  <a:gd name="T27" fmla="*/ 0 h 311"/>
                  <a:gd name="T28" fmla="*/ 1 w 79"/>
                  <a:gd name="T29" fmla="*/ 0 h 311"/>
                  <a:gd name="T30" fmla="*/ 1 w 79"/>
                  <a:gd name="T31" fmla="*/ 0 h 311"/>
                  <a:gd name="T32" fmla="*/ 1 w 79"/>
                  <a:gd name="T33" fmla="*/ 0 h 311"/>
                  <a:gd name="T34" fmla="*/ 1 w 79"/>
                  <a:gd name="T35" fmla="*/ 0 h 311"/>
                  <a:gd name="T36" fmla="*/ 1 w 79"/>
                  <a:gd name="T37" fmla="*/ 0 h 311"/>
                  <a:gd name="T38" fmla="*/ 1 w 79"/>
                  <a:gd name="T39" fmla="*/ 0 h 311"/>
                  <a:gd name="T40" fmla="*/ 1 w 79"/>
                  <a:gd name="T41" fmla="*/ 0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311"/>
                  <a:gd name="T65" fmla="*/ 79 w 79"/>
                  <a:gd name="T66" fmla="*/ 311 h 3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1" name="Freeform 282"/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0 w 67"/>
                  <a:gd name="T1" fmla="*/ 0 h 41"/>
                  <a:gd name="T2" fmla="*/ 0 w 67"/>
                  <a:gd name="T3" fmla="*/ 0 h 41"/>
                  <a:gd name="T4" fmla="*/ 0 w 67"/>
                  <a:gd name="T5" fmla="*/ 0 h 41"/>
                  <a:gd name="T6" fmla="*/ 0 w 67"/>
                  <a:gd name="T7" fmla="*/ 0 h 41"/>
                  <a:gd name="T8" fmla="*/ 0 w 67"/>
                  <a:gd name="T9" fmla="*/ 0 h 41"/>
                  <a:gd name="T10" fmla="*/ 0 w 67"/>
                  <a:gd name="T11" fmla="*/ 0 h 41"/>
                  <a:gd name="T12" fmla="*/ 0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0 h 41"/>
                  <a:gd name="T22" fmla="*/ 0 w 67"/>
                  <a:gd name="T23" fmla="*/ 0 h 41"/>
                  <a:gd name="T24" fmla="*/ 0 w 67"/>
                  <a:gd name="T25" fmla="*/ 0 h 41"/>
                  <a:gd name="T26" fmla="*/ 0 w 67"/>
                  <a:gd name="T27" fmla="*/ 0 h 41"/>
                  <a:gd name="T28" fmla="*/ 0 w 67"/>
                  <a:gd name="T29" fmla="*/ 0 h 41"/>
                  <a:gd name="T30" fmla="*/ 0 w 67"/>
                  <a:gd name="T31" fmla="*/ 0 h 41"/>
                  <a:gd name="T32" fmla="*/ 0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2" name="Freeform 283"/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1 w 74"/>
                  <a:gd name="T11" fmla="*/ 1 h 46"/>
                  <a:gd name="T12" fmla="*/ 1 w 74"/>
                  <a:gd name="T13" fmla="*/ 1 h 46"/>
                  <a:gd name="T14" fmla="*/ 1 w 74"/>
                  <a:gd name="T15" fmla="*/ 1 h 46"/>
                  <a:gd name="T16" fmla="*/ 1 w 74"/>
                  <a:gd name="T17" fmla="*/ 1 h 46"/>
                  <a:gd name="T18" fmla="*/ 1 w 74"/>
                  <a:gd name="T19" fmla="*/ 1 h 46"/>
                  <a:gd name="T20" fmla="*/ 1 w 74"/>
                  <a:gd name="T21" fmla="*/ 1 h 46"/>
                  <a:gd name="T22" fmla="*/ 1 w 74"/>
                  <a:gd name="T23" fmla="*/ 1 h 46"/>
                  <a:gd name="T24" fmla="*/ 1 w 74"/>
                  <a:gd name="T25" fmla="*/ 1 h 46"/>
                  <a:gd name="T26" fmla="*/ 1 w 74"/>
                  <a:gd name="T27" fmla="*/ 1 h 46"/>
                  <a:gd name="T28" fmla="*/ 1 w 74"/>
                  <a:gd name="T29" fmla="*/ 1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46"/>
                  <a:gd name="T53" fmla="*/ 74 w 7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3" name="Freeform 284"/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1 w 96"/>
                  <a:gd name="T3" fmla="*/ 0 h 64"/>
                  <a:gd name="T4" fmla="*/ 1 w 96"/>
                  <a:gd name="T5" fmla="*/ 0 h 64"/>
                  <a:gd name="T6" fmla="*/ 1 w 96"/>
                  <a:gd name="T7" fmla="*/ 0 h 64"/>
                  <a:gd name="T8" fmla="*/ 1 w 96"/>
                  <a:gd name="T9" fmla="*/ 0 h 64"/>
                  <a:gd name="T10" fmla="*/ 1 w 96"/>
                  <a:gd name="T11" fmla="*/ 0 h 64"/>
                  <a:gd name="T12" fmla="*/ 1 w 96"/>
                  <a:gd name="T13" fmla="*/ 0 h 64"/>
                  <a:gd name="T14" fmla="*/ 1 w 96"/>
                  <a:gd name="T15" fmla="*/ 0 h 64"/>
                  <a:gd name="T16" fmla="*/ 1 w 96"/>
                  <a:gd name="T17" fmla="*/ 0 h 64"/>
                  <a:gd name="T18" fmla="*/ 1 w 96"/>
                  <a:gd name="T19" fmla="*/ 0 h 64"/>
                  <a:gd name="T20" fmla="*/ 1 w 96"/>
                  <a:gd name="T21" fmla="*/ 0 h 64"/>
                  <a:gd name="T22" fmla="*/ 1 w 96"/>
                  <a:gd name="T23" fmla="*/ 0 h 64"/>
                  <a:gd name="T24" fmla="*/ 1 w 96"/>
                  <a:gd name="T25" fmla="*/ 0 h 64"/>
                  <a:gd name="T26" fmla="*/ 1 w 96"/>
                  <a:gd name="T27" fmla="*/ 0 h 64"/>
                  <a:gd name="T28" fmla="*/ 1 w 96"/>
                  <a:gd name="T29" fmla="*/ 0 h 64"/>
                  <a:gd name="T30" fmla="*/ 1 w 96"/>
                  <a:gd name="T31" fmla="*/ 0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64"/>
                  <a:gd name="T53" fmla="*/ 96 w 9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4" name="Freeform 285"/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0 w 105"/>
                  <a:gd name="T3" fmla="*/ 0 h 68"/>
                  <a:gd name="T4" fmla="*/ 0 w 105"/>
                  <a:gd name="T5" fmla="*/ 1 h 68"/>
                  <a:gd name="T6" fmla="*/ 0 w 105"/>
                  <a:gd name="T7" fmla="*/ 1 h 68"/>
                  <a:gd name="T8" fmla="*/ 0 w 105"/>
                  <a:gd name="T9" fmla="*/ 1 h 68"/>
                  <a:gd name="T10" fmla="*/ 0 w 105"/>
                  <a:gd name="T11" fmla="*/ 1 h 68"/>
                  <a:gd name="T12" fmla="*/ 0 w 105"/>
                  <a:gd name="T13" fmla="*/ 1 h 68"/>
                  <a:gd name="T14" fmla="*/ 0 w 105"/>
                  <a:gd name="T15" fmla="*/ 1 h 68"/>
                  <a:gd name="T16" fmla="*/ 0 w 105"/>
                  <a:gd name="T17" fmla="*/ 1 h 68"/>
                  <a:gd name="T18" fmla="*/ 0 w 105"/>
                  <a:gd name="T19" fmla="*/ 1 h 68"/>
                  <a:gd name="T20" fmla="*/ 0 w 105"/>
                  <a:gd name="T21" fmla="*/ 1 h 68"/>
                  <a:gd name="T22" fmla="*/ 0 w 105"/>
                  <a:gd name="T23" fmla="*/ 1 h 68"/>
                  <a:gd name="T24" fmla="*/ 0 w 105"/>
                  <a:gd name="T25" fmla="*/ 1 h 68"/>
                  <a:gd name="T26" fmla="*/ 0 w 105"/>
                  <a:gd name="T27" fmla="*/ 1 h 68"/>
                  <a:gd name="T28" fmla="*/ 0 w 105"/>
                  <a:gd name="T29" fmla="*/ 1 h 68"/>
                  <a:gd name="T30" fmla="*/ 0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68"/>
                  <a:gd name="T53" fmla="*/ 105 w 105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5" name="Freeform 286"/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1 w 85"/>
                  <a:gd name="T5" fmla="*/ 1 h 72"/>
                  <a:gd name="T6" fmla="*/ 1 w 85"/>
                  <a:gd name="T7" fmla="*/ 1 h 72"/>
                  <a:gd name="T8" fmla="*/ 1 w 85"/>
                  <a:gd name="T9" fmla="*/ 1 h 72"/>
                  <a:gd name="T10" fmla="*/ 1 w 85"/>
                  <a:gd name="T11" fmla="*/ 1 h 72"/>
                  <a:gd name="T12" fmla="*/ 1 w 85"/>
                  <a:gd name="T13" fmla="*/ 1 h 72"/>
                  <a:gd name="T14" fmla="*/ 1 w 85"/>
                  <a:gd name="T15" fmla="*/ 1 h 72"/>
                  <a:gd name="T16" fmla="*/ 1 w 85"/>
                  <a:gd name="T17" fmla="*/ 1 h 72"/>
                  <a:gd name="T18" fmla="*/ 1 w 85"/>
                  <a:gd name="T19" fmla="*/ 1 h 72"/>
                  <a:gd name="T20" fmla="*/ 1 w 85"/>
                  <a:gd name="T21" fmla="*/ 1 h 72"/>
                  <a:gd name="T22" fmla="*/ 1 w 85"/>
                  <a:gd name="T23" fmla="*/ 1 h 72"/>
                  <a:gd name="T24" fmla="*/ 1 w 85"/>
                  <a:gd name="T25" fmla="*/ 1 h 72"/>
                  <a:gd name="T26" fmla="*/ 1 w 85"/>
                  <a:gd name="T27" fmla="*/ 1 h 72"/>
                  <a:gd name="T28" fmla="*/ 1 w 85"/>
                  <a:gd name="T29" fmla="*/ 1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72"/>
                  <a:gd name="T53" fmla="*/ 85 w 8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6" name="Freeform 287"/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1 w 70"/>
                  <a:gd name="T5" fmla="*/ 1 h 62"/>
                  <a:gd name="T6" fmla="*/ 1 w 70"/>
                  <a:gd name="T7" fmla="*/ 1 h 62"/>
                  <a:gd name="T8" fmla="*/ 1 w 70"/>
                  <a:gd name="T9" fmla="*/ 1 h 62"/>
                  <a:gd name="T10" fmla="*/ 1 w 70"/>
                  <a:gd name="T11" fmla="*/ 1 h 62"/>
                  <a:gd name="T12" fmla="*/ 1 w 70"/>
                  <a:gd name="T13" fmla="*/ 1 h 62"/>
                  <a:gd name="T14" fmla="*/ 1 w 70"/>
                  <a:gd name="T15" fmla="*/ 1 h 62"/>
                  <a:gd name="T16" fmla="*/ 1 w 70"/>
                  <a:gd name="T17" fmla="*/ 1 h 62"/>
                  <a:gd name="T18" fmla="*/ 1 w 70"/>
                  <a:gd name="T19" fmla="*/ 1 h 62"/>
                  <a:gd name="T20" fmla="*/ 1 w 70"/>
                  <a:gd name="T21" fmla="*/ 1 h 62"/>
                  <a:gd name="T22" fmla="*/ 1 w 70"/>
                  <a:gd name="T23" fmla="*/ 1 h 62"/>
                  <a:gd name="T24" fmla="*/ 1 w 70"/>
                  <a:gd name="T25" fmla="*/ 1 h 62"/>
                  <a:gd name="T26" fmla="*/ 1 w 70"/>
                  <a:gd name="T27" fmla="*/ 1 h 62"/>
                  <a:gd name="T28" fmla="*/ 1 w 70"/>
                  <a:gd name="T29" fmla="*/ 1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62"/>
                  <a:gd name="T53" fmla="*/ 70 w 70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7" name="Freeform 288"/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1 w 49"/>
                  <a:gd name="T5" fmla="*/ 0 h 53"/>
                  <a:gd name="T6" fmla="*/ 1 w 49"/>
                  <a:gd name="T7" fmla="*/ 0 h 53"/>
                  <a:gd name="T8" fmla="*/ 1 w 49"/>
                  <a:gd name="T9" fmla="*/ 0 h 53"/>
                  <a:gd name="T10" fmla="*/ 1 w 49"/>
                  <a:gd name="T11" fmla="*/ 0 h 53"/>
                  <a:gd name="T12" fmla="*/ 1 w 49"/>
                  <a:gd name="T13" fmla="*/ 0 h 53"/>
                  <a:gd name="T14" fmla="*/ 1 w 49"/>
                  <a:gd name="T15" fmla="*/ 0 h 53"/>
                  <a:gd name="T16" fmla="*/ 1 w 49"/>
                  <a:gd name="T17" fmla="*/ 0 h 53"/>
                  <a:gd name="T18" fmla="*/ 1 w 49"/>
                  <a:gd name="T19" fmla="*/ 0 h 53"/>
                  <a:gd name="T20" fmla="*/ 1 w 49"/>
                  <a:gd name="T21" fmla="*/ 0 h 53"/>
                  <a:gd name="T22" fmla="*/ 1 w 49"/>
                  <a:gd name="T23" fmla="*/ 0 h 53"/>
                  <a:gd name="T24" fmla="*/ 1 w 49"/>
                  <a:gd name="T25" fmla="*/ 0 h 53"/>
                  <a:gd name="T26" fmla="*/ 1 w 49"/>
                  <a:gd name="T27" fmla="*/ 0 h 53"/>
                  <a:gd name="T28" fmla="*/ 1 w 49"/>
                  <a:gd name="T29" fmla="*/ 0 h 53"/>
                  <a:gd name="T30" fmla="*/ 1 w 49"/>
                  <a:gd name="T31" fmla="*/ 0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3"/>
                  <a:gd name="T53" fmla="*/ 49 w 4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8" name="Freeform 289"/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0 w 35"/>
                  <a:gd name="T5" fmla="*/ 1 h 36"/>
                  <a:gd name="T6" fmla="*/ 0 w 35"/>
                  <a:gd name="T7" fmla="*/ 1 h 36"/>
                  <a:gd name="T8" fmla="*/ 0 w 35"/>
                  <a:gd name="T9" fmla="*/ 1 h 36"/>
                  <a:gd name="T10" fmla="*/ 0 w 35"/>
                  <a:gd name="T11" fmla="*/ 1 h 36"/>
                  <a:gd name="T12" fmla="*/ 0 w 35"/>
                  <a:gd name="T13" fmla="*/ 1 h 36"/>
                  <a:gd name="T14" fmla="*/ 0 w 35"/>
                  <a:gd name="T15" fmla="*/ 1 h 36"/>
                  <a:gd name="T16" fmla="*/ 0 w 35"/>
                  <a:gd name="T17" fmla="*/ 1 h 36"/>
                  <a:gd name="T18" fmla="*/ 0 w 35"/>
                  <a:gd name="T19" fmla="*/ 1 h 36"/>
                  <a:gd name="T20" fmla="*/ 0 w 35"/>
                  <a:gd name="T21" fmla="*/ 1 h 36"/>
                  <a:gd name="T22" fmla="*/ 0 w 35"/>
                  <a:gd name="T23" fmla="*/ 1 h 36"/>
                  <a:gd name="T24" fmla="*/ 0 w 35"/>
                  <a:gd name="T25" fmla="*/ 1 h 36"/>
                  <a:gd name="T26" fmla="*/ 0 w 35"/>
                  <a:gd name="T27" fmla="*/ 1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6"/>
                  <a:gd name="T53" fmla="*/ 35 w 35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89" name="Freeform 290"/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0 w 43"/>
                  <a:gd name="T1" fmla="*/ 1 h 40"/>
                  <a:gd name="T2" fmla="*/ 0 w 43"/>
                  <a:gd name="T3" fmla="*/ 1 h 40"/>
                  <a:gd name="T4" fmla="*/ 0 w 43"/>
                  <a:gd name="T5" fmla="*/ 1 h 40"/>
                  <a:gd name="T6" fmla="*/ 0 w 43"/>
                  <a:gd name="T7" fmla="*/ 1 h 40"/>
                  <a:gd name="T8" fmla="*/ 0 w 43"/>
                  <a:gd name="T9" fmla="*/ 1 h 40"/>
                  <a:gd name="T10" fmla="*/ 0 w 43"/>
                  <a:gd name="T11" fmla="*/ 1 h 40"/>
                  <a:gd name="T12" fmla="*/ 0 w 43"/>
                  <a:gd name="T13" fmla="*/ 1 h 40"/>
                  <a:gd name="T14" fmla="*/ 0 w 43"/>
                  <a:gd name="T15" fmla="*/ 1 h 40"/>
                  <a:gd name="T16" fmla="*/ 0 w 43"/>
                  <a:gd name="T17" fmla="*/ 1 h 40"/>
                  <a:gd name="T18" fmla="*/ 0 w 43"/>
                  <a:gd name="T19" fmla="*/ 0 h 40"/>
                  <a:gd name="T20" fmla="*/ 0 w 43"/>
                  <a:gd name="T21" fmla="*/ 1 h 40"/>
                  <a:gd name="T22" fmla="*/ 0 w 43"/>
                  <a:gd name="T23" fmla="*/ 1 h 40"/>
                  <a:gd name="T24" fmla="*/ 0 w 43"/>
                  <a:gd name="T25" fmla="*/ 1 h 40"/>
                  <a:gd name="T26" fmla="*/ 0 w 43"/>
                  <a:gd name="T27" fmla="*/ 1 h 40"/>
                  <a:gd name="T28" fmla="*/ 0 w 43"/>
                  <a:gd name="T29" fmla="*/ 1 h 40"/>
                  <a:gd name="T30" fmla="*/ 0 w 43"/>
                  <a:gd name="T31" fmla="*/ 1 h 40"/>
                  <a:gd name="T32" fmla="*/ 0 w 43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0"/>
                  <a:gd name="T53" fmla="*/ 43 w 4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0" name="Freeform 291"/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 h 46"/>
                  <a:gd name="T2" fmla="*/ 1 w 22"/>
                  <a:gd name="T3" fmla="*/ 1 h 46"/>
                  <a:gd name="T4" fmla="*/ 1 w 22"/>
                  <a:gd name="T5" fmla="*/ 1 h 46"/>
                  <a:gd name="T6" fmla="*/ 1 w 22"/>
                  <a:gd name="T7" fmla="*/ 1 h 46"/>
                  <a:gd name="T8" fmla="*/ 1 w 22"/>
                  <a:gd name="T9" fmla="*/ 0 h 46"/>
                  <a:gd name="T10" fmla="*/ 1 w 22"/>
                  <a:gd name="T11" fmla="*/ 1 h 46"/>
                  <a:gd name="T12" fmla="*/ 1 w 22"/>
                  <a:gd name="T13" fmla="*/ 1 h 46"/>
                  <a:gd name="T14" fmla="*/ 1 w 22"/>
                  <a:gd name="T15" fmla="*/ 1 h 46"/>
                  <a:gd name="T16" fmla="*/ 0 w 22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6"/>
                  <a:gd name="T29" fmla="*/ 22 w 2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1" name="Freeform 292"/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1 w 12"/>
                  <a:gd name="T1" fmla="*/ 1 h 53"/>
                  <a:gd name="T2" fmla="*/ 1 w 12"/>
                  <a:gd name="T3" fmla="*/ 1 h 53"/>
                  <a:gd name="T4" fmla="*/ 1 w 12"/>
                  <a:gd name="T5" fmla="*/ 1 h 53"/>
                  <a:gd name="T6" fmla="*/ 1 w 12"/>
                  <a:gd name="T7" fmla="*/ 1 h 53"/>
                  <a:gd name="T8" fmla="*/ 1 w 12"/>
                  <a:gd name="T9" fmla="*/ 0 h 53"/>
                  <a:gd name="T10" fmla="*/ 0 w 12"/>
                  <a:gd name="T11" fmla="*/ 1 h 53"/>
                  <a:gd name="T12" fmla="*/ 1 w 12"/>
                  <a:gd name="T13" fmla="*/ 1 h 53"/>
                  <a:gd name="T14" fmla="*/ 1 w 12"/>
                  <a:gd name="T15" fmla="*/ 1 h 53"/>
                  <a:gd name="T16" fmla="*/ 1 w 12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2" name="Freeform 293"/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 h 47"/>
                  <a:gd name="T2" fmla="*/ 1 w 41"/>
                  <a:gd name="T3" fmla="*/ 1 h 47"/>
                  <a:gd name="T4" fmla="*/ 1 w 41"/>
                  <a:gd name="T5" fmla="*/ 1 h 47"/>
                  <a:gd name="T6" fmla="*/ 1 w 41"/>
                  <a:gd name="T7" fmla="*/ 1 h 47"/>
                  <a:gd name="T8" fmla="*/ 1 w 41"/>
                  <a:gd name="T9" fmla="*/ 1 h 47"/>
                  <a:gd name="T10" fmla="*/ 1 w 41"/>
                  <a:gd name="T11" fmla="*/ 1 h 47"/>
                  <a:gd name="T12" fmla="*/ 1 w 41"/>
                  <a:gd name="T13" fmla="*/ 1 h 47"/>
                  <a:gd name="T14" fmla="*/ 1 w 41"/>
                  <a:gd name="T15" fmla="*/ 0 h 47"/>
                  <a:gd name="T16" fmla="*/ 1 w 41"/>
                  <a:gd name="T17" fmla="*/ 1 h 47"/>
                  <a:gd name="T18" fmla="*/ 1 w 41"/>
                  <a:gd name="T19" fmla="*/ 1 h 47"/>
                  <a:gd name="T20" fmla="*/ 1 w 41"/>
                  <a:gd name="T21" fmla="*/ 1 h 47"/>
                  <a:gd name="T22" fmla="*/ 1 w 41"/>
                  <a:gd name="T23" fmla="*/ 1 h 47"/>
                  <a:gd name="T24" fmla="*/ 1 w 41"/>
                  <a:gd name="T25" fmla="*/ 1 h 47"/>
                  <a:gd name="T26" fmla="*/ 1 w 41"/>
                  <a:gd name="T27" fmla="*/ 1 h 47"/>
                  <a:gd name="T28" fmla="*/ 1 w 41"/>
                  <a:gd name="T29" fmla="*/ 1 h 47"/>
                  <a:gd name="T30" fmla="*/ 1 w 41"/>
                  <a:gd name="T31" fmla="*/ 1 h 47"/>
                  <a:gd name="T32" fmla="*/ 0 w 41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7"/>
                  <a:gd name="T53" fmla="*/ 41 w 41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3" name="Freeform 294"/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1 w 68"/>
                  <a:gd name="T5" fmla="*/ 0 h 15"/>
                  <a:gd name="T6" fmla="*/ 1 w 68"/>
                  <a:gd name="T7" fmla="*/ 0 h 15"/>
                  <a:gd name="T8" fmla="*/ 1 w 68"/>
                  <a:gd name="T9" fmla="*/ 0 h 15"/>
                  <a:gd name="T10" fmla="*/ 1 w 68"/>
                  <a:gd name="T11" fmla="*/ 0 h 15"/>
                  <a:gd name="T12" fmla="*/ 1 w 68"/>
                  <a:gd name="T13" fmla="*/ 0 h 15"/>
                  <a:gd name="T14" fmla="*/ 1 w 68"/>
                  <a:gd name="T15" fmla="*/ 0 h 15"/>
                  <a:gd name="T16" fmla="*/ 1 w 68"/>
                  <a:gd name="T17" fmla="*/ 0 h 15"/>
                  <a:gd name="T18" fmla="*/ 1 w 68"/>
                  <a:gd name="T19" fmla="*/ 0 h 15"/>
                  <a:gd name="T20" fmla="*/ 1 w 68"/>
                  <a:gd name="T21" fmla="*/ 0 h 15"/>
                  <a:gd name="T22" fmla="*/ 1 w 68"/>
                  <a:gd name="T23" fmla="*/ 0 h 15"/>
                  <a:gd name="T24" fmla="*/ 1 w 68"/>
                  <a:gd name="T25" fmla="*/ 0 h 15"/>
                  <a:gd name="T26" fmla="*/ 1 w 68"/>
                  <a:gd name="T27" fmla="*/ 0 h 15"/>
                  <a:gd name="T28" fmla="*/ 1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5"/>
                  <a:gd name="T53" fmla="*/ 68 w 6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4" name="Freeform 295"/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0 w 65"/>
                  <a:gd name="T9" fmla="*/ 0 h 25"/>
                  <a:gd name="T10" fmla="*/ 0 w 65"/>
                  <a:gd name="T11" fmla="*/ 0 h 25"/>
                  <a:gd name="T12" fmla="*/ 0 w 65"/>
                  <a:gd name="T13" fmla="*/ 0 h 25"/>
                  <a:gd name="T14" fmla="*/ 0 w 65"/>
                  <a:gd name="T15" fmla="*/ 0 h 25"/>
                  <a:gd name="T16" fmla="*/ 0 w 65"/>
                  <a:gd name="T17" fmla="*/ 0 h 25"/>
                  <a:gd name="T18" fmla="*/ 0 w 65"/>
                  <a:gd name="T19" fmla="*/ 0 h 25"/>
                  <a:gd name="T20" fmla="*/ 0 w 65"/>
                  <a:gd name="T21" fmla="*/ 0 h 25"/>
                  <a:gd name="T22" fmla="*/ 0 w 65"/>
                  <a:gd name="T23" fmla="*/ 0 h 25"/>
                  <a:gd name="T24" fmla="*/ 0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5"/>
                  <a:gd name="T53" fmla="*/ 65 w 6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5" name="Freeform 296"/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0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0 h 15"/>
                  <a:gd name="T8" fmla="*/ 1 w 63"/>
                  <a:gd name="T9" fmla="*/ 0 h 15"/>
                  <a:gd name="T10" fmla="*/ 1 w 63"/>
                  <a:gd name="T11" fmla="*/ 0 h 15"/>
                  <a:gd name="T12" fmla="*/ 1 w 63"/>
                  <a:gd name="T13" fmla="*/ 0 h 15"/>
                  <a:gd name="T14" fmla="*/ 1 w 63"/>
                  <a:gd name="T15" fmla="*/ 0 h 15"/>
                  <a:gd name="T16" fmla="*/ 1 w 63"/>
                  <a:gd name="T17" fmla="*/ 0 h 15"/>
                  <a:gd name="T18" fmla="*/ 1 w 63"/>
                  <a:gd name="T19" fmla="*/ 0 h 15"/>
                  <a:gd name="T20" fmla="*/ 1 w 63"/>
                  <a:gd name="T21" fmla="*/ 0 h 15"/>
                  <a:gd name="T22" fmla="*/ 1 w 63"/>
                  <a:gd name="T23" fmla="*/ 0 h 15"/>
                  <a:gd name="T24" fmla="*/ 1 w 63"/>
                  <a:gd name="T25" fmla="*/ 0 h 15"/>
                  <a:gd name="T26" fmla="*/ 1 w 63"/>
                  <a:gd name="T27" fmla="*/ 0 h 15"/>
                  <a:gd name="T28" fmla="*/ 1 w 63"/>
                  <a:gd name="T29" fmla="*/ 0 h 15"/>
                  <a:gd name="T30" fmla="*/ 1 w 63"/>
                  <a:gd name="T31" fmla="*/ 0 h 15"/>
                  <a:gd name="T32" fmla="*/ 0 w 6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5"/>
                  <a:gd name="T53" fmla="*/ 63 w 6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6" name="Freeform 297"/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1 h 20"/>
                  <a:gd name="T2" fmla="*/ 0 w 75"/>
                  <a:gd name="T3" fmla="*/ 1 h 20"/>
                  <a:gd name="T4" fmla="*/ 0 w 75"/>
                  <a:gd name="T5" fmla="*/ 1 h 20"/>
                  <a:gd name="T6" fmla="*/ 0 w 75"/>
                  <a:gd name="T7" fmla="*/ 1 h 20"/>
                  <a:gd name="T8" fmla="*/ 0 w 75"/>
                  <a:gd name="T9" fmla="*/ 1 h 20"/>
                  <a:gd name="T10" fmla="*/ 0 w 75"/>
                  <a:gd name="T11" fmla="*/ 1 h 20"/>
                  <a:gd name="T12" fmla="*/ 0 w 75"/>
                  <a:gd name="T13" fmla="*/ 0 h 20"/>
                  <a:gd name="T14" fmla="*/ 0 w 75"/>
                  <a:gd name="T15" fmla="*/ 1 h 20"/>
                  <a:gd name="T16" fmla="*/ 0 w 75"/>
                  <a:gd name="T17" fmla="*/ 1 h 20"/>
                  <a:gd name="T18" fmla="*/ 0 w 75"/>
                  <a:gd name="T19" fmla="*/ 1 h 20"/>
                  <a:gd name="T20" fmla="*/ 0 w 75"/>
                  <a:gd name="T21" fmla="*/ 1 h 20"/>
                  <a:gd name="T22" fmla="*/ 0 w 75"/>
                  <a:gd name="T23" fmla="*/ 1 h 20"/>
                  <a:gd name="T24" fmla="*/ 0 w 75"/>
                  <a:gd name="T25" fmla="*/ 1 h 20"/>
                  <a:gd name="T26" fmla="*/ 0 w 75"/>
                  <a:gd name="T27" fmla="*/ 1 h 20"/>
                  <a:gd name="T28" fmla="*/ 0 w 75"/>
                  <a:gd name="T29" fmla="*/ 1 h 20"/>
                  <a:gd name="T30" fmla="*/ 0 w 75"/>
                  <a:gd name="T31" fmla="*/ 1 h 20"/>
                  <a:gd name="T32" fmla="*/ 0 w 75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20"/>
                  <a:gd name="T53" fmla="*/ 75 w 7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7" name="Freeform 298"/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1 h 24"/>
                  <a:gd name="T2" fmla="*/ 1 w 82"/>
                  <a:gd name="T3" fmla="*/ 1 h 24"/>
                  <a:gd name="T4" fmla="*/ 1 w 82"/>
                  <a:gd name="T5" fmla="*/ 1 h 24"/>
                  <a:gd name="T6" fmla="*/ 1 w 82"/>
                  <a:gd name="T7" fmla="*/ 1 h 24"/>
                  <a:gd name="T8" fmla="*/ 1 w 82"/>
                  <a:gd name="T9" fmla="*/ 1 h 24"/>
                  <a:gd name="T10" fmla="*/ 1 w 82"/>
                  <a:gd name="T11" fmla="*/ 1 h 24"/>
                  <a:gd name="T12" fmla="*/ 1 w 82"/>
                  <a:gd name="T13" fmla="*/ 0 h 24"/>
                  <a:gd name="T14" fmla="*/ 1 w 82"/>
                  <a:gd name="T15" fmla="*/ 1 h 24"/>
                  <a:gd name="T16" fmla="*/ 1 w 82"/>
                  <a:gd name="T17" fmla="*/ 1 h 24"/>
                  <a:gd name="T18" fmla="*/ 1 w 82"/>
                  <a:gd name="T19" fmla="*/ 1 h 24"/>
                  <a:gd name="T20" fmla="*/ 1 w 82"/>
                  <a:gd name="T21" fmla="*/ 1 h 24"/>
                  <a:gd name="T22" fmla="*/ 1 w 82"/>
                  <a:gd name="T23" fmla="*/ 1 h 24"/>
                  <a:gd name="T24" fmla="*/ 1 w 82"/>
                  <a:gd name="T25" fmla="*/ 1 h 24"/>
                  <a:gd name="T26" fmla="*/ 1 w 82"/>
                  <a:gd name="T27" fmla="*/ 1 h 24"/>
                  <a:gd name="T28" fmla="*/ 1 w 82"/>
                  <a:gd name="T29" fmla="*/ 1 h 24"/>
                  <a:gd name="T30" fmla="*/ 1 w 82"/>
                  <a:gd name="T31" fmla="*/ 1 h 24"/>
                  <a:gd name="T32" fmla="*/ 0 w 82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4"/>
                  <a:gd name="T53" fmla="*/ 82 w 8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8" name="Freeform 299"/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0 h 42"/>
                  <a:gd name="T2" fmla="*/ 1 w 86"/>
                  <a:gd name="T3" fmla="*/ 0 h 42"/>
                  <a:gd name="T4" fmla="*/ 1 w 86"/>
                  <a:gd name="T5" fmla="*/ 0 h 42"/>
                  <a:gd name="T6" fmla="*/ 1 w 86"/>
                  <a:gd name="T7" fmla="*/ 0 h 42"/>
                  <a:gd name="T8" fmla="*/ 1 w 86"/>
                  <a:gd name="T9" fmla="*/ 0 h 42"/>
                  <a:gd name="T10" fmla="*/ 1 w 86"/>
                  <a:gd name="T11" fmla="*/ 0 h 42"/>
                  <a:gd name="T12" fmla="*/ 1 w 86"/>
                  <a:gd name="T13" fmla="*/ 0 h 42"/>
                  <a:gd name="T14" fmla="*/ 1 w 86"/>
                  <a:gd name="T15" fmla="*/ 0 h 42"/>
                  <a:gd name="T16" fmla="*/ 1 w 86"/>
                  <a:gd name="T17" fmla="*/ 0 h 42"/>
                  <a:gd name="T18" fmla="*/ 1 w 86"/>
                  <a:gd name="T19" fmla="*/ 0 h 42"/>
                  <a:gd name="T20" fmla="*/ 1 w 86"/>
                  <a:gd name="T21" fmla="*/ 0 h 42"/>
                  <a:gd name="T22" fmla="*/ 1 w 86"/>
                  <a:gd name="T23" fmla="*/ 0 h 42"/>
                  <a:gd name="T24" fmla="*/ 1 w 86"/>
                  <a:gd name="T25" fmla="*/ 0 h 42"/>
                  <a:gd name="T26" fmla="*/ 1 w 86"/>
                  <a:gd name="T27" fmla="*/ 0 h 42"/>
                  <a:gd name="T28" fmla="*/ 1 w 86"/>
                  <a:gd name="T29" fmla="*/ 0 h 42"/>
                  <a:gd name="T30" fmla="*/ 1 w 86"/>
                  <a:gd name="T31" fmla="*/ 0 h 42"/>
                  <a:gd name="T32" fmla="*/ 0 w 86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42"/>
                  <a:gd name="T53" fmla="*/ 86 w 86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899" name="Freeform 300"/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0 h 50"/>
                  <a:gd name="T2" fmla="*/ 1 w 80"/>
                  <a:gd name="T3" fmla="*/ 0 h 50"/>
                  <a:gd name="T4" fmla="*/ 1 w 80"/>
                  <a:gd name="T5" fmla="*/ 0 h 50"/>
                  <a:gd name="T6" fmla="*/ 1 w 80"/>
                  <a:gd name="T7" fmla="*/ 0 h 50"/>
                  <a:gd name="T8" fmla="*/ 1 w 80"/>
                  <a:gd name="T9" fmla="*/ 0 h 50"/>
                  <a:gd name="T10" fmla="*/ 1 w 80"/>
                  <a:gd name="T11" fmla="*/ 0 h 50"/>
                  <a:gd name="T12" fmla="*/ 1 w 80"/>
                  <a:gd name="T13" fmla="*/ 0 h 50"/>
                  <a:gd name="T14" fmla="*/ 1 w 80"/>
                  <a:gd name="T15" fmla="*/ 0 h 50"/>
                  <a:gd name="T16" fmla="*/ 1 w 80"/>
                  <a:gd name="T17" fmla="*/ 0 h 50"/>
                  <a:gd name="T18" fmla="*/ 1 w 80"/>
                  <a:gd name="T19" fmla="*/ 0 h 50"/>
                  <a:gd name="T20" fmla="*/ 1 w 80"/>
                  <a:gd name="T21" fmla="*/ 0 h 50"/>
                  <a:gd name="T22" fmla="*/ 1 w 80"/>
                  <a:gd name="T23" fmla="*/ 0 h 50"/>
                  <a:gd name="T24" fmla="*/ 1 w 80"/>
                  <a:gd name="T25" fmla="*/ 0 h 50"/>
                  <a:gd name="T26" fmla="*/ 1 w 80"/>
                  <a:gd name="T27" fmla="*/ 0 h 50"/>
                  <a:gd name="T28" fmla="*/ 1 w 80"/>
                  <a:gd name="T29" fmla="*/ 0 h 50"/>
                  <a:gd name="T30" fmla="*/ 1 w 80"/>
                  <a:gd name="T31" fmla="*/ 0 h 50"/>
                  <a:gd name="T32" fmla="*/ 0 w 80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0"/>
                  <a:gd name="T53" fmla="*/ 80 w 8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0" name="Freeform 301"/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0 h 43"/>
                  <a:gd name="T2" fmla="*/ 0 w 74"/>
                  <a:gd name="T3" fmla="*/ 0 h 43"/>
                  <a:gd name="T4" fmla="*/ 0 w 74"/>
                  <a:gd name="T5" fmla="*/ 0 h 43"/>
                  <a:gd name="T6" fmla="*/ 0 w 74"/>
                  <a:gd name="T7" fmla="*/ 0 h 43"/>
                  <a:gd name="T8" fmla="*/ 0 w 74"/>
                  <a:gd name="T9" fmla="*/ 0 h 43"/>
                  <a:gd name="T10" fmla="*/ 0 w 74"/>
                  <a:gd name="T11" fmla="*/ 0 h 43"/>
                  <a:gd name="T12" fmla="*/ 0 w 74"/>
                  <a:gd name="T13" fmla="*/ 0 h 43"/>
                  <a:gd name="T14" fmla="*/ 0 w 74"/>
                  <a:gd name="T15" fmla="*/ 0 h 43"/>
                  <a:gd name="T16" fmla="*/ 0 w 74"/>
                  <a:gd name="T17" fmla="*/ 0 h 43"/>
                  <a:gd name="T18" fmla="*/ 0 w 74"/>
                  <a:gd name="T19" fmla="*/ 0 h 43"/>
                  <a:gd name="T20" fmla="*/ 0 w 74"/>
                  <a:gd name="T21" fmla="*/ 0 h 43"/>
                  <a:gd name="T22" fmla="*/ 0 w 74"/>
                  <a:gd name="T23" fmla="*/ 0 h 43"/>
                  <a:gd name="T24" fmla="*/ 0 w 74"/>
                  <a:gd name="T25" fmla="*/ 0 h 43"/>
                  <a:gd name="T26" fmla="*/ 0 w 74"/>
                  <a:gd name="T27" fmla="*/ 0 h 43"/>
                  <a:gd name="T28" fmla="*/ 0 w 74"/>
                  <a:gd name="T29" fmla="*/ 0 h 43"/>
                  <a:gd name="T30" fmla="*/ 0 w 74"/>
                  <a:gd name="T31" fmla="*/ 0 h 43"/>
                  <a:gd name="T32" fmla="*/ 0 w 7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43"/>
                  <a:gd name="T53" fmla="*/ 74 w 7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1" name="Freeform 302"/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1 w 104"/>
                  <a:gd name="T3" fmla="*/ 0 h 68"/>
                  <a:gd name="T4" fmla="*/ 1 w 104"/>
                  <a:gd name="T5" fmla="*/ 1 h 68"/>
                  <a:gd name="T6" fmla="*/ 1 w 104"/>
                  <a:gd name="T7" fmla="*/ 1 h 68"/>
                  <a:gd name="T8" fmla="*/ 1 w 104"/>
                  <a:gd name="T9" fmla="*/ 1 h 68"/>
                  <a:gd name="T10" fmla="*/ 1 w 104"/>
                  <a:gd name="T11" fmla="*/ 1 h 68"/>
                  <a:gd name="T12" fmla="*/ 1 w 104"/>
                  <a:gd name="T13" fmla="*/ 1 h 68"/>
                  <a:gd name="T14" fmla="*/ 1 w 104"/>
                  <a:gd name="T15" fmla="*/ 1 h 68"/>
                  <a:gd name="T16" fmla="*/ 1 w 104"/>
                  <a:gd name="T17" fmla="*/ 1 h 68"/>
                  <a:gd name="T18" fmla="*/ 1 w 104"/>
                  <a:gd name="T19" fmla="*/ 1 h 68"/>
                  <a:gd name="T20" fmla="*/ 1 w 104"/>
                  <a:gd name="T21" fmla="*/ 1 h 68"/>
                  <a:gd name="T22" fmla="*/ 1 w 104"/>
                  <a:gd name="T23" fmla="*/ 1 h 68"/>
                  <a:gd name="T24" fmla="*/ 1 w 104"/>
                  <a:gd name="T25" fmla="*/ 1 h 68"/>
                  <a:gd name="T26" fmla="*/ 1 w 104"/>
                  <a:gd name="T27" fmla="*/ 1 h 68"/>
                  <a:gd name="T28" fmla="*/ 1 w 104"/>
                  <a:gd name="T29" fmla="*/ 1 h 68"/>
                  <a:gd name="T30" fmla="*/ 1 w 104"/>
                  <a:gd name="T31" fmla="*/ 1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68"/>
                  <a:gd name="T53" fmla="*/ 104 w 104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2" name="Freeform 303"/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1 w 81"/>
                  <a:gd name="T5" fmla="*/ 0 h 59"/>
                  <a:gd name="T6" fmla="*/ 1 w 81"/>
                  <a:gd name="T7" fmla="*/ 0 h 59"/>
                  <a:gd name="T8" fmla="*/ 1 w 81"/>
                  <a:gd name="T9" fmla="*/ 0 h 59"/>
                  <a:gd name="T10" fmla="*/ 1 w 81"/>
                  <a:gd name="T11" fmla="*/ 0 h 59"/>
                  <a:gd name="T12" fmla="*/ 1 w 81"/>
                  <a:gd name="T13" fmla="*/ 0 h 59"/>
                  <a:gd name="T14" fmla="*/ 1 w 81"/>
                  <a:gd name="T15" fmla="*/ 0 h 59"/>
                  <a:gd name="T16" fmla="*/ 1 w 81"/>
                  <a:gd name="T17" fmla="*/ 0 h 59"/>
                  <a:gd name="T18" fmla="*/ 1 w 81"/>
                  <a:gd name="T19" fmla="*/ 0 h 59"/>
                  <a:gd name="T20" fmla="*/ 1 w 81"/>
                  <a:gd name="T21" fmla="*/ 0 h 59"/>
                  <a:gd name="T22" fmla="*/ 1 w 81"/>
                  <a:gd name="T23" fmla="*/ 0 h 59"/>
                  <a:gd name="T24" fmla="*/ 1 w 81"/>
                  <a:gd name="T25" fmla="*/ 0 h 59"/>
                  <a:gd name="T26" fmla="*/ 1 w 81"/>
                  <a:gd name="T27" fmla="*/ 0 h 59"/>
                  <a:gd name="T28" fmla="*/ 1 w 81"/>
                  <a:gd name="T29" fmla="*/ 0 h 59"/>
                  <a:gd name="T30" fmla="*/ 1 w 81"/>
                  <a:gd name="T31" fmla="*/ 0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9"/>
                  <a:gd name="T53" fmla="*/ 81 w 81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3" name="Freeform 304"/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 h 49"/>
                  <a:gd name="T2" fmla="*/ 1 w 80"/>
                  <a:gd name="T3" fmla="*/ 1 h 49"/>
                  <a:gd name="T4" fmla="*/ 1 w 80"/>
                  <a:gd name="T5" fmla="*/ 1 h 49"/>
                  <a:gd name="T6" fmla="*/ 1 w 80"/>
                  <a:gd name="T7" fmla="*/ 1 h 49"/>
                  <a:gd name="T8" fmla="*/ 1 w 80"/>
                  <a:gd name="T9" fmla="*/ 1 h 49"/>
                  <a:gd name="T10" fmla="*/ 1 w 80"/>
                  <a:gd name="T11" fmla="*/ 1 h 49"/>
                  <a:gd name="T12" fmla="*/ 1 w 80"/>
                  <a:gd name="T13" fmla="*/ 1 h 49"/>
                  <a:gd name="T14" fmla="*/ 1 w 80"/>
                  <a:gd name="T15" fmla="*/ 0 h 49"/>
                  <a:gd name="T16" fmla="*/ 1 w 80"/>
                  <a:gd name="T17" fmla="*/ 1 h 49"/>
                  <a:gd name="T18" fmla="*/ 1 w 80"/>
                  <a:gd name="T19" fmla="*/ 1 h 49"/>
                  <a:gd name="T20" fmla="*/ 1 w 80"/>
                  <a:gd name="T21" fmla="*/ 1 h 49"/>
                  <a:gd name="T22" fmla="*/ 1 w 80"/>
                  <a:gd name="T23" fmla="*/ 1 h 49"/>
                  <a:gd name="T24" fmla="*/ 1 w 80"/>
                  <a:gd name="T25" fmla="*/ 1 h 49"/>
                  <a:gd name="T26" fmla="*/ 1 w 80"/>
                  <a:gd name="T27" fmla="*/ 1 h 49"/>
                  <a:gd name="T28" fmla="*/ 1 w 80"/>
                  <a:gd name="T29" fmla="*/ 1 h 49"/>
                  <a:gd name="T30" fmla="*/ 1 w 80"/>
                  <a:gd name="T31" fmla="*/ 1 h 49"/>
                  <a:gd name="T32" fmla="*/ 0 w 80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49"/>
                  <a:gd name="T53" fmla="*/ 80 w 80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4" name="Freeform 305"/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1 w 68"/>
                  <a:gd name="T1" fmla="*/ 0 h 265"/>
                  <a:gd name="T2" fmla="*/ 1 w 68"/>
                  <a:gd name="T3" fmla="*/ 0 h 265"/>
                  <a:gd name="T4" fmla="*/ 1 w 68"/>
                  <a:gd name="T5" fmla="*/ 0 h 265"/>
                  <a:gd name="T6" fmla="*/ 1 w 68"/>
                  <a:gd name="T7" fmla="*/ 0 h 265"/>
                  <a:gd name="T8" fmla="*/ 0 w 68"/>
                  <a:gd name="T9" fmla="*/ 0 h 265"/>
                  <a:gd name="T10" fmla="*/ 1 w 68"/>
                  <a:gd name="T11" fmla="*/ 0 h 265"/>
                  <a:gd name="T12" fmla="*/ 1 w 68"/>
                  <a:gd name="T13" fmla="*/ 0 h 265"/>
                  <a:gd name="T14" fmla="*/ 1 w 68"/>
                  <a:gd name="T15" fmla="*/ 0 h 265"/>
                  <a:gd name="T16" fmla="*/ 1 w 68"/>
                  <a:gd name="T17" fmla="*/ 0 h 265"/>
                  <a:gd name="T18" fmla="*/ 1 w 68"/>
                  <a:gd name="T19" fmla="*/ 0 h 265"/>
                  <a:gd name="T20" fmla="*/ 1 w 68"/>
                  <a:gd name="T21" fmla="*/ 0 h 265"/>
                  <a:gd name="T22" fmla="*/ 1 w 68"/>
                  <a:gd name="T23" fmla="*/ 0 h 265"/>
                  <a:gd name="T24" fmla="*/ 1 w 68"/>
                  <a:gd name="T25" fmla="*/ 0 h 265"/>
                  <a:gd name="T26" fmla="*/ 1 w 68"/>
                  <a:gd name="T27" fmla="*/ 0 h 265"/>
                  <a:gd name="T28" fmla="*/ 1 w 68"/>
                  <a:gd name="T29" fmla="*/ 0 h 265"/>
                  <a:gd name="T30" fmla="*/ 1 w 68"/>
                  <a:gd name="T31" fmla="*/ 0 h 265"/>
                  <a:gd name="T32" fmla="*/ 1 w 68"/>
                  <a:gd name="T33" fmla="*/ 0 h 265"/>
                  <a:gd name="T34" fmla="*/ 1 w 68"/>
                  <a:gd name="T35" fmla="*/ 0 h 265"/>
                  <a:gd name="T36" fmla="*/ 1 w 68"/>
                  <a:gd name="T37" fmla="*/ 0 h 265"/>
                  <a:gd name="T38" fmla="*/ 1 w 68"/>
                  <a:gd name="T39" fmla="*/ 0 h 265"/>
                  <a:gd name="T40" fmla="*/ 1 w 68"/>
                  <a:gd name="T41" fmla="*/ 0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65"/>
                  <a:gd name="T65" fmla="*/ 68 w 68"/>
                  <a:gd name="T66" fmla="*/ 265 h 2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5" name="Freeform 306"/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0 w 57"/>
                  <a:gd name="T1" fmla="*/ 0 h 34"/>
                  <a:gd name="T2" fmla="*/ 0 w 57"/>
                  <a:gd name="T3" fmla="*/ 0 h 34"/>
                  <a:gd name="T4" fmla="*/ 0 w 57"/>
                  <a:gd name="T5" fmla="*/ 0 h 34"/>
                  <a:gd name="T6" fmla="*/ 0 w 57"/>
                  <a:gd name="T7" fmla="*/ 0 h 34"/>
                  <a:gd name="T8" fmla="*/ 0 w 57"/>
                  <a:gd name="T9" fmla="*/ 0 h 34"/>
                  <a:gd name="T10" fmla="*/ 0 w 57"/>
                  <a:gd name="T11" fmla="*/ 0 h 34"/>
                  <a:gd name="T12" fmla="*/ 0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0 w 57"/>
                  <a:gd name="T23" fmla="*/ 0 h 34"/>
                  <a:gd name="T24" fmla="*/ 0 w 57"/>
                  <a:gd name="T25" fmla="*/ 0 h 34"/>
                  <a:gd name="T26" fmla="*/ 0 w 57"/>
                  <a:gd name="T27" fmla="*/ 0 h 34"/>
                  <a:gd name="T28" fmla="*/ 0 w 57"/>
                  <a:gd name="T29" fmla="*/ 0 h 34"/>
                  <a:gd name="T30" fmla="*/ 0 w 57"/>
                  <a:gd name="T31" fmla="*/ 0 h 34"/>
                  <a:gd name="T32" fmla="*/ 0 w 5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34"/>
                  <a:gd name="T53" fmla="*/ 57 w 5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6" name="Freeform 307"/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1 w 62"/>
                  <a:gd name="T7" fmla="*/ 1 h 40"/>
                  <a:gd name="T8" fmla="*/ 1 w 62"/>
                  <a:gd name="T9" fmla="*/ 1 h 40"/>
                  <a:gd name="T10" fmla="*/ 1 w 62"/>
                  <a:gd name="T11" fmla="*/ 1 h 40"/>
                  <a:gd name="T12" fmla="*/ 1 w 62"/>
                  <a:gd name="T13" fmla="*/ 1 h 40"/>
                  <a:gd name="T14" fmla="*/ 1 w 62"/>
                  <a:gd name="T15" fmla="*/ 1 h 40"/>
                  <a:gd name="T16" fmla="*/ 1 w 62"/>
                  <a:gd name="T17" fmla="*/ 1 h 40"/>
                  <a:gd name="T18" fmla="*/ 1 w 62"/>
                  <a:gd name="T19" fmla="*/ 1 h 40"/>
                  <a:gd name="T20" fmla="*/ 1 w 62"/>
                  <a:gd name="T21" fmla="*/ 1 h 40"/>
                  <a:gd name="T22" fmla="*/ 1 w 62"/>
                  <a:gd name="T23" fmla="*/ 1 h 40"/>
                  <a:gd name="T24" fmla="*/ 1 w 62"/>
                  <a:gd name="T25" fmla="*/ 1 h 40"/>
                  <a:gd name="T26" fmla="*/ 1 w 62"/>
                  <a:gd name="T27" fmla="*/ 1 h 40"/>
                  <a:gd name="T28" fmla="*/ 1 w 62"/>
                  <a:gd name="T29" fmla="*/ 1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40"/>
                  <a:gd name="T53" fmla="*/ 62 w 62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7" name="Freeform 308"/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1 w 81"/>
                  <a:gd name="T5" fmla="*/ 0 h 53"/>
                  <a:gd name="T6" fmla="*/ 1 w 81"/>
                  <a:gd name="T7" fmla="*/ 0 h 53"/>
                  <a:gd name="T8" fmla="*/ 1 w 81"/>
                  <a:gd name="T9" fmla="*/ 0 h 53"/>
                  <a:gd name="T10" fmla="*/ 1 w 81"/>
                  <a:gd name="T11" fmla="*/ 0 h 53"/>
                  <a:gd name="T12" fmla="*/ 1 w 81"/>
                  <a:gd name="T13" fmla="*/ 0 h 53"/>
                  <a:gd name="T14" fmla="*/ 1 w 81"/>
                  <a:gd name="T15" fmla="*/ 0 h 53"/>
                  <a:gd name="T16" fmla="*/ 1 w 81"/>
                  <a:gd name="T17" fmla="*/ 0 h 53"/>
                  <a:gd name="T18" fmla="*/ 1 w 81"/>
                  <a:gd name="T19" fmla="*/ 0 h 53"/>
                  <a:gd name="T20" fmla="*/ 1 w 81"/>
                  <a:gd name="T21" fmla="*/ 0 h 53"/>
                  <a:gd name="T22" fmla="*/ 1 w 81"/>
                  <a:gd name="T23" fmla="*/ 0 h 53"/>
                  <a:gd name="T24" fmla="*/ 1 w 81"/>
                  <a:gd name="T25" fmla="*/ 0 h 53"/>
                  <a:gd name="T26" fmla="*/ 1 w 81"/>
                  <a:gd name="T27" fmla="*/ 0 h 53"/>
                  <a:gd name="T28" fmla="*/ 1 w 81"/>
                  <a:gd name="T29" fmla="*/ 0 h 53"/>
                  <a:gd name="T30" fmla="*/ 1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3"/>
                  <a:gd name="T53" fmla="*/ 81 w 8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8" name="Freeform 309"/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1 w 88"/>
                  <a:gd name="T5" fmla="*/ 0 h 59"/>
                  <a:gd name="T6" fmla="*/ 1 w 88"/>
                  <a:gd name="T7" fmla="*/ 0 h 59"/>
                  <a:gd name="T8" fmla="*/ 1 w 88"/>
                  <a:gd name="T9" fmla="*/ 0 h 59"/>
                  <a:gd name="T10" fmla="*/ 1 w 88"/>
                  <a:gd name="T11" fmla="*/ 0 h 59"/>
                  <a:gd name="T12" fmla="*/ 1 w 88"/>
                  <a:gd name="T13" fmla="*/ 0 h 59"/>
                  <a:gd name="T14" fmla="*/ 1 w 88"/>
                  <a:gd name="T15" fmla="*/ 0 h 59"/>
                  <a:gd name="T16" fmla="*/ 1 w 88"/>
                  <a:gd name="T17" fmla="*/ 0 h 59"/>
                  <a:gd name="T18" fmla="*/ 1 w 88"/>
                  <a:gd name="T19" fmla="*/ 0 h 59"/>
                  <a:gd name="T20" fmla="*/ 1 w 88"/>
                  <a:gd name="T21" fmla="*/ 0 h 59"/>
                  <a:gd name="T22" fmla="*/ 1 w 88"/>
                  <a:gd name="T23" fmla="*/ 0 h 59"/>
                  <a:gd name="T24" fmla="*/ 1 w 88"/>
                  <a:gd name="T25" fmla="*/ 0 h 59"/>
                  <a:gd name="T26" fmla="*/ 1 w 88"/>
                  <a:gd name="T27" fmla="*/ 0 h 59"/>
                  <a:gd name="T28" fmla="*/ 1 w 88"/>
                  <a:gd name="T29" fmla="*/ 0 h 59"/>
                  <a:gd name="T30" fmla="*/ 1 w 88"/>
                  <a:gd name="T31" fmla="*/ 0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9"/>
                  <a:gd name="T53" fmla="*/ 88 w 8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09" name="Freeform 310"/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1 w 71"/>
                  <a:gd name="T5" fmla="*/ 1 h 62"/>
                  <a:gd name="T6" fmla="*/ 1 w 71"/>
                  <a:gd name="T7" fmla="*/ 1 h 62"/>
                  <a:gd name="T8" fmla="*/ 1 w 71"/>
                  <a:gd name="T9" fmla="*/ 1 h 62"/>
                  <a:gd name="T10" fmla="*/ 1 w 71"/>
                  <a:gd name="T11" fmla="*/ 1 h 62"/>
                  <a:gd name="T12" fmla="*/ 1 w 71"/>
                  <a:gd name="T13" fmla="*/ 1 h 62"/>
                  <a:gd name="T14" fmla="*/ 1 w 71"/>
                  <a:gd name="T15" fmla="*/ 1 h 62"/>
                  <a:gd name="T16" fmla="*/ 1 w 71"/>
                  <a:gd name="T17" fmla="*/ 1 h 62"/>
                  <a:gd name="T18" fmla="*/ 1 w 71"/>
                  <a:gd name="T19" fmla="*/ 1 h 62"/>
                  <a:gd name="T20" fmla="*/ 1 w 71"/>
                  <a:gd name="T21" fmla="*/ 1 h 62"/>
                  <a:gd name="T22" fmla="*/ 1 w 71"/>
                  <a:gd name="T23" fmla="*/ 1 h 62"/>
                  <a:gd name="T24" fmla="*/ 1 w 71"/>
                  <a:gd name="T25" fmla="*/ 1 h 62"/>
                  <a:gd name="T26" fmla="*/ 1 w 71"/>
                  <a:gd name="T27" fmla="*/ 1 h 62"/>
                  <a:gd name="T28" fmla="*/ 1 w 71"/>
                  <a:gd name="T29" fmla="*/ 1 h 62"/>
                  <a:gd name="T30" fmla="*/ 1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2"/>
                  <a:gd name="T53" fmla="*/ 71 w 71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0" name="Freeform 311"/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w 59"/>
                  <a:gd name="T13" fmla="*/ 0 h 53"/>
                  <a:gd name="T14" fmla="*/ 0 w 59"/>
                  <a:gd name="T15" fmla="*/ 0 h 53"/>
                  <a:gd name="T16" fmla="*/ 0 w 59"/>
                  <a:gd name="T17" fmla="*/ 0 h 53"/>
                  <a:gd name="T18" fmla="*/ 0 w 59"/>
                  <a:gd name="T19" fmla="*/ 0 h 53"/>
                  <a:gd name="T20" fmla="*/ 0 w 59"/>
                  <a:gd name="T21" fmla="*/ 0 h 53"/>
                  <a:gd name="T22" fmla="*/ 0 w 59"/>
                  <a:gd name="T23" fmla="*/ 0 h 53"/>
                  <a:gd name="T24" fmla="*/ 0 w 59"/>
                  <a:gd name="T25" fmla="*/ 0 h 53"/>
                  <a:gd name="T26" fmla="*/ 0 w 59"/>
                  <a:gd name="T27" fmla="*/ 0 h 53"/>
                  <a:gd name="T28" fmla="*/ 0 w 59"/>
                  <a:gd name="T29" fmla="*/ 0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1" name="Freeform 312"/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0 w 43"/>
                  <a:gd name="T5" fmla="*/ 0 h 45"/>
                  <a:gd name="T6" fmla="*/ 0 w 43"/>
                  <a:gd name="T7" fmla="*/ 0 h 45"/>
                  <a:gd name="T8" fmla="*/ 0 w 43"/>
                  <a:gd name="T9" fmla="*/ 0 h 45"/>
                  <a:gd name="T10" fmla="*/ 0 w 43"/>
                  <a:gd name="T11" fmla="*/ 0 h 45"/>
                  <a:gd name="T12" fmla="*/ 0 w 43"/>
                  <a:gd name="T13" fmla="*/ 0 h 45"/>
                  <a:gd name="T14" fmla="*/ 0 w 43"/>
                  <a:gd name="T15" fmla="*/ 0 h 45"/>
                  <a:gd name="T16" fmla="*/ 0 w 43"/>
                  <a:gd name="T17" fmla="*/ 0 h 45"/>
                  <a:gd name="T18" fmla="*/ 0 w 43"/>
                  <a:gd name="T19" fmla="*/ 0 h 45"/>
                  <a:gd name="T20" fmla="*/ 0 w 43"/>
                  <a:gd name="T21" fmla="*/ 0 h 45"/>
                  <a:gd name="T22" fmla="*/ 0 w 43"/>
                  <a:gd name="T23" fmla="*/ 0 h 45"/>
                  <a:gd name="T24" fmla="*/ 0 w 43"/>
                  <a:gd name="T25" fmla="*/ 0 h 45"/>
                  <a:gd name="T26" fmla="*/ 0 w 43"/>
                  <a:gd name="T27" fmla="*/ 0 h 45"/>
                  <a:gd name="T28" fmla="*/ 0 w 43"/>
                  <a:gd name="T29" fmla="*/ 0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5"/>
                  <a:gd name="T53" fmla="*/ 43 w 43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2" name="Freeform 313"/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1 w 29"/>
                  <a:gd name="T3" fmla="*/ 1 h 31"/>
                  <a:gd name="T4" fmla="*/ 1 w 29"/>
                  <a:gd name="T5" fmla="*/ 1 h 31"/>
                  <a:gd name="T6" fmla="*/ 1 w 29"/>
                  <a:gd name="T7" fmla="*/ 1 h 31"/>
                  <a:gd name="T8" fmla="*/ 1 w 29"/>
                  <a:gd name="T9" fmla="*/ 1 h 31"/>
                  <a:gd name="T10" fmla="*/ 1 w 29"/>
                  <a:gd name="T11" fmla="*/ 1 h 31"/>
                  <a:gd name="T12" fmla="*/ 1 w 29"/>
                  <a:gd name="T13" fmla="*/ 1 h 31"/>
                  <a:gd name="T14" fmla="*/ 1 w 29"/>
                  <a:gd name="T15" fmla="*/ 1 h 31"/>
                  <a:gd name="T16" fmla="*/ 1 w 29"/>
                  <a:gd name="T17" fmla="*/ 1 h 31"/>
                  <a:gd name="T18" fmla="*/ 1 w 29"/>
                  <a:gd name="T19" fmla="*/ 1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1"/>
                  <a:gd name="T41" fmla="*/ 29 w 2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3" name="Freeform 314"/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 w 37"/>
                  <a:gd name="T1" fmla="*/ 0 h 35"/>
                  <a:gd name="T2" fmla="*/ 1 w 37"/>
                  <a:gd name="T3" fmla="*/ 0 h 35"/>
                  <a:gd name="T4" fmla="*/ 1 w 37"/>
                  <a:gd name="T5" fmla="*/ 0 h 35"/>
                  <a:gd name="T6" fmla="*/ 1 w 37"/>
                  <a:gd name="T7" fmla="*/ 0 h 35"/>
                  <a:gd name="T8" fmla="*/ 1 w 37"/>
                  <a:gd name="T9" fmla="*/ 0 h 35"/>
                  <a:gd name="T10" fmla="*/ 1 w 37"/>
                  <a:gd name="T11" fmla="*/ 0 h 35"/>
                  <a:gd name="T12" fmla="*/ 1 w 37"/>
                  <a:gd name="T13" fmla="*/ 0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1 w 37"/>
                  <a:gd name="T21" fmla="*/ 0 h 35"/>
                  <a:gd name="T22" fmla="*/ 1 w 37"/>
                  <a:gd name="T23" fmla="*/ 0 h 35"/>
                  <a:gd name="T24" fmla="*/ 1 w 37"/>
                  <a:gd name="T25" fmla="*/ 0 h 35"/>
                  <a:gd name="T26" fmla="*/ 1 w 37"/>
                  <a:gd name="T27" fmla="*/ 0 h 35"/>
                  <a:gd name="T28" fmla="*/ 1 w 37"/>
                  <a:gd name="T29" fmla="*/ 0 h 35"/>
                  <a:gd name="T30" fmla="*/ 1 w 37"/>
                  <a:gd name="T31" fmla="*/ 0 h 35"/>
                  <a:gd name="T32" fmla="*/ 1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4" name="Freeform 315"/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 h 40"/>
                  <a:gd name="T2" fmla="*/ 1 w 18"/>
                  <a:gd name="T3" fmla="*/ 1 h 40"/>
                  <a:gd name="T4" fmla="*/ 1 w 18"/>
                  <a:gd name="T5" fmla="*/ 1 h 40"/>
                  <a:gd name="T6" fmla="*/ 1 w 18"/>
                  <a:gd name="T7" fmla="*/ 1 h 40"/>
                  <a:gd name="T8" fmla="*/ 1 w 18"/>
                  <a:gd name="T9" fmla="*/ 0 h 40"/>
                  <a:gd name="T10" fmla="*/ 1 w 18"/>
                  <a:gd name="T11" fmla="*/ 1 h 40"/>
                  <a:gd name="T12" fmla="*/ 1 w 18"/>
                  <a:gd name="T13" fmla="*/ 1 h 40"/>
                  <a:gd name="T14" fmla="*/ 1 w 18"/>
                  <a:gd name="T15" fmla="*/ 1 h 40"/>
                  <a:gd name="T16" fmla="*/ 0 w 18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0"/>
                  <a:gd name="T29" fmla="*/ 18 w 1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5" name="Freeform 316"/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1 w 10"/>
                  <a:gd name="T1" fmla="*/ 0 h 45"/>
                  <a:gd name="T2" fmla="*/ 1 w 10"/>
                  <a:gd name="T3" fmla="*/ 0 h 45"/>
                  <a:gd name="T4" fmla="*/ 1 w 10"/>
                  <a:gd name="T5" fmla="*/ 0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0 h 45"/>
                  <a:gd name="T14" fmla="*/ 1 w 10"/>
                  <a:gd name="T15" fmla="*/ 0 h 45"/>
                  <a:gd name="T16" fmla="*/ 1 w 1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5"/>
                  <a:gd name="T29" fmla="*/ 10 w 10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6" name="Freeform 317"/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 h 40"/>
                  <a:gd name="T2" fmla="*/ 1 w 34"/>
                  <a:gd name="T3" fmla="*/ 1 h 40"/>
                  <a:gd name="T4" fmla="*/ 1 w 34"/>
                  <a:gd name="T5" fmla="*/ 1 h 40"/>
                  <a:gd name="T6" fmla="*/ 1 w 34"/>
                  <a:gd name="T7" fmla="*/ 1 h 40"/>
                  <a:gd name="T8" fmla="*/ 1 w 34"/>
                  <a:gd name="T9" fmla="*/ 1 h 40"/>
                  <a:gd name="T10" fmla="*/ 1 w 34"/>
                  <a:gd name="T11" fmla="*/ 1 h 40"/>
                  <a:gd name="T12" fmla="*/ 1 w 34"/>
                  <a:gd name="T13" fmla="*/ 1 h 40"/>
                  <a:gd name="T14" fmla="*/ 1 w 34"/>
                  <a:gd name="T15" fmla="*/ 0 h 40"/>
                  <a:gd name="T16" fmla="*/ 1 w 34"/>
                  <a:gd name="T17" fmla="*/ 1 h 40"/>
                  <a:gd name="T18" fmla="*/ 1 w 34"/>
                  <a:gd name="T19" fmla="*/ 1 h 40"/>
                  <a:gd name="T20" fmla="*/ 1 w 34"/>
                  <a:gd name="T21" fmla="*/ 1 h 40"/>
                  <a:gd name="T22" fmla="*/ 1 w 34"/>
                  <a:gd name="T23" fmla="*/ 1 h 40"/>
                  <a:gd name="T24" fmla="*/ 1 w 34"/>
                  <a:gd name="T25" fmla="*/ 1 h 40"/>
                  <a:gd name="T26" fmla="*/ 1 w 34"/>
                  <a:gd name="T27" fmla="*/ 1 h 40"/>
                  <a:gd name="T28" fmla="*/ 1 w 34"/>
                  <a:gd name="T29" fmla="*/ 1 h 40"/>
                  <a:gd name="T30" fmla="*/ 1 w 34"/>
                  <a:gd name="T31" fmla="*/ 1 h 40"/>
                  <a:gd name="T32" fmla="*/ 0 w 34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0"/>
                  <a:gd name="T53" fmla="*/ 34 w 3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7" name="Freeform 318"/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0 w 57"/>
                  <a:gd name="T3" fmla="*/ 0 h 13"/>
                  <a:gd name="T4" fmla="*/ 0 w 57"/>
                  <a:gd name="T5" fmla="*/ 0 h 13"/>
                  <a:gd name="T6" fmla="*/ 0 w 57"/>
                  <a:gd name="T7" fmla="*/ 0 h 13"/>
                  <a:gd name="T8" fmla="*/ 0 w 57"/>
                  <a:gd name="T9" fmla="*/ 0 h 13"/>
                  <a:gd name="T10" fmla="*/ 0 w 57"/>
                  <a:gd name="T11" fmla="*/ 0 h 13"/>
                  <a:gd name="T12" fmla="*/ 0 w 57"/>
                  <a:gd name="T13" fmla="*/ 0 h 13"/>
                  <a:gd name="T14" fmla="*/ 0 w 57"/>
                  <a:gd name="T15" fmla="*/ 0 h 13"/>
                  <a:gd name="T16" fmla="*/ 0 w 57"/>
                  <a:gd name="T17" fmla="*/ 0 h 13"/>
                  <a:gd name="T18" fmla="*/ 0 w 57"/>
                  <a:gd name="T19" fmla="*/ 0 h 13"/>
                  <a:gd name="T20" fmla="*/ 0 w 57"/>
                  <a:gd name="T21" fmla="*/ 0 h 13"/>
                  <a:gd name="T22" fmla="*/ 0 w 57"/>
                  <a:gd name="T23" fmla="*/ 0 h 13"/>
                  <a:gd name="T24" fmla="*/ 0 w 57"/>
                  <a:gd name="T25" fmla="*/ 0 h 13"/>
                  <a:gd name="T26" fmla="*/ 0 w 57"/>
                  <a:gd name="T27" fmla="*/ 0 h 13"/>
                  <a:gd name="T28" fmla="*/ 0 w 57"/>
                  <a:gd name="T29" fmla="*/ 0 h 13"/>
                  <a:gd name="T30" fmla="*/ 0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3"/>
                  <a:gd name="T53" fmla="*/ 57 w 5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8" name="Freeform 319"/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1 w 55"/>
                  <a:gd name="T5" fmla="*/ 0 h 20"/>
                  <a:gd name="T6" fmla="*/ 1 w 55"/>
                  <a:gd name="T7" fmla="*/ 0 h 20"/>
                  <a:gd name="T8" fmla="*/ 1 w 55"/>
                  <a:gd name="T9" fmla="*/ 0 h 20"/>
                  <a:gd name="T10" fmla="*/ 1 w 55"/>
                  <a:gd name="T11" fmla="*/ 0 h 20"/>
                  <a:gd name="T12" fmla="*/ 1 w 55"/>
                  <a:gd name="T13" fmla="*/ 0 h 20"/>
                  <a:gd name="T14" fmla="*/ 1 w 55"/>
                  <a:gd name="T15" fmla="*/ 0 h 20"/>
                  <a:gd name="T16" fmla="*/ 1 w 55"/>
                  <a:gd name="T17" fmla="*/ 0 h 20"/>
                  <a:gd name="T18" fmla="*/ 1 w 55"/>
                  <a:gd name="T19" fmla="*/ 0 h 20"/>
                  <a:gd name="T20" fmla="*/ 1 w 55"/>
                  <a:gd name="T21" fmla="*/ 0 h 20"/>
                  <a:gd name="T22" fmla="*/ 1 w 55"/>
                  <a:gd name="T23" fmla="*/ 0 h 20"/>
                  <a:gd name="T24" fmla="*/ 1 w 55"/>
                  <a:gd name="T25" fmla="*/ 0 h 20"/>
                  <a:gd name="T26" fmla="*/ 1 w 55"/>
                  <a:gd name="T27" fmla="*/ 0 h 20"/>
                  <a:gd name="T28" fmla="*/ 1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0"/>
                  <a:gd name="T53" fmla="*/ 55 w 5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19" name="Freeform 320"/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1 w 54"/>
                  <a:gd name="T3" fmla="*/ 0 h 13"/>
                  <a:gd name="T4" fmla="*/ 1 w 54"/>
                  <a:gd name="T5" fmla="*/ 0 h 13"/>
                  <a:gd name="T6" fmla="*/ 1 w 54"/>
                  <a:gd name="T7" fmla="*/ 0 h 13"/>
                  <a:gd name="T8" fmla="*/ 1 w 54"/>
                  <a:gd name="T9" fmla="*/ 0 h 13"/>
                  <a:gd name="T10" fmla="*/ 1 w 54"/>
                  <a:gd name="T11" fmla="*/ 0 h 13"/>
                  <a:gd name="T12" fmla="*/ 1 w 54"/>
                  <a:gd name="T13" fmla="*/ 0 h 13"/>
                  <a:gd name="T14" fmla="*/ 1 w 54"/>
                  <a:gd name="T15" fmla="*/ 0 h 13"/>
                  <a:gd name="T16" fmla="*/ 1 w 54"/>
                  <a:gd name="T17" fmla="*/ 0 h 13"/>
                  <a:gd name="T18" fmla="*/ 1 w 54"/>
                  <a:gd name="T19" fmla="*/ 0 h 13"/>
                  <a:gd name="T20" fmla="*/ 1 w 54"/>
                  <a:gd name="T21" fmla="*/ 0 h 13"/>
                  <a:gd name="T22" fmla="*/ 1 w 54"/>
                  <a:gd name="T23" fmla="*/ 0 h 13"/>
                  <a:gd name="T24" fmla="*/ 1 w 54"/>
                  <a:gd name="T25" fmla="*/ 0 h 13"/>
                  <a:gd name="T26" fmla="*/ 1 w 54"/>
                  <a:gd name="T27" fmla="*/ 0 h 13"/>
                  <a:gd name="T28" fmla="*/ 1 w 54"/>
                  <a:gd name="T29" fmla="*/ 0 h 13"/>
                  <a:gd name="T30" fmla="*/ 1 w 54"/>
                  <a:gd name="T31" fmla="*/ 0 h 13"/>
                  <a:gd name="T32" fmla="*/ 0 w 5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3"/>
                  <a:gd name="T53" fmla="*/ 54 w 5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0" name="Freeform 321"/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0 h 17"/>
                  <a:gd name="T2" fmla="*/ 1 w 63"/>
                  <a:gd name="T3" fmla="*/ 0 h 17"/>
                  <a:gd name="T4" fmla="*/ 1 w 63"/>
                  <a:gd name="T5" fmla="*/ 0 h 17"/>
                  <a:gd name="T6" fmla="*/ 1 w 63"/>
                  <a:gd name="T7" fmla="*/ 0 h 17"/>
                  <a:gd name="T8" fmla="*/ 1 w 63"/>
                  <a:gd name="T9" fmla="*/ 0 h 17"/>
                  <a:gd name="T10" fmla="*/ 1 w 63"/>
                  <a:gd name="T11" fmla="*/ 0 h 17"/>
                  <a:gd name="T12" fmla="*/ 1 w 63"/>
                  <a:gd name="T13" fmla="*/ 0 h 17"/>
                  <a:gd name="T14" fmla="*/ 1 w 63"/>
                  <a:gd name="T15" fmla="*/ 0 h 17"/>
                  <a:gd name="T16" fmla="*/ 1 w 63"/>
                  <a:gd name="T17" fmla="*/ 0 h 17"/>
                  <a:gd name="T18" fmla="*/ 1 w 63"/>
                  <a:gd name="T19" fmla="*/ 0 h 17"/>
                  <a:gd name="T20" fmla="*/ 1 w 63"/>
                  <a:gd name="T21" fmla="*/ 0 h 17"/>
                  <a:gd name="T22" fmla="*/ 1 w 63"/>
                  <a:gd name="T23" fmla="*/ 0 h 17"/>
                  <a:gd name="T24" fmla="*/ 1 w 63"/>
                  <a:gd name="T25" fmla="*/ 0 h 17"/>
                  <a:gd name="T26" fmla="*/ 1 w 63"/>
                  <a:gd name="T27" fmla="*/ 0 h 17"/>
                  <a:gd name="T28" fmla="*/ 1 w 63"/>
                  <a:gd name="T29" fmla="*/ 0 h 17"/>
                  <a:gd name="T30" fmla="*/ 1 w 63"/>
                  <a:gd name="T31" fmla="*/ 0 h 17"/>
                  <a:gd name="T32" fmla="*/ 0 w 63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7"/>
                  <a:gd name="T53" fmla="*/ 63 w 63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1" name="Freeform 322"/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1 h 20"/>
                  <a:gd name="T2" fmla="*/ 1 w 69"/>
                  <a:gd name="T3" fmla="*/ 1 h 20"/>
                  <a:gd name="T4" fmla="*/ 1 w 69"/>
                  <a:gd name="T5" fmla="*/ 1 h 20"/>
                  <a:gd name="T6" fmla="*/ 1 w 69"/>
                  <a:gd name="T7" fmla="*/ 1 h 20"/>
                  <a:gd name="T8" fmla="*/ 1 w 69"/>
                  <a:gd name="T9" fmla="*/ 1 h 20"/>
                  <a:gd name="T10" fmla="*/ 1 w 69"/>
                  <a:gd name="T11" fmla="*/ 1 h 20"/>
                  <a:gd name="T12" fmla="*/ 1 w 69"/>
                  <a:gd name="T13" fmla="*/ 0 h 20"/>
                  <a:gd name="T14" fmla="*/ 1 w 69"/>
                  <a:gd name="T15" fmla="*/ 0 h 20"/>
                  <a:gd name="T16" fmla="*/ 1 w 69"/>
                  <a:gd name="T17" fmla="*/ 1 h 20"/>
                  <a:gd name="T18" fmla="*/ 1 w 69"/>
                  <a:gd name="T19" fmla="*/ 1 h 20"/>
                  <a:gd name="T20" fmla="*/ 1 w 69"/>
                  <a:gd name="T21" fmla="*/ 1 h 20"/>
                  <a:gd name="T22" fmla="*/ 1 w 69"/>
                  <a:gd name="T23" fmla="*/ 1 h 20"/>
                  <a:gd name="T24" fmla="*/ 1 w 69"/>
                  <a:gd name="T25" fmla="*/ 1 h 20"/>
                  <a:gd name="T26" fmla="*/ 1 w 69"/>
                  <a:gd name="T27" fmla="*/ 1 h 20"/>
                  <a:gd name="T28" fmla="*/ 1 w 69"/>
                  <a:gd name="T29" fmla="*/ 1 h 20"/>
                  <a:gd name="T30" fmla="*/ 1 w 69"/>
                  <a:gd name="T31" fmla="*/ 1 h 20"/>
                  <a:gd name="T32" fmla="*/ 0 w 69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20"/>
                  <a:gd name="T53" fmla="*/ 69 w 6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2" name="Freeform 323"/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1 h 36"/>
                  <a:gd name="T2" fmla="*/ 1 w 74"/>
                  <a:gd name="T3" fmla="*/ 1 h 36"/>
                  <a:gd name="T4" fmla="*/ 1 w 74"/>
                  <a:gd name="T5" fmla="*/ 1 h 36"/>
                  <a:gd name="T6" fmla="*/ 1 w 74"/>
                  <a:gd name="T7" fmla="*/ 1 h 36"/>
                  <a:gd name="T8" fmla="*/ 1 w 74"/>
                  <a:gd name="T9" fmla="*/ 1 h 36"/>
                  <a:gd name="T10" fmla="*/ 1 w 74"/>
                  <a:gd name="T11" fmla="*/ 1 h 36"/>
                  <a:gd name="T12" fmla="*/ 1 w 74"/>
                  <a:gd name="T13" fmla="*/ 1 h 36"/>
                  <a:gd name="T14" fmla="*/ 1 w 74"/>
                  <a:gd name="T15" fmla="*/ 0 h 36"/>
                  <a:gd name="T16" fmla="*/ 1 w 74"/>
                  <a:gd name="T17" fmla="*/ 1 h 36"/>
                  <a:gd name="T18" fmla="*/ 1 w 74"/>
                  <a:gd name="T19" fmla="*/ 1 h 36"/>
                  <a:gd name="T20" fmla="*/ 1 w 74"/>
                  <a:gd name="T21" fmla="*/ 1 h 36"/>
                  <a:gd name="T22" fmla="*/ 1 w 74"/>
                  <a:gd name="T23" fmla="*/ 1 h 36"/>
                  <a:gd name="T24" fmla="*/ 1 w 74"/>
                  <a:gd name="T25" fmla="*/ 1 h 36"/>
                  <a:gd name="T26" fmla="*/ 1 w 74"/>
                  <a:gd name="T27" fmla="*/ 1 h 36"/>
                  <a:gd name="T28" fmla="*/ 1 w 74"/>
                  <a:gd name="T29" fmla="*/ 1 h 36"/>
                  <a:gd name="T30" fmla="*/ 1 w 74"/>
                  <a:gd name="T31" fmla="*/ 1 h 36"/>
                  <a:gd name="T32" fmla="*/ 0 w 74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6"/>
                  <a:gd name="T53" fmla="*/ 74 w 7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3" name="Freeform 324"/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 h 43"/>
                  <a:gd name="T2" fmla="*/ 1 w 68"/>
                  <a:gd name="T3" fmla="*/ 1 h 43"/>
                  <a:gd name="T4" fmla="*/ 1 w 68"/>
                  <a:gd name="T5" fmla="*/ 1 h 43"/>
                  <a:gd name="T6" fmla="*/ 1 w 68"/>
                  <a:gd name="T7" fmla="*/ 1 h 43"/>
                  <a:gd name="T8" fmla="*/ 1 w 68"/>
                  <a:gd name="T9" fmla="*/ 1 h 43"/>
                  <a:gd name="T10" fmla="*/ 1 w 68"/>
                  <a:gd name="T11" fmla="*/ 1 h 43"/>
                  <a:gd name="T12" fmla="*/ 1 w 68"/>
                  <a:gd name="T13" fmla="*/ 1 h 43"/>
                  <a:gd name="T14" fmla="*/ 1 w 68"/>
                  <a:gd name="T15" fmla="*/ 0 h 43"/>
                  <a:gd name="T16" fmla="*/ 1 w 68"/>
                  <a:gd name="T17" fmla="*/ 1 h 43"/>
                  <a:gd name="T18" fmla="*/ 1 w 68"/>
                  <a:gd name="T19" fmla="*/ 1 h 43"/>
                  <a:gd name="T20" fmla="*/ 1 w 68"/>
                  <a:gd name="T21" fmla="*/ 1 h 43"/>
                  <a:gd name="T22" fmla="*/ 1 w 68"/>
                  <a:gd name="T23" fmla="*/ 1 h 43"/>
                  <a:gd name="T24" fmla="*/ 1 w 68"/>
                  <a:gd name="T25" fmla="*/ 1 h 43"/>
                  <a:gd name="T26" fmla="*/ 1 w 68"/>
                  <a:gd name="T27" fmla="*/ 1 h 43"/>
                  <a:gd name="T28" fmla="*/ 1 w 68"/>
                  <a:gd name="T29" fmla="*/ 1 h 43"/>
                  <a:gd name="T30" fmla="*/ 1 w 68"/>
                  <a:gd name="T31" fmla="*/ 1 h 43"/>
                  <a:gd name="T32" fmla="*/ 0 w 68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43"/>
                  <a:gd name="T53" fmla="*/ 68 w 68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4" name="Freeform 325"/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1 h 35"/>
                  <a:gd name="T2" fmla="*/ 1 w 62"/>
                  <a:gd name="T3" fmla="*/ 1 h 35"/>
                  <a:gd name="T4" fmla="*/ 1 w 62"/>
                  <a:gd name="T5" fmla="*/ 1 h 35"/>
                  <a:gd name="T6" fmla="*/ 1 w 62"/>
                  <a:gd name="T7" fmla="*/ 1 h 35"/>
                  <a:gd name="T8" fmla="*/ 1 w 62"/>
                  <a:gd name="T9" fmla="*/ 1 h 35"/>
                  <a:gd name="T10" fmla="*/ 1 w 62"/>
                  <a:gd name="T11" fmla="*/ 1 h 35"/>
                  <a:gd name="T12" fmla="*/ 1 w 62"/>
                  <a:gd name="T13" fmla="*/ 1 h 35"/>
                  <a:gd name="T14" fmla="*/ 1 w 62"/>
                  <a:gd name="T15" fmla="*/ 0 h 35"/>
                  <a:gd name="T16" fmla="*/ 1 w 62"/>
                  <a:gd name="T17" fmla="*/ 1 h 35"/>
                  <a:gd name="T18" fmla="*/ 1 w 62"/>
                  <a:gd name="T19" fmla="*/ 1 h 35"/>
                  <a:gd name="T20" fmla="*/ 1 w 62"/>
                  <a:gd name="T21" fmla="*/ 1 h 35"/>
                  <a:gd name="T22" fmla="*/ 1 w 62"/>
                  <a:gd name="T23" fmla="*/ 1 h 35"/>
                  <a:gd name="T24" fmla="*/ 1 w 62"/>
                  <a:gd name="T25" fmla="*/ 1 h 35"/>
                  <a:gd name="T26" fmla="*/ 1 w 62"/>
                  <a:gd name="T27" fmla="*/ 1 h 35"/>
                  <a:gd name="T28" fmla="*/ 1 w 62"/>
                  <a:gd name="T29" fmla="*/ 1 h 35"/>
                  <a:gd name="T30" fmla="*/ 1 w 62"/>
                  <a:gd name="T31" fmla="*/ 1 h 35"/>
                  <a:gd name="T32" fmla="*/ 0 w 62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5"/>
                  <a:gd name="T53" fmla="*/ 62 w 6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5" name="Freeform 326"/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1 w 88"/>
                  <a:gd name="T5" fmla="*/ 0 h 58"/>
                  <a:gd name="T6" fmla="*/ 1 w 88"/>
                  <a:gd name="T7" fmla="*/ 0 h 58"/>
                  <a:gd name="T8" fmla="*/ 1 w 88"/>
                  <a:gd name="T9" fmla="*/ 0 h 58"/>
                  <a:gd name="T10" fmla="*/ 1 w 88"/>
                  <a:gd name="T11" fmla="*/ 0 h 58"/>
                  <a:gd name="T12" fmla="*/ 1 w 88"/>
                  <a:gd name="T13" fmla="*/ 0 h 58"/>
                  <a:gd name="T14" fmla="*/ 1 w 88"/>
                  <a:gd name="T15" fmla="*/ 0 h 58"/>
                  <a:gd name="T16" fmla="*/ 1 w 88"/>
                  <a:gd name="T17" fmla="*/ 0 h 58"/>
                  <a:gd name="T18" fmla="*/ 1 w 88"/>
                  <a:gd name="T19" fmla="*/ 0 h 58"/>
                  <a:gd name="T20" fmla="*/ 1 w 88"/>
                  <a:gd name="T21" fmla="*/ 0 h 58"/>
                  <a:gd name="T22" fmla="*/ 1 w 88"/>
                  <a:gd name="T23" fmla="*/ 0 h 58"/>
                  <a:gd name="T24" fmla="*/ 1 w 88"/>
                  <a:gd name="T25" fmla="*/ 0 h 58"/>
                  <a:gd name="T26" fmla="*/ 1 w 88"/>
                  <a:gd name="T27" fmla="*/ 0 h 58"/>
                  <a:gd name="T28" fmla="*/ 1 w 88"/>
                  <a:gd name="T29" fmla="*/ 0 h 58"/>
                  <a:gd name="T30" fmla="*/ 1 w 88"/>
                  <a:gd name="T31" fmla="*/ 0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8"/>
                  <a:gd name="T53" fmla="*/ 88 w 8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6" name="Freeform 327"/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0 w 69"/>
                  <a:gd name="T5" fmla="*/ 0 h 50"/>
                  <a:gd name="T6" fmla="*/ 0 w 69"/>
                  <a:gd name="T7" fmla="*/ 0 h 50"/>
                  <a:gd name="T8" fmla="*/ 0 w 69"/>
                  <a:gd name="T9" fmla="*/ 0 h 50"/>
                  <a:gd name="T10" fmla="*/ 0 w 69"/>
                  <a:gd name="T11" fmla="*/ 0 h 50"/>
                  <a:gd name="T12" fmla="*/ 0 w 69"/>
                  <a:gd name="T13" fmla="*/ 0 h 50"/>
                  <a:gd name="T14" fmla="*/ 0 w 69"/>
                  <a:gd name="T15" fmla="*/ 0 h 50"/>
                  <a:gd name="T16" fmla="*/ 0 w 69"/>
                  <a:gd name="T17" fmla="*/ 0 h 50"/>
                  <a:gd name="T18" fmla="*/ 0 w 69"/>
                  <a:gd name="T19" fmla="*/ 0 h 50"/>
                  <a:gd name="T20" fmla="*/ 0 w 69"/>
                  <a:gd name="T21" fmla="*/ 0 h 50"/>
                  <a:gd name="T22" fmla="*/ 0 w 69"/>
                  <a:gd name="T23" fmla="*/ 0 h 50"/>
                  <a:gd name="T24" fmla="*/ 0 w 69"/>
                  <a:gd name="T25" fmla="*/ 0 h 50"/>
                  <a:gd name="T26" fmla="*/ 0 w 69"/>
                  <a:gd name="T27" fmla="*/ 0 h 50"/>
                  <a:gd name="T28" fmla="*/ 0 w 69"/>
                  <a:gd name="T29" fmla="*/ 0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0"/>
                  <a:gd name="T53" fmla="*/ 69 w 69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7" name="Freeform 328"/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0 h 43"/>
                  <a:gd name="T2" fmla="*/ 1 w 69"/>
                  <a:gd name="T3" fmla="*/ 0 h 43"/>
                  <a:gd name="T4" fmla="*/ 1 w 69"/>
                  <a:gd name="T5" fmla="*/ 0 h 43"/>
                  <a:gd name="T6" fmla="*/ 1 w 69"/>
                  <a:gd name="T7" fmla="*/ 0 h 43"/>
                  <a:gd name="T8" fmla="*/ 1 w 69"/>
                  <a:gd name="T9" fmla="*/ 0 h 43"/>
                  <a:gd name="T10" fmla="*/ 1 w 69"/>
                  <a:gd name="T11" fmla="*/ 0 h 43"/>
                  <a:gd name="T12" fmla="*/ 1 w 69"/>
                  <a:gd name="T13" fmla="*/ 0 h 43"/>
                  <a:gd name="T14" fmla="*/ 1 w 69"/>
                  <a:gd name="T15" fmla="*/ 0 h 43"/>
                  <a:gd name="T16" fmla="*/ 1 w 69"/>
                  <a:gd name="T17" fmla="*/ 0 h 43"/>
                  <a:gd name="T18" fmla="*/ 1 w 69"/>
                  <a:gd name="T19" fmla="*/ 0 h 43"/>
                  <a:gd name="T20" fmla="*/ 1 w 69"/>
                  <a:gd name="T21" fmla="*/ 0 h 43"/>
                  <a:gd name="T22" fmla="*/ 1 w 69"/>
                  <a:gd name="T23" fmla="*/ 0 h 43"/>
                  <a:gd name="T24" fmla="*/ 1 w 69"/>
                  <a:gd name="T25" fmla="*/ 0 h 43"/>
                  <a:gd name="T26" fmla="*/ 1 w 69"/>
                  <a:gd name="T27" fmla="*/ 0 h 43"/>
                  <a:gd name="T28" fmla="*/ 1 w 69"/>
                  <a:gd name="T29" fmla="*/ 0 h 43"/>
                  <a:gd name="T30" fmla="*/ 1 w 69"/>
                  <a:gd name="T31" fmla="*/ 0 h 43"/>
                  <a:gd name="T32" fmla="*/ 0 w 6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3"/>
                  <a:gd name="T53" fmla="*/ 69 w 6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8" name="Freeform 329"/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0 w 301"/>
                  <a:gd name="T1" fmla="*/ 1 h 116"/>
                  <a:gd name="T2" fmla="*/ 0 w 301"/>
                  <a:gd name="T3" fmla="*/ 1 h 116"/>
                  <a:gd name="T4" fmla="*/ 0 w 301"/>
                  <a:gd name="T5" fmla="*/ 1 h 116"/>
                  <a:gd name="T6" fmla="*/ 0 w 301"/>
                  <a:gd name="T7" fmla="*/ 1 h 116"/>
                  <a:gd name="T8" fmla="*/ 0 w 301"/>
                  <a:gd name="T9" fmla="*/ 1 h 116"/>
                  <a:gd name="T10" fmla="*/ 0 w 301"/>
                  <a:gd name="T11" fmla="*/ 1 h 116"/>
                  <a:gd name="T12" fmla="*/ 0 w 301"/>
                  <a:gd name="T13" fmla="*/ 1 h 116"/>
                  <a:gd name="T14" fmla="*/ 0 w 301"/>
                  <a:gd name="T15" fmla="*/ 1 h 116"/>
                  <a:gd name="T16" fmla="*/ 0 w 301"/>
                  <a:gd name="T17" fmla="*/ 1 h 116"/>
                  <a:gd name="T18" fmla="*/ 0 w 301"/>
                  <a:gd name="T19" fmla="*/ 1 h 116"/>
                  <a:gd name="T20" fmla="*/ 0 w 301"/>
                  <a:gd name="T21" fmla="*/ 1 h 116"/>
                  <a:gd name="T22" fmla="*/ 0 w 301"/>
                  <a:gd name="T23" fmla="*/ 1 h 116"/>
                  <a:gd name="T24" fmla="*/ 0 w 301"/>
                  <a:gd name="T25" fmla="*/ 1 h 116"/>
                  <a:gd name="T26" fmla="*/ 0 w 301"/>
                  <a:gd name="T27" fmla="*/ 1 h 116"/>
                  <a:gd name="T28" fmla="*/ 0 w 301"/>
                  <a:gd name="T29" fmla="*/ 1 h 116"/>
                  <a:gd name="T30" fmla="*/ 0 w 301"/>
                  <a:gd name="T31" fmla="*/ 1 h 116"/>
                  <a:gd name="T32" fmla="*/ 0 w 301"/>
                  <a:gd name="T33" fmla="*/ 1 h 116"/>
                  <a:gd name="T34" fmla="*/ 0 w 301"/>
                  <a:gd name="T35" fmla="*/ 1 h 116"/>
                  <a:gd name="T36" fmla="*/ 0 w 301"/>
                  <a:gd name="T37" fmla="*/ 1 h 116"/>
                  <a:gd name="T38" fmla="*/ 0 w 301"/>
                  <a:gd name="T39" fmla="*/ 1 h 116"/>
                  <a:gd name="T40" fmla="*/ 0 w 301"/>
                  <a:gd name="T41" fmla="*/ 1 h 116"/>
                  <a:gd name="T42" fmla="*/ 0 w 301"/>
                  <a:gd name="T43" fmla="*/ 1 h 116"/>
                  <a:gd name="T44" fmla="*/ 0 w 301"/>
                  <a:gd name="T45" fmla="*/ 1 h 116"/>
                  <a:gd name="T46" fmla="*/ 0 w 301"/>
                  <a:gd name="T47" fmla="*/ 1 h 116"/>
                  <a:gd name="T48" fmla="*/ 0 w 301"/>
                  <a:gd name="T49" fmla="*/ 1 h 116"/>
                  <a:gd name="T50" fmla="*/ 0 w 301"/>
                  <a:gd name="T51" fmla="*/ 1 h 116"/>
                  <a:gd name="T52" fmla="*/ 0 w 301"/>
                  <a:gd name="T53" fmla="*/ 1 h 116"/>
                  <a:gd name="T54" fmla="*/ 0 w 301"/>
                  <a:gd name="T55" fmla="*/ 1 h 116"/>
                  <a:gd name="T56" fmla="*/ 0 w 301"/>
                  <a:gd name="T57" fmla="*/ 1 h 116"/>
                  <a:gd name="T58" fmla="*/ 0 w 301"/>
                  <a:gd name="T59" fmla="*/ 1 h 116"/>
                  <a:gd name="T60" fmla="*/ 0 w 301"/>
                  <a:gd name="T61" fmla="*/ 1 h 116"/>
                  <a:gd name="T62" fmla="*/ 0 w 301"/>
                  <a:gd name="T63" fmla="*/ 1 h 116"/>
                  <a:gd name="T64" fmla="*/ 0 w 301"/>
                  <a:gd name="T65" fmla="*/ 0 h 116"/>
                  <a:gd name="T66" fmla="*/ 0 w 301"/>
                  <a:gd name="T67" fmla="*/ 0 h 116"/>
                  <a:gd name="T68" fmla="*/ 0 w 301"/>
                  <a:gd name="T69" fmla="*/ 1 h 116"/>
                  <a:gd name="T70" fmla="*/ 0 w 301"/>
                  <a:gd name="T71" fmla="*/ 1 h 116"/>
                  <a:gd name="T72" fmla="*/ 0 w 301"/>
                  <a:gd name="T73" fmla="*/ 1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1"/>
                  <a:gd name="T112" fmla="*/ 0 h 116"/>
                  <a:gd name="T113" fmla="*/ 301 w 301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29" name="Freeform 330"/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0 w 21"/>
                  <a:gd name="T1" fmla="*/ 1 h 100"/>
                  <a:gd name="T2" fmla="*/ 0 w 21"/>
                  <a:gd name="T3" fmla="*/ 1 h 100"/>
                  <a:gd name="T4" fmla="*/ 0 w 21"/>
                  <a:gd name="T5" fmla="*/ 1 h 100"/>
                  <a:gd name="T6" fmla="*/ 0 w 21"/>
                  <a:gd name="T7" fmla="*/ 1 h 100"/>
                  <a:gd name="T8" fmla="*/ 0 w 21"/>
                  <a:gd name="T9" fmla="*/ 0 h 100"/>
                  <a:gd name="T10" fmla="*/ 0 w 21"/>
                  <a:gd name="T11" fmla="*/ 1 h 100"/>
                  <a:gd name="T12" fmla="*/ 0 w 21"/>
                  <a:gd name="T13" fmla="*/ 1 h 100"/>
                  <a:gd name="T14" fmla="*/ 0 w 21"/>
                  <a:gd name="T15" fmla="*/ 1 h 100"/>
                  <a:gd name="T16" fmla="*/ 0 w 21"/>
                  <a:gd name="T17" fmla="*/ 1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00"/>
                  <a:gd name="T29" fmla="*/ 21 w 21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0" name="Freeform 331"/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1 h 120"/>
                  <a:gd name="T2" fmla="*/ 1 w 28"/>
                  <a:gd name="T3" fmla="*/ 1 h 120"/>
                  <a:gd name="T4" fmla="*/ 0 w 28"/>
                  <a:gd name="T5" fmla="*/ 1 h 120"/>
                  <a:gd name="T6" fmla="*/ 1 w 28"/>
                  <a:gd name="T7" fmla="*/ 1 h 120"/>
                  <a:gd name="T8" fmla="*/ 1 w 28"/>
                  <a:gd name="T9" fmla="*/ 1 h 120"/>
                  <a:gd name="T10" fmla="*/ 1 w 28"/>
                  <a:gd name="T11" fmla="*/ 1 h 120"/>
                  <a:gd name="T12" fmla="*/ 1 w 28"/>
                  <a:gd name="T13" fmla="*/ 1 h 120"/>
                  <a:gd name="T14" fmla="*/ 1 w 28"/>
                  <a:gd name="T15" fmla="*/ 1 h 120"/>
                  <a:gd name="T16" fmla="*/ 1 w 28"/>
                  <a:gd name="T17" fmla="*/ 0 h 120"/>
                  <a:gd name="T18" fmla="*/ 1 w 28"/>
                  <a:gd name="T19" fmla="*/ 1 h 120"/>
                  <a:gd name="T20" fmla="*/ 1 w 28"/>
                  <a:gd name="T21" fmla="*/ 1 h 120"/>
                  <a:gd name="T22" fmla="*/ 1 w 28"/>
                  <a:gd name="T23" fmla="*/ 1 h 120"/>
                  <a:gd name="T24" fmla="*/ 1 w 28"/>
                  <a:gd name="T25" fmla="*/ 1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20"/>
                  <a:gd name="T41" fmla="*/ 28 w 28"/>
                  <a:gd name="T42" fmla="*/ 120 h 1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1" name="Freeform 332"/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1 w 22"/>
                  <a:gd name="T1" fmla="*/ 1 h 125"/>
                  <a:gd name="T2" fmla="*/ 0 w 22"/>
                  <a:gd name="T3" fmla="*/ 1 h 125"/>
                  <a:gd name="T4" fmla="*/ 1 w 22"/>
                  <a:gd name="T5" fmla="*/ 1 h 125"/>
                  <a:gd name="T6" fmla="*/ 1 w 22"/>
                  <a:gd name="T7" fmla="*/ 1 h 125"/>
                  <a:gd name="T8" fmla="*/ 1 w 22"/>
                  <a:gd name="T9" fmla="*/ 0 h 125"/>
                  <a:gd name="T10" fmla="*/ 1 w 22"/>
                  <a:gd name="T11" fmla="*/ 1 h 125"/>
                  <a:gd name="T12" fmla="*/ 1 w 22"/>
                  <a:gd name="T13" fmla="*/ 1 h 125"/>
                  <a:gd name="T14" fmla="*/ 1 w 22"/>
                  <a:gd name="T15" fmla="*/ 1 h 125"/>
                  <a:gd name="T16" fmla="*/ 1 w 22"/>
                  <a:gd name="T17" fmla="*/ 1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5"/>
                  <a:gd name="T29" fmla="*/ 22 w 22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2" name="Freeform 333"/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1 h 111"/>
                  <a:gd name="T2" fmla="*/ 0 w 18"/>
                  <a:gd name="T3" fmla="*/ 1 h 111"/>
                  <a:gd name="T4" fmla="*/ 1 w 18"/>
                  <a:gd name="T5" fmla="*/ 1 h 111"/>
                  <a:gd name="T6" fmla="*/ 1 w 18"/>
                  <a:gd name="T7" fmla="*/ 1 h 111"/>
                  <a:gd name="T8" fmla="*/ 1 w 18"/>
                  <a:gd name="T9" fmla="*/ 0 h 111"/>
                  <a:gd name="T10" fmla="*/ 1 w 18"/>
                  <a:gd name="T11" fmla="*/ 1 h 111"/>
                  <a:gd name="T12" fmla="*/ 1 w 18"/>
                  <a:gd name="T13" fmla="*/ 1 h 111"/>
                  <a:gd name="T14" fmla="*/ 1 w 18"/>
                  <a:gd name="T15" fmla="*/ 1 h 111"/>
                  <a:gd name="T16" fmla="*/ 1 w 18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11"/>
                  <a:gd name="T29" fmla="*/ 18 w 18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3" name="Freeform 334"/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1 w 15"/>
                  <a:gd name="T1" fmla="*/ 1 h 94"/>
                  <a:gd name="T2" fmla="*/ 1 w 15"/>
                  <a:gd name="T3" fmla="*/ 1 h 94"/>
                  <a:gd name="T4" fmla="*/ 0 w 15"/>
                  <a:gd name="T5" fmla="*/ 1 h 94"/>
                  <a:gd name="T6" fmla="*/ 1 w 15"/>
                  <a:gd name="T7" fmla="*/ 1 h 94"/>
                  <a:gd name="T8" fmla="*/ 1 w 15"/>
                  <a:gd name="T9" fmla="*/ 0 h 94"/>
                  <a:gd name="T10" fmla="*/ 1 w 15"/>
                  <a:gd name="T11" fmla="*/ 1 h 94"/>
                  <a:gd name="T12" fmla="*/ 1 w 15"/>
                  <a:gd name="T13" fmla="*/ 1 h 94"/>
                  <a:gd name="T14" fmla="*/ 1 w 15"/>
                  <a:gd name="T15" fmla="*/ 1 h 94"/>
                  <a:gd name="T16" fmla="*/ 1 w 15"/>
                  <a:gd name="T17" fmla="*/ 1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94"/>
                  <a:gd name="T29" fmla="*/ 15 w 15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4" name="Freeform 335"/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0 w 18"/>
                  <a:gd name="T1" fmla="*/ 1 h 46"/>
                  <a:gd name="T2" fmla="*/ 0 w 18"/>
                  <a:gd name="T3" fmla="*/ 1 h 46"/>
                  <a:gd name="T4" fmla="*/ 0 w 18"/>
                  <a:gd name="T5" fmla="*/ 1 h 46"/>
                  <a:gd name="T6" fmla="*/ 0 w 18"/>
                  <a:gd name="T7" fmla="*/ 1 h 46"/>
                  <a:gd name="T8" fmla="*/ 0 w 18"/>
                  <a:gd name="T9" fmla="*/ 0 h 46"/>
                  <a:gd name="T10" fmla="*/ 0 w 18"/>
                  <a:gd name="T11" fmla="*/ 1 h 46"/>
                  <a:gd name="T12" fmla="*/ 0 w 18"/>
                  <a:gd name="T13" fmla="*/ 1 h 46"/>
                  <a:gd name="T14" fmla="*/ 0 w 18"/>
                  <a:gd name="T15" fmla="*/ 1 h 46"/>
                  <a:gd name="T16" fmla="*/ 0 w 18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6"/>
                  <a:gd name="T29" fmla="*/ 18 w 1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5" name="Freeform 336"/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0 w 21"/>
                  <a:gd name="T1" fmla="*/ 0 h 86"/>
                  <a:gd name="T2" fmla="*/ 0 w 21"/>
                  <a:gd name="T3" fmla="*/ 0 h 86"/>
                  <a:gd name="T4" fmla="*/ 0 w 21"/>
                  <a:gd name="T5" fmla="*/ 0 h 86"/>
                  <a:gd name="T6" fmla="*/ 0 w 21"/>
                  <a:gd name="T7" fmla="*/ 0 h 86"/>
                  <a:gd name="T8" fmla="*/ 0 w 21"/>
                  <a:gd name="T9" fmla="*/ 0 h 86"/>
                  <a:gd name="T10" fmla="*/ 0 w 21"/>
                  <a:gd name="T11" fmla="*/ 0 h 86"/>
                  <a:gd name="T12" fmla="*/ 0 w 21"/>
                  <a:gd name="T13" fmla="*/ 0 h 86"/>
                  <a:gd name="T14" fmla="*/ 0 w 21"/>
                  <a:gd name="T15" fmla="*/ 0 h 86"/>
                  <a:gd name="T16" fmla="*/ 0 w 21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86"/>
                  <a:gd name="T29" fmla="*/ 21 w 21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6" name="Freeform 337"/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0 w 23"/>
                  <a:gd name="T1" fmla="*/ 0 h 121"/>
                  <a:gd name="T2" fmla="*/ 0 w 23"/>
                  <a:gd name="T3" fmla="*/ 0 h 121"/>
                  <a:gd name="T4" fmla="*/ 0 w 23"/>
                  <a:gd name="T5" fmla="*/ 0 h 121"/>
                  <a:gd name="T6" fmla="*/ 0 w 23"/>
                  <a:gd name="T7" fmla="*/ 0 h 121"/>
                  <a:gd name="T8" fmla="*/ 0 w 23"/>
                  <a:gd name="T9" fmla="*/ 0 h 121"/>
                  <a:gd name="T10" fmla="*/ 0 w 23"/>
                  <a:gd name="T11" fmla="*/ 0 h 121"/>
                  <a:gd name="T12" fmla="*/ 0 w 23"/>
                  <a:gd name="T13" fmla="*/ 0 h 121"/>
                  <a:gd name="T14" fmla="*/ 0 w 23"/>
                  <a:gd name="T15" fmla="*/ 0 h 121"/>
                  <a:gd name="T16" fmla="*/ 0 w 23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21"/>
                  <a:gd name="T29" fmla="*/ 23 w 23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7" name="Freeform 338"/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1 w 14"/>
                  <a:gd name="T1" fmla="*/ 1 h 109"/>
                  <a:gd name="T2" fmla="*/ 1 w 14"/>
                  <a:gd name="T3" fmla="*/ 1 h 109"/>
                  <a:gd name="T4" fmla="*/ 0 w 14"/>
                  <a:gd name="T5" fmla="*/ 1 h 109"/>
                  <a:gd name="T6" fmla="*/ 1 w 14"/>
                  <a:gd name="T7" fmla="*/ 1 h 109"/>
                  <a:gd name="T8" fmla="*/ 1 w 14"/>
                  <a:gd name="T9" fmla="*/ 0 h 109"/>
                  <a:gd name="T10" fmla="*/ 1 w 14"/>
                  <a:gd name="T11" fmla="*/ 1 h 109"/>
                  <a:gd name="T12" fmla="*/ 1 w 14"/>
                  <a:gd name="T13" fmla="*/ 1 h 109"/>
                  <a:gd name="T14" fmla="*/ 1 w 14"/>
                  <a:gd name="T15" fmla="*/ 1 h 109"/>
                  <a:gd name="T16" fmla="*/ 1 w 14"/>
                  <a:gd name="T17" fmla="*/ 1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09"/>
                  <a:gd name="T29" fmla="*/ 14 w 14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8" name="Freeform 339"/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0 w 12"/>
                  <a:gd name="T1" fmla="*/ 1 h 88"/>
                  <a:gd name="T2" fmla="*/ 0 w 12"/>
                  <a:gd name="T3" fmla="*/ 1 h 88"/>
                  <a:gd name="T4" fmla="*/ 0 w 12"/>
                  <a:gd name="T5" fmla="*/ 1 h 88"/>
                  <a:gd name="T6" fmla="*/ 0 w 12"/>
                  <a:gd name="T7" fmla="*/ 1 h 88"/>
                  <a:gd name="T8" fmla="*/ 0 w 12"/>
                  <a:gd name="T9" fmla="*/ 0 h 88"/>
                  <a:gd name="T10" fmla="*/ 0 w 12"/>
                  <a:gd name="T11" fmla="*/ 1 h 88"/>
                  <a:gd name="T12" fmla="*/ 0 w 12"/>
                  <a:gd name="T13" fmla="*/ 1 h 88"/>
                  <a:gd name="T14" fmla="*/ 0 w 12"/>
                  <a:gd name="T15" fmla="*/ 1 h 88"/>
                  <a:gd name="T16" fmla="*/ 0 w 12"/>
                  <a:gd name="T17" fmla="*/ 1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8"/>
                  <a:gd name="T29" fmla="*/ 12 w 12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39" name="Freeform 340"/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0 w 15"/>
                  <a:gd name="T1" fmla="*/ 1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0 h 54"/>
                  <a:gd name="T10" fmla="*/ 0 w 15"/>
                  <a:gd name="T11" fmla="*/ 1 h 54"/>
                  <a:gd name="T12" fmla="*/ 0 w 15"/>
                  <a:gd name="T13" fmla="*/ 1 h 54"/>
                  <a:gd name="T14" fmla="*/ 0 w 15"/>
                  <a:gd name="T15" fmla="*/ 1 h 54"/>
                  <a:gd name="T16" fmla="*/ 0 w 15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4"/>
                  <a:gd name="T29" fmla="*/ 15 w 1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0" name="Freeform 341"/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1 w 22"/>
                  <a:gd name="T1" fmla="*/ 0 h 54"/>
                  <a:gd name="T2" fmla="*/ 1 w 22"/>
                  <a:gd name="T3" fmla="*/ 1 h 54"/>
                  <a:gd name="T4" fmla="*/ 1 w 22"/>
                  <a:gd name="T5" fmla="*/ 1 h 54"/>
                  <a:gd name="T6" fmla="*/ 1 w 22"/>
                  <a:gd name="T7" fmla="*/ 1 h 54"/>
                  <a:gd name="T8" fmla="*/ 1 w 22"/>
                  <a:gd name="T9" fmla="*/ 1 h 54"/>
                  <a:gd name="T10" fmla="*/ 0 w 22"/>
                  <a:gd name="T11" fmla="*/ 1 h 54"/>
                  <a:gd name="T12" fmla="*/ 1 w 22"/>
                  <a:gd name="T13" fmla="*/ 1 h 54"/>
                  <a:gd name="T14" fmla="*/ 1 w 22"/>
                  <a:gd name="T15" fmla="*/ 1 h 54"/>
                  <a:gd name="T16" fmla="*/ 1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54"/>
                  <a:gd name="T29" fmla="*/ 22 w 2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1" name="Freeform 342"/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 w 51"/>
                  <a:gd name="T1" fmla="*/ 0 h 11"/>
                  <a:gd name="T2" fmla="*/ 1 w 51"/>
                  <a:gd name="T3" fmla="*/ 0 h 11"/>
                  <a:gd name="T4" fmla="*/ 1 w 51"/>
                  <a:gd name="T5" fmla="*/ 0 h 11"/>
                  <a:gd name="T6" fmla="*/ 1 w 51"/>
                  <a:gd name="T7" fmla="*/ 0 h 11"/>
                  <a:gd name="T8" fmla="*/ 1 w 51"/>
                  <a:gd name="T9" fmla="*/ 0 h 11"/>
                  <a:gd name="T10" fmla="*/ 1 w 51"/>
                  <a:gd name="T11" fmla="*/ 0 h 11"/>
                  <a:gd name="T12" fmla="*/ 1 w 51"/>
                  <a:gd name="T13" fmla="*/ 0 h 11"/>
                  <a:gd name="T14" fmla="*/ 1 w 51"/>
                  <a:gd name="T15" fmla="*/ 0 h 11"/>
                  <a:gd name="T16" fmla="*/ 0 w 51"/>
                  <a:gd name="T17" fmla="*/ 0 h 11"/>
                  <a:gd name="T18" fmla="*/ 1 w 51"/>
                  <a:gd name="T19" fmla="*/ 0 h 11"/>
                  <a:gd name="T20" fmla="*/ 1 w 51"/>
                  <a:gd name="T21" fmla="*/ 0 h 11"/>
                  <a:gd name="T22" fmla="*/ 1 w 51"/>
                  <a:gd name="T23" fmla="*/ 0 h 11"/>
                  <a:gd name="T24" fmla="*/ 1 w 51"/>
                  <a:gd name="T25" fmla="*/ 0 h 11"/>
                  <a:gd name="T26" fmla="*/ 1 w 51"/>
                  <a:gd name="T27" fmla="*/ 0 h 11"/>
                  <a:gd name="T28" fmla="*/ 1 w 51"/>
                  <a:gd name="T29" fmla="*/ 0 h 11"/>
                  <a:gd name="T30" fmla="*/ 1 w 51"/>
                  <a:gd name="T31" fmla="*/ 0 h 11"/>
                  <a:gd name="T32" fmla="*/ 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2" name="Freeform 343"/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 w 44"/>
                  <a:gd name="T1" fmla="*/ 0 h 32"/>
                  <a:gd name="T2" fmla="*/ 1 w 44"/>
                  <a:gd name="T3" fmla="*/ 1 h 32"/>
                  <a:gd name="T4" fmla="*/ 1 w 44"/>
                  <a:gd name="T5" fmla="*/ 1 h 32"/>
                  <a:gd name="T6" fmla="*/ 1 w 44"/>
                  <a:gd name="T7" fmla="*/ 1 h 32"/>
                  <a:gd name="T8" fmla="*/ 1 w 44"/>
                  <a:gd name="T9" fmla="*/ 1 h 32"/>
                  <a:gd name="T10" fmla="*/ 1 w 44"/>
                  <a:gd name="T11" fmla="*/ 1 h 32"/>
                  <a:gd name="T12" fmla="*/ 1 w 44"/>
                  <a:gd name="T13" fmla="*/ 1 h 32"/>
                  <a:gd name="T14" fmla="*/ 0 w 44"/>
                  <a:gd name="T15" fmla="*/ 1 h 32"/>
                  <a:gd name="T16" fmla="*/ 0 w 44"/>
                  <a:gd name="T17" fmla="*/ 1 h 32"/>
                  <a:gd name="T18" fmla="*/ 1 w 44"/>
                  <a:gd name="T19" fmla="*/ 1 h 32"/>
                  <a:gd name="T20" fmla="*/ 1 w 44"/>
                  <a:gd name="T21" fmla="*/ 1 h 32"/>
                  <a:gd name="T22" fmla="*/ 1 w 44"/>
                  <a:gd name="T23" fmla="*/ 1 h 32"/>
                  <a:gd name="T24" fmla="*/ 1 w 44"/>
                  <a:gd name="T25" fmla="*/ 1 h 32"/>
                  <a:gd name="T26" fmla="*/ 1 w 44"/>
                  <a:gd name="T27" fmla="*/ 1 h 32"/>
                  <a:gd name="T28" fmla="*/ 1 w 44"/>
                  <a:gd name="T29" fmla="*/ 1 h 32"/>
                  <a:gd name="T30" fmla="*/ 1 w 44"/>
                  <a:gd name="T31" fmla="*/ 1 h 32"/>
                  <a:gd name="T32" fmla="*/ 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2"/>
                  <a:gd name="T53" fmla="*/ 44 w 4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3" name="Freeform 344"/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1 w 14"/>
                  <a:gd name="T1" fmla="*/ 1 h 68"/>
                  <a:gd name="T2" fmla="*/ 1 w 14"/>
                  <a:gd name="T3" fmla="*/ 1 h 68"/>
                  <a:gd name="T4" fmla="*/ 0 w 14"/>
                  <a:gd name="T5" fmla="*/ 1 h 68"/>
                  <a:gd name="T6" fmla="*/ 1 w 14"/>
                  <a:gd name="T7" fmla="*/ 1 h 68"/>
                  <a:gd name="T8" fmla="*/ 1 w 14"/>
                  <a:gd name="T9" fmla="*/ 0 h 68"/>
                  <a:gd name="T10" fmla="*/ 1 w 14"/>
                  <a:gd name="T11" fmla="*/ 1 h 68"/>
                  <a:gd name="T12" fmla="*/ 1 w 14"/>
                  <a:gd name="T13" fmla="*/ 1 h 68"/>
                  <a:gd name="T14" fmla="*/ 1 w 14"/>
                  <a:gd name="T15" fmla="*/ 1 h 68"/>
                  <a:gd name="T16" fmla="*/ 1 w 14"/>
                  <a:gd name="T17" fmla="*/ 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4" name="Freeform 345"/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 h 64"/>
                  <a:gd name="T2" fmla="*/ 0 w 28"/>
                  <a:gd name="T3" fmla="*/ 1 h 64"/>
                  <a:gd name="T4" fmla="*/ 0 w 28"/>
                  <a:gd name="T5" fmla="*/ 1 h 64"/>
                  <a:gd name="T6" fmla="*/ 0 w 28"/>
                  <a:gd name="T7" fmla="*/ 1 h 64"/>
                  <a:gd name="T8" fmla="*/ 0 w 28"/>
                  <a:gd name="T9" fmla="*/ 0 h 64"/>
                  <a:gd name="T10" fmla="*/ 0 w 28"/>
                  <a:gd name="T11" fmla="*/ 1 h 64"/>
                  <a:gd name="T12" fmla="*/ 0 w 28"/>
                  <a:gd name="T13" fmla="*/ 1 h 64"/>
                  <a:gd name="T14" fmla="*/ 0 w 28"/>
                  <a:gd name="T15" fmla="*/ 1 h 64"/>
                  <a:gd name="T16" fmla="*/ 0 w 28"/>
                  <a:gd name="T17" fmla="*/ 1 h 64"/>
                  <a:gd name="T18" fmla="*/ 0 w 28"/>
                  <a:gd name="T19" fmla="*/ 1 h 64"/>
                  <a:gd name="T20" fmla="*/ 0 w 28"/>
                  <a:gd name="T21" fmla="*/ 1 h 64"/>
                  <a:gd name="T22" fmla="*/ 0 w 28"/>
                  <a:gd name="T23" fmla="*/ 1 h 64"/>
                  <a:gd name="T24" fmla="*/ 0 w 28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64"/>
                  <a:gd name="T41" fmla="*/ 28 w 28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5" name="Freeform 346"/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0 w 15"/>
                  <a:gd name="T1" fmla="*/ 1 h 62"/>
                  <a:gd name="T2" fmla="*/ 0 w 15"/>
                  <a:gd name="T3" fmla="*/ 1 h 62"/>
                  <a:gd name="T4" fmla="*/ 0 w 15"/>
                  <a:gd name="T5" fmla="*/ 1 h 62"/>
                  <a:gd name="T6" fmla="*/ 0 w 15"/>
                  <a:gd name="T7" fmla="*/ 1 h 62"/>
                  <a:gd name="T8" fmla="*/ 0 w 15"/>
                  <a:gd name="T9" fmla="*/ 0 h 62"/>
                  <a:gd name="T10" fmla="*/ 0 w 15"/>
                  <a:gd name="T11" fmla="*/ 1 h 62"/>
                  <a:gd name="T12" fmla="*/ 0 w 15"/>
                  <a:gd name="T13" fmla="*/ 1 h 62"/>
                  <a:gd name="T14" fmla="*/ 0 w 15"/>
                  <a:gd name="T15" fmla="*/ 1 h 62"/>
                  <a:gd name="T16" fmla="*/ 0 w 15"/>
                  <a:gd name="T17" fmla="*/ 1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2"/>
                  <a:gd name="T29" fmla="*/ 15 w 15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6" name="Freeform 347"/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0 w 20"/>
                  <a:gd name="T7" fmla="*/ 0 h 67"/>
                  <a:gd name="T8" fmla="*/ 1 w 20"/>
                  <a:gd name="T9" fmla="*/ 0 h 67"/>
                  <a:gd name="T10" fmla="*/ 1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7" name="Freeform 348"/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1 w 27"/>
                  <a:gd name="T1" fmla="*/ 1 h 64"/>
                  <a:gd name="T2" fmla="*/ 1 w 27"/>
                  <a:gd name="T3" fmla="*/ 1 h 64"/>
                  <a:gd name="T4" fmla="*/ 1 w 27"/>
                  <a:gd name="T5" fmla="*/ 1 h 64"/>
                  <a:gd name="T6" fmla="*/ 1 w 27"/>
                  <a:gd name="T7" fmla="*/ 1 h 64"/>
                  <a:gd name="T8" fmla="*/ 1 w 27"/>
                  <a:gd name="T9" fmla="*/ 1 h 64"/>
                  <a:gd name="T10" fmla="*/ 1 w 27"/>
                  <a:gd name="T11" fmla="*/ 1 h 64"/>
                  <a:gd name="T12" fmla="*/ 0 w 27"/>
                  <a:gd name="T13" fmla="*/ 1 h 64"/>
                  <a:gd name="T14" fmla="*/ 1 w 27"/>
                  <a:gd name="T15" fmla="*/ 1 h 64"/>
                  <a:gd name="T16" fmla="*/ 1 w 27"/>
                  <a:gd name="T17" fmla="*/ 0 h 64"/>
                  <a:gd name="T18" fmla="*/ 1 w 27"/>
                  <a:gd name="T19" fmla="*/ 1 h 64"/>
                  <a:gd name="T20" fmla="*/ 1 w 27"/>
                  <a:gd name="T21" fmla="*/ 1 h 64"/>
                  <a:gd name="T22" fmla="*/ 1 w 27"/>
                  <a:gd name="T23" fmla="*/ 1 h 64"/>
                  <a:gd name="T24" fmla="*/ 1 w 27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64"/>
                  <a:gd name="T41" fmla="*/ 27 w 27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8" name="Freeform 349"/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 w 40"/>
                  <a:gd name="T1" fmla="*/ 0 h 66"/>
                  <a:gd name="T2" fmla="*/ 1 w 40"/>
                  <a:gd name="T3" fmla="*/ 0 h 66"/>
                  <a:gd name="T4" fmla="*/ 1 w 40"/>
                  <a:gd name="T5" fmla="*/ 0 h 66"/>
                  <a:gd name="T6" fmla="*/ 1 w 40"/>
                  <a:gd name="T7" fmla="*/ 0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0 h 66"/>
                  <a:gd name="T28" fmla="*/ 1 w 40"/>
                  <a:gd name="T29" fmla="*/ 0 h 66"/>
                  <a:gd name="T30" fmla="*/ 1 w 40"/>
                  <a:gd name="T31" fmla="*/ 0 h 66"/>
                  <a:gd name="T32" fmla="*/ 1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6"/>
                  <a:gd name="T53" fmla="*/ 40 w 40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49" name="Freeform 350"/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0 w 56"/>
                  <a:gd name="T1" fmla="*/ 1 h 65"/>
                  <a:gd name="T2" fmla="*/ 0 w 56"/>
                  <a:gd name="T3" fmla="*/ 1 h 65"/>
                  <a:gd name="T4" fmla="*/ 0 w 56"/>
                  <a:gd name="T5" fmla="*/ 1 h 65"/>
                  <a:gd name="T6" fmla="*/ 0 w 56"/>
                  <a:gd name="T7" fmla="*/ 1 h 65"/>
                  <a:gd name="T8" fmla="*/ 0 w 56"/>
                  <a:gd name="T9" fmla="*/ 1 h 65"/>
                  <a:gd name="T10" fmla="*/ 0 w 56"/>
                  <a:gd name="T11" fmla="*/ 1 h 65"/>
                  <a:gd name="T12" fmla="*/ 0 w 56"/>
                  <a:gd name="T13" fmla="*/ 1 h 65"/>
                  <a:gd name="T14" fmla="*/ 0 w 56"/>
                  <a:gd name="T15" fmla="*/ 1 h 65"/>
                  <a:gd name="T16" fmla="*/ 0 w 56"/>
                  <a:gd name="T17" fmla="*/ 0 h 65"/>
                  <a:gd name="T18" fmla="*/ 0 w 56"/>
                  <a:gd name="T19" fmla="*/ 1 h 65"/>
                  <a:gd name="T20" fmla="*/ 0 w 56"/>
                  <a:gd name="T21" fmla="*/ 1 h 65"/>
                  <a:gd name="T22" fmla="*/ 0 w 56"/>
                  <a:gd name="T23" fmla="*/ 1 h 65"/>
                  <a:gd name="T24" fmla="*/ 0 w 56"/>
                  <a:gd name="T25" fmla="*/ 1 h 65"/>
                  <a:gd name="T26" fmla="*/ 0 w 56"/>
                  <a:gd name="T27" fmla="*/ 1 h 65"/>
                  <a:gd name="T28" fmla="*/ 0 w 56"/>
                  <a:gd name="T29" fmla="*/ 1 h 65"/>
                  <a:gd name="T30" fmla="*/ 0 w 56"/>
                  <a:gd name="T31" fmla="*/ 1 h 65"/>
                  <a:gd name="T32" fmla="*/ 0 w 56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5"/>
                  <a:gd name="T53" fmla="*/ 56 w 5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0" name="Freeform 351"/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 w 63"/>
                  <a:gd name="T1" fmla="*/ 1 h 68"/>
                  <a:gd name="T2" fmla="*/ 1 w 63"/>
                  <a:gd name="T3" fmla="*/ 1 h 68"/>
                  <a:gd name="T4" fmla="*/ 1 w 63"/>
                  <a:gd name="T5" fmla="*/ 1 h 68"/>
                  <a:gd name="T6" fmla="*/ 1 w 63"/>
                  <a:gd name="T7" fmla="*/ 1 h 68"/>
                  <a:gd name="T8" fmla="*/ 1 w 63"/>
                  <a:gd name="T9" fmla="*/ 1 h 68"/>
                  <a:gd name="T10" fmla="*/ 1 w 63"/>
                  <a:gd name="T11" fmla="*/ 1 h 68"/>
                  <a:gd name="T12" fmla="*/ 1 w 63"/>
                  <a:gd name="T13" fmla="*/ 1 h 68"/>
                  <a:gd name="T14" fmla="*/ 0 w 63"/>
                  <a:gd name="T15" fmla="*/ 1 h 68"/>
                  <a:gd name="T16" fmla="*/ 1 w 63"/>
                  <a:gd name="T17" fmla="*/ 0 h 68"/>
                  <a:gd name="T18" fmla="*/ 1 w 63"/>
                  <a:gd name="T19" fmla="*/ 0 h 68"/>
                  <a:gd name="T20" fmla="*/ 1 w 63"/>
                  <a:gd name="T21" fmla="*/ 1 h 68"/>
                  <a:gd name="T22" fmla="*/ 1 w 63"/>
                  <a:gd name="T23" fmla="*/ 1 h 68"/>
                  <a:gd name="T24" fmla="*/ 1 w 63"/>
                  <a:gd name="T25" fmla="*/ 1 h 68"/>
                  <a:gd name="T26" fmla="*/ 1 w 63"/>
                  <a:gd name="T27" fmla="*/ 1 h 68"/>
                  <a:gd name="T28" fmla="*/ 1 w 63"/>
                  <a:gd name="T29" fmla="*/ 1 h 68"/>
                  <a:gd name="T30" fmla="*/ 1 w 63"/>
                  <a:gd name="T31" fmla="*/ 1 h 68"/>
                  <a:gd name="T32" fmla="*/ 1 w 63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8"/>
                  <a:gd name="T53" fmla="*/ 63 w 6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1" name="Freeform 352"/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 w 73"/>
                  <a:gd name="T1" fmla="*/ 1 h 64"/>
                  <a:gd name="T2" fmla="*/ 1 w 73"/>
                  <a:gd name="T3" fmla="*/ 1 h 64"/>
                  <a:gd name="T4" fmla="*/ 1 w 73"/>
                  <a:gd name="T5" fmla="*/ 1 h 64"/>
                  <a:gd name="T6" fmla="*/ 1 w 73"/>
                  <a:gd name="T7" fmla="*/ 1 h 64"/>
                  <a:gd name="T8" fmla="*/ 1 w 73"/>
                  <a:gd name="T9" fmla="*/ 1 h 64"/>
                  <a:gd name="T10" fmla="*/ 1 w 73"/>
                  <a:gd name="T11" fmla="*/ 1 h 64"/>
                  <a:gd name="T12" fmla="*/ 1 w 73"/>
                  <a:gd name="T13" fmla="*/ 1 h 64"/>
                  <a:gd name="T14" fmla="*/ 1 w 73"/>
                  <a:gd name="T15" fmla="*/ 1 h 64"/>
                  <a:gd name="T16" fmla="*/ 0 w 73"/>
                  <a:gd name="T17" fmla="*/ 1 h 64"/>
                  <a:gd name="T18" fmla="*/ 1 w 73"/>
                  <a:gd name="T19" fmla="*/ 0 h 64"/>
                  <a:gd name="T20" fmla="*/ 1 w 73"/>
                  <a:gd name="T21" fmla="*/ 1 h 64"/>
                  <a:gd name="T22" fmla="*/ 1 w 73"/>
                  <a:gd name="T23" fmla="*/ 1 h 64"/>
                  <a:gd name="T24" fmla="*/ 1 w 73"/>
                  <a:gd name="T25" fmla="*/ 1 h 64"/>
                  <a:gd name="T26" fmla="*/ 1 w 73"/>
                  <a:gd name="T27" fmla="*/ 1 h 64"/>
                  <a:gd name="T28" fmla="*/ 1 w 73"/>
                  <a:gd name="T29" fmla="*/ 1 h 64"/>
                  <a:gd name="T30" fmla="*/ 1 w 73"/>
                  <a:gd name="T31" fmla="*/ 1 h 64"/>
                  <a:gd name="T32" fmla="*/ 1 w 73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4"/>
                  <a:gd name="T53" fmla="*/ 73 w 7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2" name="Freeform 353"/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0 w 81"/>
                  <a:gd name="T3" fmla="*/ 0 h 31"/>
                  <a:gd name="T4" fmla="*/ 0 w 81"/>
                  <a:gd name="T5" fmla="*/ 1 h 31"/>
                  <a:gd name="T6" fmla="*/ 0 w 81"/>
                  <a:gd name="T7" fmla="*/ 1 h 31"/>
                  <a:gd name="T8" fmla="*/ 0 w 81"/>
                  <a:gd name="T9" fmla="*/ 1 h 31"/>
                  <a:gd name="T10" fmla="*/ 0 w 81"/>
                  <a:gd name="T11" fmla="*/ 1 h 31"/>
                  <a:gd name="T12" fmla="*/ 0 w 81"/>
                  <a:gd name="T13" fmla="*/ 1 h 31"/>
                  <a:gd name="T14" fmla="*/ 0 w 81"/>
                  <a:gd name="T15" fmla="*/ 1 h 31"/>
                  <a:gd name="T16" fmla="*/ 0 w 81"/>
                  <a:gd name="T17" fmla="*/ 1 h 31"/>
                  <a:gd name="T18" fmla="*/ 0 w 81"/>
                  <a:gd name="T19" fmla="*/ 1 h 31"/>
                  <a:gd name="T20" fmla="*/ 0 w 81"/>
                  <a:gd name="T21" fmla="*/ 1 h 31"/>
                  <a:gd name="T22" fmla="*/ 0 w 81"/>
                  <a:gd name="T23" fmla="*/ 1 h 31"/>
                  <a:gd name="T24" fmla="*/ 0 w 81"/>
                  <a:gd name="T25" fmla="*/ 1 h 31"/>
                  <a:gd name="T26" fmla="*/ 0 w 81"/>
                  <a:gd name="T27" fmla="*/ 1 h 31"/>
                  <a:gd name="T28" fmla="*/ 0 w 81"/>
                  <a:gd name="T29" fmla="*/ 1 h 31"/>
                  <a:gd name="T30" fmla="*/ 0 w 81"/>
                  <a:gd name="T31" fmla="*/ 1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31"/>
                  <a:gd name="T53" fmla="*/ 81 w 81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3" name="Freeform 354"/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1 w 78"/>
                  <a:gd name="T3" fmla="*/ 0 h 30"/>
                  <a:gd name="T4" fmla="*/ 1 w 78"/>
                  <a:gd name="T5" fmla="*/ 1 h 30"/>
                  <a:gd name="T6" fmla="*/ 1 w 78"/>
                  <a:gd name="T7" fmla="*/ 1 h 30"/>
                  <a:gd name="T8" fmla="*/ 1 w 78"/>
                  <a:gd name="T9" fmla="*/ 1 h 30"/>
                  <a:gd name="T10" fmla="*/ 1 w 78"/>
                  <a:gd name="T11" fmla="*/ 1 h 30"/>
                  <a:gd name="T12" fmla="*/ 1 w 78"/>
                  <a:gd name="T13" fmla="*/ 1 h 30"/>
                  <a:gd name="T14" fmla="*/ 1 w 78"/>
                  <a:gd name="T15" fmla="*/ 1 h 30"/>
                  <a:gd name="T16" fmla="*/ 1 w 78"/>
                  <a:gd name="T17" fmla="*/ 1 h 30"/>
                  <a:gd name="T18" fmla="*/ 1 w 78"/>
                  <a:gd name="T19" fmla="*/ 1 h 30"/>
                  <a:gd name="T20" fmla="*/ 1 w 78"/>
                  <a:gd name="T21" fmla="*/ 1 h 30"/>
                  <a:gd name="T22" fmla="*/ 1 w 78"/>
                  <a:gd name="T23" fmla="*/ 1 h 30"/>
                  <a:gd name="T24" fmla="*/ 1 w 78"/>
                  <a:gd name="T25" fmla="*/ 1 h 30"/>
                  <a:gd name="T26" fmla="*/ 1 w 78"/>
                  <a:gd name="T27" fmla="*/ 1 h 30"/>
                  <a:gd name="T28" fmla="*/ 1 w 78"/>
                  <a:gd name="T29" fmla="*/ 1 h 30"/>
                  <a:gd name="T30" fmla="*/ 0 w 78"/>
                  <a:gd name="T31" fmla="*/ 1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30"/>
                  <a:gd name="T53" fmla="*/ 78 w 7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4" name="Freeform 355"/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1 w 394"/>
                  <a:gd name="T1" fmla="*/ 1 h 88"/>
                  <a:gd name="T2" fmla="*/ 1 w 394"/>
                  <a:gd name="T3" fmla="*/ 1 h 88"/>
                  <a:gd name="T4" fmla="*/ 1 w 394"/>
                  <a:gd name="T5" fmla="*/ 1 h 88"/>
                  <a:gd name="T6" fmla="*/ 1 w 394"/>
                  <a:gd name="T7" fmla="*/ 1 h 88"/>
                  <a:gd name="T8" fmla="*/ 1 w 394"/>
                  <a:gd name="T9" fmla="*/ 0 h 88"/>
                  <a:gd name="T10" fmla="*/ 1 w 394"/>
                  <a:gd name="T11" fmla="*/ 1 h 88"/>
                  <a:gd name="T12" fmla="*/ 1 w 394"/>
                  <a:gd name="T13" fmla="*/ 1 h 88"/>
                  <a:gd name="T14" fmla="*/ 1 w 394"/>
                  <a:gd name="T15" fmla="*/ 1 h 88"/>
                  <a:gd name="T16" fmla="*/ 1 w 394"/>
                  <a:gd name="T17" fmla="*/ 1 h 88"/>
                  <a:gd name="T18" fmla="*/ 1 w 394"/>
                  <a:gd name="T19" fmla="*/ 1 h 88"/>
                  <a:gd name="T20" fmla="*/ 1 w 394"/>
                  <a:gd name="T21" fmla="*/ 1 h 88"/>
                  <a:gd name="T22" fmla="*/ 1 w 394"/>
                  <a:gd name="T23" fmla="*/ 1 h 88"/>
                  <a:gd name="T24" fmla="*/ 1 w 394"/>
                  <a:gd name="T25" fmla="*/ 1 h 88"/>
                  <a:gd name="T26" fmla="*/ 1 w 394"/>
                  <a:gd name="T27" fmla="*/ 1 h 88"/>
                  <a:gd name="T28" fmla="*/ 1 w 394"/>
                  <a:gd name="T29" fmla="*/ 1 h 88"/>
                  <a:gd name="T30" fmla="*/ 1 w 394"/>
                  <a:gd name="T31" fmla="*/ 1 h 88"/>
                  <a:gd name="T32" fmla="*/ 1 w 394"/>
                  <a:gd name="T33" fmla="*/ 1 h 88"/>
                  <a:gd name="T34" fmla="*/ 1 w 394"/>
                  <a:gd name="T35" fmla="*/ 1 h 88"/>
                  <a:gd name="T36" fmla="*/ 1 w 394"/>
                  <a:gd name="T37" fmla="*/ 1 h 88"/>
                  <a:gd name="T38" fmla="*/ 1 w 394"/>
                  <a:gd name="T39" fmla="*/ 1 h 88"/>
                  <a:gd name="T40" fmla="*/ 0 w 394"/>
                  <a:gd name="T41" fmla="*/ 1 h 88"/>
                  <a:gd name="T42" fmla="*/ 1 w 394"/>
                  <a:gd name="T43" fmla="*/ 1 h 88"/>
                  <a:gd name="T44" fmla="*/ 1 w 394"/>
                  <a:gd name="T45" fmla="*/ 1 h 88"/>
                  <a:gd name="T46" fmla="*/ 1 w 394"/>
                  <a:gd name="T47" fmla="*/ 1 h 88"/>
                  <a:gd name="T48" fmla="*/ 1 w 394"/>
                  <a:gd name="T49" fmla="*/ 1 h 88"/>
                  <a:gd name="T50" fmla="*/ 1 w 394"/>
                  <a:gd name="T51" fmla="*/ 1 h 88"/>
                  <a:gd name="T52" fmla="*/ 1 w 394"/>
                  <a:gd name="T53" fmla="*/ 1 h 88"/>
                  <a:gd name="T54" fmla="*/ 1 w 394"/>
                  <a:gd name="T55" fmla="*/ 1 h 88"/>
                  <a:gd name="T56" fmla="*/ 1 w 394"/>
                  <a:gd name="T57" fmla="*/ 1 h 88"/>
                  <a:gd name="T58" fmla="*/ 1 w 394"/>
                  <a:gd name="T59" fmla="*/ 1 h 88"/>
                  <a:gd name="T60" fmla="*/ 1 w 394"/>
                  <a:gd name="T61" fmla="*/ 1 h 88"/>
                  <a:gd name="T62" fmla="*/ 1 w 394"/>
                  <a:gd name="T63" fmla="*/ 1 h 88"/>
                  <a:gd name="T64" fmla="*/ 1 w 394"/>
                  <a:gd name="T65" fmla="*/ 1 h 88"/>
                  <a:gd name="T66" fmla="*/ 1 w 394"/>
                  <a:gd name="T67" fmla="*/ 1 h 88"/>
                  <a:gd name="T68" fmla="*/ 1 w 394"/>
                  <a:gd name="T69" fmla="*/ 1 h 88"/>
                  <a:gd name="T70" fmla="*/ 1 w 394"/>
                  <a:gd name="T71" fmla="*/ 1 h 88"/>
                  <a:gd name="T72" fmla="*/ 1 w 394"/>
                  <a:gd name="T73" fmla="*/ 1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88"/>
                  <a:gd name="T113" fmla="*/ 394 w 394"/>
                  <a:gd name="T114" fmla="*/ 88 h 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5" name="Freeform 356"/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0 h 59"/>
                  <a:gd name="T6" fmla="*/ 0 w 57"/>
                  <a:gd name="T7" fmla="*/ 0 h 59"/>
                  <a:gd name="T8" fmla="*/ 0 w 57"/>
                  <a:gd name="T9" fmla="*/ 0 h 59"/>
                  <a:gd name="T10" fmla="*/ 0 w 57"/>
                  <a:gd name="T11" fmla="*/ 0 h 59"/>
                  <a:gd name="T12" fmla="*/ 0 w 57"/>
                  <a:gd name="T13" fmla="*/ 0 h 59"/>
                  <a:gd name="T14" fmla="*/ 0 w 57"/>
                  <a:gd name="T15" fmla="*/ 0 h 59"/>
                  <a:gd name="T16" fmla="*/ 0 w 57"/>
                  <a:gd name="T17" fmla="*/ 0 h 59"/>
                  <a:gd name="T18" fmla="*/ 0 w 57"/>
                  <a:gd name="T19" fmla="*/ 0 h 59"/>
                  <a:gd name="T20" fmla="*/ 0 w 57"/>
                  <a:gd name="T21" fmla="*/ 0 h 59"/>
                  <a:gd name="T22" fmla="*/ 0 w 57"/>
                  <a:gd name="T23" fmla="*/ 0 h 59"/>
                  <a:gd name="T24" fmla="*/ 0 w 57"/>
                  <a:gd name="T25" fmla="*/ 0 h 59"/>
                  <a:gd name="T26" fmla="*/ 0 w 57"/>
                  <a:gd name="T27" fmla="*/ 0 h 59"/>
                  <a:gd name="T28" fmla="*/ 0 w 57"/>
                  <a:gd name="T29" fmla="*/ 0 h 59"/>
                  <a:gd name="T30" fmla="*/ 0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9"/>
                  <a:gd name="T53" fmla="*/ 57 w 57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6" name="Freeform 357"/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1 h 68"/>
                  <a:gd name="T4" fmla="*/ 0 w 73"/>
                  <a:gd name="T5" fmla="*/ 1 h 68"/>
                  <a:gd name="T6" fmla="*/ 0 w 73"/>
                  <a:gd name="T7" fmla="*/ 1 h 68"/>
                  <a:gd name="T8" fmla="*/ 0 w 73"/>
                  <a:gd name="T9" fmla="*/ 1 h 68"/>
                  <a:gd name="T10" fmla="*/ 0 w 73"/>
                  <a:gd name="T11" fmla="*/ 1 h 68"/>
                  <a:gd name="T12" fmla="*/ 0 w 73"/>
                  <a:gd name="T13" fmla="*/ 1 h 68"/>
                  <a:gd name="T14" fmla="*/ 0 w 73"/>
                  <a:gd name="T15" fmla="*/ 1 h 68"/>
                  <a:gd name="T16" fmla="*/ 0 w 73"/>
                  <a:gd name="T17" fmla="*/ 1 h 68"/>
                  <a:gd name="T18" fmla="*/ 0 w 73"/>
                  <a:gd name="T19" fmla="*/ 1 h 68"/>
                  <a:gd name="T20" fmla="*/ 0 w 73"/>
                  <a:gd name="T21" fmla="*/ 1 h 68"/>
                  <a:gd name="T22" fmla="*/ 0 w 73"/>
                  <a:gd name="T23" fmla="*/ 1 h 68"/>
                  <a:gd name="T24" fmla="*/ 0 w 73"/>
                  <a:gd name="T25" fmla="*/ 1 h 68"/>
                  <a:gd name="T26" fmla="*/ 0 w 73"/>
                  <a:gd name="T27" fmla="*/ 1 h 68"/>
                  <a:gd name="T28" fmla="*/ 0 w 73"/>
                  <a:gd name="T29" fmla="*/ 1 h 68"/>
                  <a:gd name="T30" fmla="*/ 0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8"/>
                  <a:gd name="T53" fmla="*/ 73 w 7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7" name="Freeform 358"/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1 h 76"/>
                  <a:gd name="T6" fmla="*/ 1 w 63"/>
                  <a:gd name="T7" fmla="*/ 1 h 76"/>
                  <a:gd name="T8" fmla="*/ 1 w 63"/>
                  <a:gd name="T9" fmla="*/ 1 h 76"/>
                  <a:gd name="T10" fmla="*/ 1 w 63"/>
                  <a:gd name="T11" fmla="*/ 1 h 76"/>
                  <a:gd name="T12" fmla="*/ 1 w 63"/>
                  <a:gd name="T13" fmla="*/ 1 h 76"/>
                  <a:gd name="T14" fmla="*/ 1 w 63"/>
                  <a:gd name="T15" fmla="*/ 1 h 76"/>
                  <a:gd name="T16" fmla="*/ 1 w 63"/>
                  <a:gd name="T17" fmla="*/ 1 h 76"/>
                  <a:gd name="T18" fmla="*/ 1 w 63"/>
                  <a:gd name="T19" fmla="*/ 1 h 76"/>
                  <a:gd name="T20" fmla="*/ 1 w 63"/>
                  <a:gd name="T21" fmla="*/ 1 h 76"/>
                  <a:gd name="T22" fmla="*/ 1 w 63"/>
                  <a:gd name="T23" fmla="*/ 1 h 76"/>
                  <a:gd name="T24" fmla="*/ 1 w 63"/>
                  <a:gd name="T25" fmla="*/ 1 h 76"/>
                  <a:gd name="T26" fmla="*/ 1 w 63"/>
                  <a:gd name="T27" fmla="*/ 1 h 76"/>
                  <a:gd name="T28" fmla="*/ 1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76"/>
                  <a:gd name="T53" fmla="*/ 63 w 63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8" name="Freeform 359"/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1 h 70"/>
                  <a:gd name="T6" fmla="*/ 1 w 55"/>
                  <a:gd name="T7" fmla="*/ 1 h 70"/>
                  <a:gd name="T8" fmla="*/ 1 w 55"/>
                  <a:gd name="T9" fmla="*/ 1 h 70"/>
                  <a:gd name="T10" fmla="*/ 1 w 55"/>
                  <a:gd name="T11" fmla="*/ 1 h 70"/>
                  <a:gd name="T12" fmla="*/ 1 w 55"/>
                  <a:gd name="T13" fmla="*/ 1 h 70"/>
                  <a:gd name="T14" fmla="*/ 1 w 55"/>
                  <a:gd name="T15" fmla="*/ 1 h 70"/>
                  <a:gd name="T16" fmla="*/ 1 w 55"/>
                  <a:gd name="T17" fmla="*/ 1 h 70"/>
                  <a:gd name="T18" fmla="*/ 1 w 55"/>
                  <a:gd name="T19" fmla="*/ 1 h 70"/>
                  <a:gd name="T20" fmla="*/ 1 w 55"/>
                  <a:gd name="T21" fmla="*/ 1 h 70"/>
                  <a:gd name="T22" fmla="*/ 1 w 55"/>
                  <a:gd name="T23" fmla="*/ 1 h 70"/>
                  <a:gd name="T24" fmla="*/ 1 w 55"/>
                  <a:gd name="T25" fmla="*/ 1 h 70"/>
                  <a:gd name="T26" fmla="*/ 1 w 55"/>
                  <a:gd name="T27" fmla="*/ 1 h 70"/>
                  <a:gd name="T28" fmla="*/ 1 w 55"/>
                  <a:gd name="T29" fmla="*/ 1 h 70"/>
                  <a:gd name="T30" fmla="*/ 1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0"/>
                  <a:gd name="T53" fmla="*/ 55 w 55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59" name="Freeform 360"/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1 h 63"/>
                  <a:gd name="T6" fmla="*/ 1 w 39"/>
                  <a:gd name="T7" fmla="*/ 1 h 63"/>
                  <a:gd name="T8" fmla="*/ 1 w 39"/>
                  <a:gd name="T9" fmla="*/ 1 h 63"/>
                  <a:gd name="T10" fmla="*/ 1 w 39"/>
                  <a:gd name="T11" fmla="*/ 1 h 63"/>
                  <a:gd name="T12" fmla="*/ 1 w 39"/>
                  <a:gd name="T13" fmla="*/ 1 h 63"/>
                  <a:gd name="T14" fmla="*/ 1 w 39"/>
                  <a:gd name="T15" fmla="*/ 1 h 63"/>
                  <a:gd name="T16" fmla="*/ 1 w 39"/>
                  <a:gd name="T17" fmla="*/ 1 h 63"/>
                  <a:gd name="T18" fmla="*/ 1 w 39"/>
                  <a:gd name="T19" fmla="*/ 1 h 63"/>
                  <a:gd name="T20" fmla="*/ 1 w 39"/>
                  <a:gd name="T21" fmla="*/ 1 h 63"/>
                  <a:gd name="T22" fmla="*/ 1 w 39"/>
                  <a:gd name="T23" fmla="*/ 1 h 63"/>
                  <a:gd name="T24" fmla="*/ 1 w 39"/>
                  <a:gd name="T25" fmla="*/ 1 h 63"/>
                  <a:gd name="T26" fmla="*/ 1 w 39"/>
                  <a:gd name="T27" fmla="*/ 1 h 63"/>
                  <a:gd name="T28" fmla="*/ 1 w 39"/>
                  <a:gd name="T29" fmla="*/ 1 h 63"/>
                  <a:gd name="T30" fmla="*/ 1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3"/>
                  <a:gd name="T53" fmla="*/ 39 w 3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0" name="Freeform 361"/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0 h 49"/>
                  <a:gd name="T6" fmla="*/ 1 w 30"/>
                  <a:gd name="T7" fmla="*/ 0 h 49"/>
                  <a:gd name="T8" fmla="*/ 1 w 30"/>
                  <a:gd name="T9" fmla="*/ 0 h 49"/>
                  <a:gd name="T10" fmla="*/ 1 w 30"/>
                  <a:gd name="T11" fmla="*/ 0 h 49"/>
                  <a:gd name="T12" fmla="*/ 1 w 30"/>
                  <a:gd name="T13" fmla="*/ 0 h 49"/>
                  <a:gd name="T14" fmla="*/ 1 w 30"/>
                  <a:gd name="T15" fmla="*/ 0 h 49"/>
                  <a:gd name="T16" fmla="*/ 1 w 30"/>
                  <a:gd name="T17" fmla="*/ 0 h 49"/>
                  <a:gd name="T18" fmla="*/ 1 w 30"/>
                  <a:gd name="T19" fmla="*/ 0 h 49"/>
                  <a:gd name="T20" fmla="*/ 1 w 30"/>
                  <a:gd name="T21" fmla="*/ 0 h 49"/>
                  <a:gd name="T22" fmla="*/ 1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9"/>
                  <a:gd name="T41" fmla="*/ 30 w 30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1" name="Freeform 362"/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0 h 31"/>
                  <a:gd name="T4" fmla="*/ 1 w 22"/>
                  <a:gd name="T5" fmla="*/ 0 h 31"/>
                  <a:gd name="T6" fmla="*/ 1 w 22"/>
                  <a:gd name="T7" fmla="*/ 0 h 31"/>
                  <a:gd name="T8" fmla="*/ 1 w 22"/>
                  <a:gd name="T9" fmla="*/ 0 h 31"/>
                  <a:gd name="T10" fmla="*/ 1 w 22"/>
                  <a:gd name="T11" fmla="*/ 0 h 31"/>
                  <a:gd name="T12" fmla="*/ 1 w 22"/>
                  <a:gd name="T13" fmla="*/ 0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31"/>
                  <a:gd name="T29" fmla="*/ 22 w 2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2" name="Freeform 363"/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1 h 64"/>
                  <a:gd name="T6" fmla="*/ 1 w 64"/>
                  <a:gd name="T7" fmla="*/ 1 h 64"/>
                  <a:gd name="T8" fmla="*/ 1 w 64"/>
                  <a:gd name="T9" fmla="*/ 1 h 64"/>
                  <a:gd name="T10" fmla="*/ 1 w 64"/>
                  <a:gd name="T11" fmla="*/ 1 h 64"/>
                  <a:gd name="T12" fmla="*/ 1 w 64"/>
                  <a:gd name="T13" fmla="*/ 1 h 64"/>
                  <a:gd name="T14" fmla="*/ 1 w 64"/>
                  <a:gd name="T15" fmla="*/ 1 h 64"/>
                  <a:gd name="T16" fmla="*/ 1 w 64"/>
                  <a:gd name="T17" fmla="*/ 1 h 64"/>
                  <a:gd name="T18" fmla="*/ 1 w 64"/>
                  <a:gd name="T19" fmla="*/ 1 h 64"/>
                  <a:gd name="T20" fmla="*/ 1 w 64"/>
                  <a:gd name="T21" fmla="*/ 1 h 64"/>
                  <a:gd name="T22" fmla="*/ 1 w 64"/>
                  <a:gd name="T23" fmla="*/ 1 h 64"/>
                  <a:gd name="T24" fmla="*/ 1 w 64"/>
                  <a:gd name="T25" fmla="*/ 1 h 64"/>
                  <a:gd name="T26" fmla="*/ 1 w 64"/>
                  <a:gd name="T27" fmla="*/ 1 h 64"/>
                  <a:gd name="T28" fmla="*/ 1 w 64"/>
                  <a:gd name="T29" fmla="*/ 1 h 64"/>
                  <a:gd name="T30" fmla="*/ 1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4"/>
                  <a:gd name="T53" fmla="*/ 64 w 6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3" name="Freeform 364"/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0 h 51"/>
                  <a:gd name="T4" fmla="*/ 1 w 52"/>
                  <a:gd name="T5" fmla="*/ 0 h 51"/>
                  <a:gd name="T6" fmla="*/ 1 w 52"/>
                  <a:gd name="T7" fmla="*/ 0 h 51"/>
                  <a:gd name="T8" fmla="*/ 1 w 52"/>
                  <a:gd name="T9" fmla="*/ 0 h 51"/>
                  <a:gd name="T10" fmla="*/ 1 w 52"/>
                  <a:gd name="T11" fmla="*/ 0 h 51"/>
                  <a:gd name="T12" fmla="*/ 1 w 52"/>
                  <a:gd name="T13" fmla="*/ 0 h 51"/>
                  <a:gd name="T14" fmla="*/ 1 w 52"/>
                  <a:gd name="T15" fmla="*/ 0 h 51"/>
                  <a:gd name="T16" fmla="*/ 1 w 52"/>
                  <a:gd name="T17" fmla="*/ 0 h 51"/>
                  <a:gd name="T18" fmla="*/ 1 w 52"/>
                  <a:gd name="T19" fmla="*/ 0 h 51"/>
                  <a:gd name="T20" fmla="*/ 1 w 52"/>
                  <a:gd name="T21" fmla="*/ 0 h 51"/>
                  <a:gd name="T22" fmla="*/ 1 w 52"/>
                  <a:gd name="T23" fmla="*/ 0 h 51"/>
                  <a:gd name="T24" fmla="*/ 1 w 52"/>
                  <a:gd name="T25" fmla="*/ 0 h 51"/>
                  <a:gd name="T26" fmla="*/ 1 w 52"/>
                  <a:gd name="T27" fmla="*/ 0 h 51"/>
                  <a:gd name="T28" fmla="*/ 1 w 52"/>
                  <a:gd name="T29" fmla="*/ 0 h 51"/>
                  <a:gd name="T30" fmla="*/ 1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1"/>
                  <a:gd name="T53" fmla="*/ 52 w 52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4" name="Freeform 365"/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1 h 69"/>
                  <a:gd name="T6" fmla="*/ 0 w 56"/>
                  <a:gd name="T7" fmla="*/ 1 h 69"/>
                  <a:gd name="T8" fmla="*/ 0 w 56"/>
                  <a:gd name="T9" fmla="*/ 1 h 69"/>
                  <a:gd name="T10" fmla="*/ 0 w 56"/>
                  <a:gd name="T11" fmla="*/ 1 h 69"/>
                  <a:gd name="T12" fmla="*/ 0 w 56"/>
                  <a:gd name="T13" fmla="*/ 1 h 69"/>
                  <a:gd name="T14" fmla="*/ 0 w 56"/>
                  <a:gd name="T15" fmla="*/ 1 h 69"/>
                  <a:gd name="T16" fmla="*/ 0 w 56"/>
                  <a:gd name="T17" fmla="*/ 1 h 69"/>
                  <a:gd name="T18" fmla="*/ 0 w 56"/>
                  <a:gd name="T19" fmla="*/ 1 h 69"/>
                  <a:gd name="T20" fmla="*/ 0 w 56"/>
                  <a:gd name="T21" fmla="*/ 1 h 69"/>
                  <a:gd name="T22" fmla="*/ 0 w 56"/>
                  <a:gd name="T23" fmla="*/ 1 h 69"/>
                  <a:gd name="T24" fmla="*/ 0 w 56"/>
                  <a:gd name="T25" fmla="*/ 1 h 69"/>
                  <a:gd name="T26" fmla="*/ 0 w 56"/>
                  <a:gd name="T27" fmla="*/ 1 h 69"/>
                  <a:gd name="T28" fmla="*/ 0 w 56"/>
                  <a:gd name="T29" fmla="*/ 1 h 69"/>
                  <a:gd name="T30" fmla="*/ 0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9"/>
                  <a:gd name="T53" fmla="*/ 56 w 56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5" name="Freeform 366"/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0 h 59"/>
                  <a:gd name="T6" fmla="*/ 1 w 40"/>
                  <a:gd name="T7" fmla="*/ 0 h 59"/>
                  <a:gd name="T8" fmla="*/ 1 w 40"/>
                  <a:gd name="T9" fmla="*/ 0 h 59"/>
                  <a:gd name="T10" fmla="*/ 1 w 40"/>
                  <a:gd name="T11" fmla="*/ 0 h 59"/>
                  <a:gd name="T12" fmla="*/ 1 w 40"/>
                  <a:gd name="T13" fmla="*/ 0 h 59"/>
                  <a:gd name="T14" fmla="*/ 1 w 40"/>
                  <a:gd name="T15" fmla="*/ 0 h 59"/>
                  <a:gd name="T16" fmla="*/ 1 w 40"/>
                  <a:gd name="T17" fmla="*/ 0 h 59"/>
                  <a:gd name="T18" fmla="*/ 1 w 40"/>
                  <a:gd name="T19" fmla="*/ 0 h 59"/>
                  <a:gd name="T20" fmla="*/ 1 w 40"/>
                  <a:gd name="T21" fmla="*/ 0 h 59"/>
                  <a:gd name="T22" fmla="*/ 1 w 40"/>
                  <a:gd name="T23" fmla="*/ 0 h 59"/>
                  <a:gd name="T24" fmla="*/ 1 w 40"/>
                  <a:gd name="T25" fmla="*/ 0 h 59"/>
                  <a:gd name="T26" fmla="*/ 1 w 40"/>
                  <a:gd name="T27" fmla="*/ 0 h 59"/>
                  <a:gd name="T28" fmla="*/ 1 w 40"/>
                  <a:gd name="T29" fmla="*/ 0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9"/>
                  <a:gd name="T53" fmla="*/ 40 w 4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6" name="Freeform 367"/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0 w 61"/>
                  <a:gd name="T1" fmla="*/ 1 h 9"/>
                  <a:gd name="T2" fmla="*/ 0 w 61"/>
                  <a:gd name="T3" fmla="*/ 1 h 9"/>
                  <a:gd name="T4" fmla="*/ 0 w 61"/>
                  <a:gd name="T5" fmla="*/ 1 h 9"/>
                  <a:gd name="T6" fmla="*/ 0 w 61"/>
                  <a:gd name="T7" fmla="*/ 1 h 9"/>
                  <a:gd name="T8" fmla="*/ 0 w 61"/>
                  <a:gd name="T9" fmla="*/ 1 h 9"/>
                  <a:gd name="T10" fmla="*/ 0 w 61"/>
                  <a:gd name="T11" fmla="*/ 1 h 9"/>
                  <a:gd name="T12" fmla="*/ 0 w 61"/>
                  <a:gd name="T13" fmla="*/ 1 h 9"/>
                  <a:gd name="T14" fmla="*/ 0 w 61"/>
                  <a:gd name="T15" fmla="*/ 1 h 9"/>
                  <a:gd name="T16" fmla="*/ 0 w 61"/>
                  <a:gd name="T17" fmla="*/ 1 h 9"/>
                  <a:gd name="T18" fmla="*/ 0 w 61"/>
                  <a:gd name="T19" fmla="*/ 1 h 9"/>
                  <a:gd name="T20" fmla="*/ 0 w 61"/>
                  <a:gd name="T21" fmla="*/ 1 h 9"/>
                  <a:gd name="T22" fmla="*/ 0 w 61"/>
                  <a:gd name="T23" fmla="*/ 0 h 9"/>
                  <a:gd name="T24" fmla="*/ 0 w 61"/>
                  <a:gd name="T25" fmla="*/ 0 h 9"/>
                  <a:gd name="T26" fmla="*/ 0 w 61"/>
                  <a:gd name="T27" fmla="*/ 1 h 9"/>
                  <a:gd name="T28" fmla="*/ 0 w 61"/>
                  <a:gd name="T29" fmla="*/ 1 h 9"/>
                  <a:gd name="T30" fmla="*/ 0 w 61"/>
                  <a:gd name="T31" fmla="*/ 1 h 9"/>
                  <a:gd name="T32" fmla="*/ 0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9"/>
                  <a:gd name="T53" fmla="*/ 61 w 61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7" name="Freeform 368"/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1 w 84"/>
                  <a:gd name="T1" fmla="*/ 0 h 66"/>
                  <a:gd name="T2" fmla="*/ 1 w 84"/>
                  <a:gd name="T3" fmla="*/ 1 h 66"/>
                  <a:gd name="T4" fmla="*/ 1 w 84"/>
                  <a:gd name="T5" fmla="*/ 1 h 66"/>
                  <a:gd name="T6" fmla="*/ 1 w 84"/>
                  <a:gd name="T7" fmla="*/ 1 h 66"/>
                  <a:gd name="T8" fmla="*/ 1 w 84"/>
                  <a:gd name="T9" fmla="*/ 1 h 66"/>
                  <a:gd name="T10" fmla="*/ 1 w 84"/>
                  <a:gd name="T11" fmla="*/ 1 h 66"/>
                  <a:gd name="T12" fmla="*/ 1 w 84"/>
                  <a:gd name="T13" fmla="*/ 1 h 66"/>
                  <a:gd name="T14" fmla="*/ 0 w 84"/>
                  <a:gd name="T15" fmla="*/ 1 h 66"/>
                  <a:gd name="T16" fmla="*/ 1 w 84"/>
                  <a:gd name="T17" fmla="*/ 1 h 66"/>
                  <a:gd name="T18" fmla="*/ 1 w 84"/>
                  <a:gd name="T19" fmla="*/ 1 h 66"/>
                  <a:gd name="T20" fmla="*/ 1 w 84"/>
                  <a:gd name="T21" fmla="*/ 1 h 66"/>
                  <a:gd name="T22" fmla="*/ 1 w 84"/>
                  <a:gd name="T23" fmla="*/ 1 h 66"/>
                  <a:gd name="T24" fmla="*/ 1 w 84"/>
                  <a:gd name="T25" fmla="*/ 1 h 66"/>
                  <a:gd name="T26" fmla="*/ 1 w 84"/>
                  <a:gd name="T27" fmla="*/ 1 h 66"/>
                  <a:gd name="T28" fmla="*/ 1 w 84"/>
                  <a:gd name="T29" fmla="*/ 1 h 66"/>
                  <a:gd name="T30" fmla="*/ 1 w 84"/>
                  <a:gd name="T31" fmla="*/ 1 h 66"/>
                  <a:gd name="T32" fmla="*/ 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66"/>
                  <a:gd name="T53" fmla="*/ 84 w 8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8" name="Freeform 369"/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 w 76"/>
                  <a:gd name="T1" fmla="*/ 0 h 70"/>
                  <a:gd name="T2" fmla="*/ 1 w 76"/>
                  <a:gd name="T3" fmla="*/ 1 h 70"/>
                  <a:gd name="T4" fmla="*/ 1 w 76"/>
                  <a:gd name="T5" fmla="*/ 1 h 70"/>
                  <a:gd name="T6" fmla="*/ 1 w 76"/>
                  <a:gd name="T7" fmla="*/ 1 h 70"/>
                  <a:gd name="T8" fmla="*/ 1 w 76"/>
                  <a:gd name="T9" fmla="*/ 1 h 70"/>
                  <a:gd name="T10" fmla="*/ 1 w 76"/>
                  <a:gd name="T11" fmla="*/ 1 h 70"/>
                  <a:gd name="T12" fmla="*/ 1 w 76"/>
                  <a:gd name="T13" fmla="*/ 1 h 70"/>
                  <a:gd name="T14" fmla="*/ 0 w 76"/>
                  <a:gd name="T15" fmla="*/ 1 h 70"/>
                  <a:gd name="T16" fmla="*/ 1 w 76"/>
                  <a:gd name="T17" fmla="*/ 1 h 70"/>
                  <a:gd name="T18" fmla="*/ 1 w 76"/>
                  <a:gd name="T19" fmla="*/ 1 h 70"/>
                  <a:gd name="T20" fmla="*/ 1 w 76"/>
                  <a:gd name="T21" fmla="*/ 1 h 70"/>
                  <a:gd name="T22" fmla="*/ 1 w 76"/>
                  <a:gd name="T23" fmla="*/ 1 h 70"/>
                  <a:gd name="T24" fmla="*/ 1 w 76"/>
                  <a:gd name="T25" fmla="*/ 1 h 70"/>
                  <a:gd name="T26" fmla="*/ 1 w 76"/>
                  <a:gd name="T27" fmla="*/ 1 h 70"/>
                  <a:gd name="T28" fmla="*/ 1 w 76"/>
                  <a:gd name="T29" fmla="*/ 1 h 70"/>
                  <a:gd name="T30" fmla="*/ 1 w 76"/>
                  <a:gd name="T31" fmla="*/ 1 h 70"/>
                  <a:gd name="T32" fmla="*/ 1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69" name="Freeform 370"/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 w 68"/>
                  <a:gd name="T1" fmla="*/ 0 h 75"/>
                  <a:gd name="T2" fmla="*/ 1 w 68"/>
                  <a:gd name="T3" fmla="*/ 1 h 75"/>
                  <a:gd name="T4" fmla="*/ 1 w 68"/>
                  <a:gd name="T5" fmla="*/ 1 h 75"/>
                  <a:gd name="T6" fmla="*/ 1 w 68"/>
                  <a:gd name="T7" fmla="*/ 1 h 75"/>
                  <a:gd name="T8" fmla="*/ 1 w 68"/>
                  <a:gd name="T9" fmla="*/ 1 h 75"/>
                  <a:gd name="T10" fmla="*/ 1 w 68"/>
                  <a:gd name="T11" fmla="*/ 1 h 75"/>
                  <a:gd name="T12" fmla="*/ 1 w 68"/>
                  <a:gd name="T13" fmla="*/ 1 h 75"/>
                  <a:gd name="T14" fmla="*/ 0 w 68"/>
                  <a:gd name="T15" fmla="*/ 1 h 75"/>
                  <a:gd name="T16" fmla="*/ 1 w 68"/>
                  <a:gd name="T17" fmla="*/ 1 h 75"/>
                  <a:gd name="T18" fmla="*/ 1 w 68"/>
                  <a:gd name="T19" fmla="*/ 1 h 75"/>
                  <a:gd name="T20" fmla="*/ 1 w 68"/>
                  <a:gd name="T21" fmla="*/ 1 h 75"/>
                  <a:gd name="T22" fmla="*/ 1 w 68"/>
                  <a:gd name="T23" fmla="*/ 1 h 75"/>
                  <a:gd name="T24" fmla="*/ 1 w 68"/>
                  <a:gd name="T25" fmla="*/ 1 h 75"/>
                  <a:gd name="T26" fmla="*/ 1 w 68"/>
                  <a:gd name="T27" fmla="*/ 1 h 75"/>
                  <a:gd name="T28" fmla="*/ 1 w 68"/>
                  <a:gd name="T29" fmla="*/ 1 h 75"/>
                  <a:gd name="T30" fmla="*/ 1 w 68"/>
                  <a:gd name="T31" fmla="*/ 1 h 75"/>
                  <a:gd name="T32" fmla="*/ 1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5"/>
                  <a:gd name="T53" fmla="*/ 68 w 6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0" name="Freeform 371"/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 w 52"/>
                  <a:gd name="T1" fmla="*/ 0 h 70"/>
                  <a:gd name="T2" fmla="*/ 1 w 52"/>
                  <a:gd name="T3" fmla="*/ 1 h 70"/>
                  <a:gd name="T4" fmla="*/ 1 w 52"/>
                  <a:gd name="T5" fmla="*/ 1 h 70"/>
                  <a:gd name="T6" fmla="*/ 1 w 52"/>
                  <a:gd name="T7" fmla="*/ 1 h 70"/>
                  <a:gd name="T8" fmla="*/ 1 w 52"/>
                  <a:gd name="T9" fmla="*/ 1 h 70"/>
                  <a:gd name="T10" fmla="*/ 1 w 52"/>
                  <a:gd name="T11" fmla="*/ 1 h 70"/>
                  <a:gd name="T12" fmla="*/ 1 w 52"/>
                  <a:gd name="T13" fmla="*/ 1 h 70"/>
                  <a:gd name="T14" fmla="*/ 0 w 52"/>
                  <a:gd name="T15" fmla="*/ 1 h 70"/>
                  <a:gd name="T16" fmla="*/ 1 w 52"/>
                  <a:gd name="T17" fmla="*/ 1 h 70"/>
                  <a:gd name="T18" fmla="*/ 1 w 52"/>
                  <a:gd name="T19" fmla="*/ 1 h 70"/>
                  <a:gd name="T20" fmla="*/ 1 w 52"/>
                  <a:gd name="T21" fmla="*/ 1 h 70"/>
                  <a:gd name="T22" fmla="*/ 1 w 52"/>
                  <a:gd name="T23" fmla="*/ 1 h 70"/>
                  <a:gd name="T24" fmla="*/ 1 w 52"/>
                  <a:gd name="T25" fmla="*/ 1 h 70"/>
                  <a:gd name="T26" fmla="*/ 1 w 52"/>
                  <a:gd name="T27" fmla="*/ 1 h 70"/>
                  <a:gd name="T28" fmla="*/ 1 w 52"/>
                  <a:gd name="T29" fmla="*/ 1 h 70"/>
                  <a:gd name="T30" fmla="*/ 1 w 52"/>
                  <a:gd name="T31" fmla="*/ 1 h 70"/>
                  <a:gd name="T32" fmla="*/ 1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0"/>
                  <a:gd name="T53" fmla="*/ 52 w 52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1" name="Freeform 372"/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0 w 47"/>
                  <a:gd name="T1" fmla="*/ 0 h 69"/>
                  <a:gd name="T2" fmla="*/ 0 w 47"/>
                  <a:gd name="T3" fmla="*/ 1 h 69"/>
                  <a:gd name="T4" fmla="*/ 0 w 47"/>
                  <a:gd name="T5" fmla="*/ 1 h 69"/>
                  <a:gd name="T6" fmla="*/ 0 w 47"/>
                  <a:gd name="T7" fmla="*/ 1 h 69"/>
                  <a:gd name="T8" fmla="*/ 0 w 47"/>
                  <a:gd name="T9" fmla="*/ 1 h 69"/>
                  <a:gd name="T10" fmla="*/ 0 w 47"/>
                  <a:gd name="T11" fmla="*/ 1 h 69"/>
                  <a:gd name="T12" fmla="*/ 0 w 47"/>
                  <a:gd name="T13" fmla="*/ 1 h 69"/>
                  <a:gd name="T14" fmla="*/ 0 w 47"/>
                  <a:gd name="T15" fmla="*/ 1 h 69"/>
                  <a:gd name="T16" fmla="*/ 0 w 47"/>
                  <a:gd name="T17" fmla="*/ 1 h 69"/>
                  <a:gd name="T18" fmla="*/ 0 w 47"/>
                  <a:gd name="T19" fmla="*/ 1 h 69"/>
                  <a:gd name="T20" fmla="*/ 0 w 47"/>
                  <a:gd name="T21" fmla="*/ 1 h 69"/>
                  <a:gd name="T22" fmla="*/ 0 w 47"/>
                  <a:gd name="T23" fmla="*/ 1 h 69"/>
                  <a:gd name="T24" fmla="*/ 0 w 47"/>
                  <a:gd name="T25" fmla="*/ 1 h 69"/>
                  <a:gd name="T26" fmla="*/ 0 w 47"/>
                  <a:gd name="T27" fmla="*/ 1 h 69"/>
                  <a:gd name="T28" fmla="*/ 0 w 47"/>
                  <a:gd name="T29" fmla="*/ 1 h 69"/>
                  <a:gd name="T30" fmla="*/ 0 w 47"/>
                  <a:gd name="T31" fmla="*/ 1 h 69"/>
                  <a:gd name="T32" fmla="*/ 0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9"/>
                  <a:gd name="T53" fmla="*/ 47 w 47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2" name="Freeform 373"/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0 w 26"/>
                  <a:gd name="T1" fmla="*/ 0 h 59"/>
                  <a:gd name="T2" fmla="*/ 0 w 26"/>
                  <a:gd name="T3" fmla="*/ 1 h 59"/>
                  <a:gd name="T4" fmla="*/ 0 w 26"/>
                  <a:gd name="T5" fmla="*/ 1 h 59"/>
                  <a:gd name="T6" fmla="*/ 0 w 26"/>
                  <a:gd name="T7" fmla="*/ 1 h 59"/>
                  <a:gd name="T8" fmla="*/ 0 w 26"/>
                  <a:gd name="T9" fmla="*/ 1 h 59"/>
                  <a:gd name="T10" fmla="*/ 0 w 26"/>
                  <a:gd name="T11" fmla="*/ 1 h 59"/>
                  <a:gd name="T12" fmla="*/ 0 w 26"/>
                  <a:gd name="T13" fmla="*/ 1 h 59"/>
                  <a:gd name="T14" fmla="*/ 0 w 26"/>
                  <a:gd name="T15" fmla="*/ 1 h 59"/>
                  <a:gd name="T16" fmla="*/ 0 w 26"/>
                  <a:gd name="T17" fmla="*/ 1 h 59"/>
                  <a:gd name="T18" fmla="*/ 0 w 26"/>
                  <a:gd name="T19" fmla="*/ 1 h 59"/>
                  <a:gd name="T20" fmla="*/ 0 w 26"/>
                  <a:gd name="T21" fmla="*/ 1 h 59"/>
                  <a:gd name="T22" fmla="*/ 0 w 26"/>
                  <a:gd name="T23" fmla="*/ 1 h 59"/>
                  <a:gd name="T24" fmla="*/ 0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9"/>
                  <a:gd name="T41" fmla="*/ 26 w 26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3" name="Freeform 374"/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1 w 11"/>
                  <a:gd name="T1" fmla="*/ 0 h 51"/>
                  <a:gd name="T2" fmla="*/ 1 w 11"/>
                  <a:gd name="T3" fmla="*/ 1 h 51"/>
                  <a:gd name="T4" fmla="*/ 1 w 11"/>
                  <a:gd name="T5" fmla="*/ 1 h 51"/>
                  <a:gd name="T6" fmla="*/ 0 w 11"/>
                  <a:gd name="T7" fmla="*/ 1 h 51"/>
                  <a:gd name="T8" fmla="*/ 1 w 11"/>
                  <a:gd name="T9" fmla="*/ 1 h 51"/>
                  <a:gd name="T10" fmla="*/ 1 w 11"/>
                  <a:gd name="T11" fmla="*/ 1 h 51"/>
                  <a:gd name="T12" fmla="*/ 1 w 11"/>
                  <a:gd name="T13" fmla="*/ 1 h 51"/>
                  <a:gd name="T14" fmla="*/ 1 w 11"/>
                  <a:gd name="T15" fmla="*/ 1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4" name="Freeform 375"/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1 h 50"/>
                  <a:gd name="T4" fmla="*/ 0 w 15"/>
                  <a:gd name="T5" fmla="*/ 1 h 50"/>
                  <a:gd name="T6" fmla="*/ 1 w 15"/>
                  <a:gd name="T7" fmla="*/ 1 h 50"/>
                  <a:gd name="T8" fmla="*/ 1 w 15"/>
                  <a:gd name="T9" fmla="*/ 1 h 50"/>
                  <a:gd name="T10" fmla="*/ 1 w 15"/>
                  <a:gd name="T11" fmla="*/ 1 h 50"/>
                  <a:gd name="T12" fmla="*/ 1 w 15"/>
                  <a:gd name="T13" fmla="*/ 1 h 50"/>
                  <a:gd name="T14" fmla="*/ 1 w 15"/>
                  <a:gd name="T15" fmla="*/ 1 h 50"/>
                  <a:gd name="T16" fmla="*/ 1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0"/>
                  <a:gd name="T29" fmla="*/ 15 w 1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5" name="Freeform 376"/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1 w 16"/>
                  <a:gd name="T1" fmla="*/ 0 h 49"/>
                  <a:gd name="T2" fmla="*/ 1 w 16"/>
                  <a:gd name="T3" fmla="*/ 1 h 49"/>
                  <a:gd name="T4" fmla="*/ 1 w 16"/>
                  <a:gd name="T5" fmla="*/ 1 h 49"/>
                  <a:gd name="T6" fmla="*/ 0 w 16"/>
                  <a:gd name="T7" fmla="*/ 1 h 49"/>
                  <a:gd name="T8" fmla="*/ 1 w 16"/>
                  <a:gd name="T9" fmla="*/ 1 h 49"/>
                  <a:gd name="T10" fmla="*/ 1 w 16"/>
                  <a:gd name="T11" fmla="*/ 1 h 49"/>
                  <a:gd name="T12" fmla="*/ 1 w 16"/>
                  <a:gd name="T13" fmla="*/ 1 h 49"/>
                  <a:gd name="T14" fmla="*/ 1 w 16"/>
                  <a:gd name="T15" fmla="*/ 1 h 49"/>
                  <a:gd name="T16" fmla="*/ 1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9"/>
                  <a:gd name="T29" fmla="*/ 16 w 1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6" name="Freeform 377"/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0 w 15"/>
                  <a:gd name="T1" fmla="*/ 0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1 h 54"/>
                  <a:gd name="T10" fmla="*/ 0 w 15"/>
                  <a:gd name="T11" fmla="*/ 1 h 54"/>
                  <a:gd name="T12" fmla="*/ 0 w 15"/>
                  <a:gd name="T13" fmla="*/ 1 h 54"/>
                  <a:gd name="T14" fmla="*/ 0 w 15"/>
                  <a:gd name="T15" fmla="*/ 1 h 54"/>
                  <a:gd name="T16" fmla="*/ 0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4"/>
                  <a:gd name="T29" fmla="*/ 15 w 1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7" name="Freeform 378"/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 h 54"/>
                  <a:gd name="T2" fmla="*/ 0 w 85"/>
                  <a:gd name="T3" fmla="*/ 1 h 54"/>
                  <a:gd name="T4" fmla="*/ 0 w 85"/>
                  <a:gd name="T5" fmla="*/ 1 h 54"/>
                  <a:gd name="T6" fmla="*/ 0 w 85"/>
                  <a:gd name="T7" fmla="*/ 1 h 54"/>
                  <a:gd name="T8" fmla="*/ 0 w 85"/>
                  <a:gd name="T9" fmla="*/ 1 h 54"/>
                  <a:gd name="T10" fmla="*/ 0 w 85"/>
                  <a:gd name="T11" fmla="*/ 1 h 54"/>
                  <a:gd name="T12" fmla="*/ 0 w 85"/>
                  <a:gd name="T13" fmla="*/ 1 h 54"/>
                  <a:gd name="T14" fmla="*/ 0 w 85"/>
                  <a:gd name="T15" fmla="*/ 1 h 54"/>
                  <a:gd name="T16" fmla="*/ 0 w 85"/>
                  <a:gd name="T17" fmla="*/ 0 h 54"/>
                  <a:gd name="T18" fmla="*/ 0 w 85"/>
                  <a:gd name="T19" fmla="*/ 1 h 54"/>
                  <a:gd name="T20" fmla="*/ 0 w 85"/>
                  <a:gd name="T21" fmla="*/ 1 h 54"/>
                  <a:gd name="T22" fmla="*/ 0 w 85"/>
                  <a:gd name="T23" fmla="*/ 1 h 54"/>
                  <a:gd name="T24" fmla="*/ 0 w 85"/>
                  <a:gd name="T25" fmla="*/ 1 h 54"/>
                  <a:gd name="T26" fmla="*/ 0 w 85"/>
                  <a:gd name="T27" fmla="*/ 1 h 54"/>
                  <a:gd name="T28" fmla="*/ 0 w 85"/>
                  <a:gd name="T29" fmla="*/ 1 h 54"/>
                  <a:gd name="T30" fmla="*/ 0 w 85"/>
                  <a:gd name="T31" fmla="*/ 1 h 54"/>
                  <a:gd name="T32" fmla="*/ 0 w 85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54"/>
                  <a:gd name="T53" fmla="*/ 85 w 85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8" name="Freeform 379"/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0 w 63"/>
                  <a:gd name="T1" fmla="*/ 0 h 35"/>
                  <a:gd name="T2" fmla="*/ 0 w 63"/>
                  <a:gd name="T3" fmla="*/ 0 h 35"/>
                  <a:gd name="T4" fmla="*/ 0 w 63"/>
                  <a:gd name="T5" fmla="*/ 0 h 35"/>
                  <a:gd name="T6" fmla="*/ 0 w 63"/>
                  <a:gd name="T7" fmla="*/ 0 h 35"/>
                  <a:gd name="T8" fmla="*/ 0 w 63"/>
                  <a:gd name="T9" fmla="*/ 0 h 35"/>
                  <a:gd name="T10" fmla="*/ 0 w 63"/>
                  <a:gd name="T11" fmla="*/ 0 h 35"/>
                  <a:gd name="T12" fmla="*/ 0 w 63"/>
                  <a:gd name="T13" fmla="*/ 0 h 35"/>
                  <a:gd name="T14" fmla="*/ 0 w 63"/>
                  <a:gd name="T15" fmla="*/ 0 h 35"/>
                  <a:gd name="T16" fmla="*/ 0 w 63"/>
                  <a:gd name="T17" fmla="*/ 0 h 35"/>
                  <a:gd name="T18" fmla="*/ 0 w 63"/>
                  <a:gd name="T19" fmla="*/ 0 h 35"/>
                  <a:gd name="T20" fmla="*/ 0 w 63"/>
                  <a:gd name="T21" fmla="*/ 0 h 35"/>
                  <a:gd name="T22" fmla="*/ 0 w 63"/>
                  <a:gd name="T23" fmla="*/ 0 h 35"/>
                  <a:gd name="T24" fmla="*/ 0 w 63"/>
                  <a:gd name="T25" fmla="*/ 0 h 35"/>
                  <a:gd name="T26" fmla="*/ 0 w 63"/>
                  <a:gd name="T27" fmla="*/ 0 h 35"/>
                  <a:gd name="T28" fmla="*/ 0 w 63"/>
                  <a:gd name="T29" fmla="*/ 0 h 35"/>
                  <a:gd name="T30" fmla="*/ 0 w 63"/>
                  <a:gd name="T31" fmla="*/ 0 h 35"/>
                  <a:gd name="T32" fmla="*/ 0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35"/>
                  <a:gd name="T53" fmla="*/ 63 w 6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79" name="Freeform 380"/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1 w 331"/>
                  <a:gd name="T1" fmla="*/ 1 h 91"/>
                  <a:gd name="T2" fmla="*/ 1 w 331"/>
                  <a:gd name="T3" fmla="*/ 1 h 91"/>
                  <a:gd name="T4" fmla="*/ 1 w 331"/>
                  <a:gd name="T5" fmla="*/ 1 h 91"/>
                  <a:gd name="T6" fmla="*/ 1 w 331"/>
                  <a:gd name="T7" fmla="*/ 1 h 91"/>
                  <a:gd name="T8" fmla="*/ 1 w 331"/>
                  <a:gd name="T9" fmla="*/ 1 h 91"/>
                  <a:gd name="T10" fmla="*/ 1 w 331"/>
                  <a:gd name="T11" fmla="*/ 1 h 91"/>
                  <a:gd name="T12" fmla="*/ 1 w 331"/>
                  <a:gd name="T13" fmla="*/ 1 h 91"/>
                  <a:gd name="T14" fmla="*/ 1 w 331"/>
                  <a:gd name="T15" fmla="*/ 1 h 91"/>
                  <a:gd name="T16" fmla="*/ 1 w 331"/>
                  <a:gd name="T17" fmla="*/ 1 h 91"/>
                  <a:gd name="T18" fmla="*/ 1 w 331"/>
                  <a:gd name="T19" fmla="*/ 1 h 91"/>
                  <a:gd name="T20" fmla="*/ 1 w 331"/>
                  <a:gd name="T21" fmla="*/ 1 h 91"/>
                  <a:gd name="T22" fmla="*/ 1 w 331"/>
                  <a:gd name="T23" fmla="*/ 1 h 91"/>
                  <a:gd name="T24" fmla="*/ 1 w 331"/>
                  <a:gd name="T25" fmla="*/ 1 h 91"/>
                  <a:gd name="T26" fmla="*/ 1 w 331"/>
                  <a:gd name="T27" fmla="*/ 1 h 91"/>
                  <a:gd name="T28" fmla="*/ 1 w 331"/>
                  <a:gd name="T29" fmla="*/ 1 h 91"/>
                  <a:gd name="T30" fmla="*/ 1 w 331"/>
                  <a:gd name="T31" fmla="*/ 1 h 91"/>
                  <a:gd name="T32" fmla="*/ 1 w 331"/>
                  <a:gd name="T33" fmla="*/ 1 h 91"/>
                  <a:gd name="T34" fmla="*/ 1 w 331"/>
                  <a:gd name="T35" fmla="*/ 1 h 91"/>
                  <a:gd name="T36" fmla="*/ 1 w 331"/>
                  <a:gd name="T37" fmla="*/ 1 h 91"/>
                  <a:gd name="T38" fmla="*/ 1 w 331"/>
                  <a:gd name="T39" fmla="*/ 1 h 91"/>
                  <a:gd name="T40" fmla="*/ 0 w 331"/>
                  <a:gd name="T41" fmla="*/ 1 h 91"/>
                  <a:gd name="T42" fmla="*/ 1 w 331"/>
                  <a:gd name="T43" fmla="*/ 1 h 91"/>
                  <a:gd name="T44" fmla="*/ 1 w 331"/>
                  <a:gd name="T45" fmla="*/ 1 h 91"/>
                  <a:gd name="T46" fmla="*/ 1 w 331"/>
                  <a:gd name="T47" fmla="*/ 1 h 91"/>
                  <a:gd name="T48" fmla="*/ 1 w 331"/>
                  <a:gd name="T49" fmla="*/ 1 h 91"/>
                  <a:gd name="T50" fmla="*/ 1 w 331"/>
                  <a:gd name="T51" fmla="*/ 1 h 91"/>
                  <a:gd name="T52" fmla="*/ 1 w 331"/>
                  <a:gd name="T53" fmla="*/ 0 h 91"/>
                  <a:gd name="T54" fmla="*/ 1 w 331"/>
                  <a:gd name="T55" fmla="*/ 1 h 91"/>
                  <a:gd name="T56" fmla="*/ 1 w 331"/>
                  <a:gd name="T57" fmla="*/ 1 h 91"/>
                  <a:gd name="T58" fmla="*/ 1 w 331"/>
                  <a:gd name="T59" fmla="*/ 1 h 91"/>
                  <a:gd name="T60" fmla="*/ 1 w 331"/>
                  <a:gd name="T61" fmla="*/ 1 h 91"/>
                  <a:gd name="T62" fmla="*/ 1 w 331"/>
                  <a:gd name="T63" fmla="*/ 1 h 91"/>
                  <a:gd name="T64" fmla="*/ 1 w 331"/>
                  <a:gd name="T65" fmla="*/ 1 h 91"/>
                  <a:gd name="T66" fmla="*/ 1 w 331"/>
                  <a:gd name="T67" fmla="*/ 1 h 91"/>
                  <a:gd name="T68" fmla="*/ 1 w 331"/>
                  <a:gd name="T69" fmla="*/ 1 h 91"/>
                  <a:gd name="T70" fmla="*/ 1 w 331"/>
                  <a:gd name="T71" fmla="*/ 1 h 91"/>
                  <a:gd name="T72" fmla="*/ 1 w 331"/>
                  <a:gd name="T73" fmla="*/ 1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1"/>
                  <a:gd name="T112" fmla="*/ 0 h 91"/>
                  <a:gd name="T113" fmla="*/ 331 w 331"/>
                  <a:gd name="T114" fmla="*/ 91 h 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0" name="Freeform 381"/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 w 44"/>
                  <a:gd name="T1" fmla="*/ 0 h 67"/>
                  <a:gd name="T2" fmla="*/ 1 w 44"/>
                  <a:gd name="T3" fmla="*/ 0 h 67"/>
                  <a:gd name="T4" fmla="*/ 1 w 44"/>
                  <a:gd name="T5" fmla="*/ 0 h 67"/>
                  <a:gd name="T6" fmla="*/ 1 w 44"/>
                  <a:gd name="T7" fmla="*/ 0 h 67"/>
                  <a:gd name="T8" fmla="*/ 1 w 44"/>
                  <a:gd name="T9" fmla="*/ 0 h 67"/>
                  <a:gd name="T10" fmla="*/ 1 w 44"/>
                  <a:gd name="T11" fmla="*/ 0 h 67"/>
                  <a:gd name="T12" fmla="*/ 1 w 44"/>
                  <a:gd name="T13" fmla="*/ 0 h 67"/>
                  <a:gd name="T14" fmla="*/ 0 w 44"/>
                  <a:gd name="T15" fmla="*/ 0 h 67"/>
                  <a:gd name="T16" fmla="*/ 1 w 44"/>
                  <a:gd name="T17" fmla="*/ 0 h 67"/>
                  <a:gd name="T18" fmla="*/ 1 w 44"/>
                  <a:gd name="T19" fmla="*/ 0 h 67"/>
                  <a:gd name="T20" fmla="*/ 1 w 44"/>
                  <a:gd name="T21" fmla="*/ 0 h 67"/>
                  <a:gd name="T22" fmla="*/ 1 w 44"/>
                  <a:gd name="T23" fmla="*/ 0 h 67"/>
                  <a:gd name="T24" fmla="*/ 1 w 44"/>
                  <a:gd name="T25" fmla="*/ 0 h 67"/>
                  <a:gd name="T26" fmla="*/ 1 w 44"/>
                  <a:gd name="T27" fmla="*/ 0 h 67"/>
                  <a:gd name="T28" fmla="*/ 1 w 44"/>
                  <a:gd name="T29" fmla="*/ 0 h 67"/>
                  <a:gd name="T30" fmla="*/ 1 w 44"/>
                  <a:gd name="T31" fmla="*/ 0 h 67"/>
                  <a:gd name="T32" fmla="*/ 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7"/>
                  <a:gd name="T53" fmla="*/ 44 w 44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1" name="Freeform 382"/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1 h 78"/>
                  <a:gd name="T2" fmla="*/ 0 w 66"/>
                  <a:gd name="T3" fmla="*/ 1 h 78"/>
                  <a:gd name="T4" fmla="*/ 1 w 66"/>
                  <a:gd name="T5" fmla="*/ 1 h 78"/>
                  <a:gd name="T6" fmla="*/ 1 w 66"/>
                  <a:gd name="T7" fmla="*/ 1 h 78"/>
                  <a:gd name="T8" fmla="*/ 1 w 66"/>
                  <a:gd name="T9" fmla="*/ 1 h 78"/>
                  <a:gd name="T10" fmla="*/ 1 w 66"/>
                  <a:gd name="T11" fmla="*/ 1 h 78"/>
                  <a:gd name="T12" fmla="*/ 1 w 66"/>
                  <a:gd name="T13" fmla="*/ 1 h 78"/>
                  <a:gd name="T14" fmla="*/ 1 w 66"/>
                  <a:gd name="T15" fmla="*/ 1 h 78"/>
                  <a:gd name="T16" fmla="*/ 1 w 66"/>
                  <a:gd name="T17" fmla="*/ 0 h 78"/>
                  <a:gd name="T18" fmla="*/ 1 w 66"/>
                  <a:gd name="T19" fmla="*/ 1 h 78"/>
                  <a:gd name="T20" fmla="*/ 1 w 66"/>
                  <a:gd name="T21" fmla="*/ 1 h 78"/>
                  <a:gd name="T22" fmla="*/ 1 w 66"/>
                  <a:gd name="T23" fmla="*/ 1 h 78"/>
                  <a:gd name="T24" fmla="*/ 1 w 66"/>
                  <a:gd name="T25" fmla="*/ 1 h 78"/>
                  <a:gd name="T26" fmla="*/ 1 w 66"/>
                  <a:gd name="T27" fmla="*/ 1 h 78"/>
                  <a:gd name="T28" fmla="*/ 1 w 66"/>
                  <a:gd name="T29" fmla="*/ 1 h 78"/>
                  <a:gd name="T30" fmla="*/ 1 w 66"/>
                  <a:gd name="T31" fmla="*/ 1 h 78"/>
                  <a:gd name="T32" fmla="*/ 1 w 66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8"/>
                  <a:gd name="T53" fmla="*/ 66 w 66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2" name="Freeform 383"/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1 h 92"/>
                  <a:gd name="T2" fmla="*/ 0 w 84"/>
                  <a:gd name="T3" fmla="*/ 1 h 92"/>
                  <a:gd name="T4" fmla="*/ 1 w 84"/>
                  <a:gd name="T5" fmla="*/ 1 h 92"/>
                  <a:gd name="T6" fmla="*/ 1 w 84"/>
                  <a:gd name="T7" fmla="*/ 1 h 92"/>
                  <a:gd name="T8" fmla="*/ 1 w 84"/>
                  <a:gd name="T9" fmla="*/ 1 h 92"/>
                  <a:gd name="T10" fmla="*/ 1 w 84"/>
                  <a:gd name="T11" fmla="*/ 1 h 92"/>
                  <a:gd name="T12" fmla="*/ 1 w 84"/>
                  <a:gd name="T13" fmla="*/ 1 h 92"/>
                  <a:gd name="T14" fmla="*/ 1 w 84"/>
                  <a:gd name="T15" fmla="*/ 1 h 92"/>
                  <a:gd name="T16" fmla="*/ 1 w 84"/>
                  <a:gd name="T17" fmla="*/ 0 h 92"/>
                  <a:gd name="T18" fmla="*/ 1 w 84"/>
                  <a:gd name="T19" fmla="*/ 1 h 92"/>
                  <a:gd name="T20" fmla="*/ 1 w 84"/>
                  <a:gd name="T21" fmla="*/ 1 h 92"/>
                  <a:gd name="T22" fmla="*/ 1 w 84"/>
                  <a:gd name="T23" fmla="*/ 1 h 92"/>
                  <a:gd name="T24" fmla="*/ 1 w 84"/>
                  <a:gd name="T25" fmla="*/ 1 h 92"/>
                  <a:gd name="T26" fmla="*/ 1 w 84"/>
                  <a:gd name="T27" fmla="*/ 1 h 92"/>
                  <a:gd name="T28" fmla="*/ 1 w 84"/>
                  <a:gd name="T29" fmla="*/ 1 h 92"/>
                  <a:gd name="T30" fmla="*/ 1 w 84"/>
                  <a:gd name="T31" fmla="*/ 1 h 92"/>
                  <a:gd name="T32" fmla="*/ 1 w 84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92"/>
                  <a:gd name="T53" fmla="*/ 84 w 84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3" name="Freeform 384"/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1 h 102"/>
                  <a:gd name="T2" fmla="*/ 0 w 77"/>
                  <a:gd name="T3" fmla="*/ 1 h 102"/>
                  <a:gd name="T4" fmla="*/ 1 w 77"/>
                  <a:gd name="T5" fmla="*/ 1 h 102"/>
                  <a:gd name="T6" fmla="*/ 1 w 77"/>
                  <a:gd name="T7" fmla="*/ 1 h 102"/>
                  <a:gd name="T8" fmla="*/ 1 w 77"/>
                  <a:gd name="T9" fmla="*/ 1 h 102"/>
                  <a:gd name="T10" fmla="*/ 1 w 77"/>
                  <a:gd name="T11" fmla="*/ 1 h 102"/>
                  <a:gd name="T12" fmla="*/ 1 w 77"/>
                  <a:gd name="T13" fmla="*/ 1 h 102"/>
                  <a:gd name="T14" fmla="*/ 1 w 77"/>
                  <a:gd name="T15" fmla="*/ 1 h 102"/>
                  <a:gd name="T16" fmla="*/ 1 w 77"/>
                  <a:gd name="T17" fmla="*/ 0 h 102"/>
                  <a:gd name="T18" fmla="*/ 1 w 77"/>
                  <a:gd name="T19" fmla="*/ 1 h 102"/>
                  <a:gd name="T20" fmla="*/ 1 w 77"/>
                  <a:gd name="T21" fmla="*/ 1 h 102"/>
                  <a:gd name="T22" fmla="*/ 1 w 77"/>
                  <a:gd name="T23" fmla="*/ 1 h 102"/>
                  <a:gd name="T24" fmla="*/ 1 w 77"/>
                  <a:gd name="T25" fmla="*/ 1 h 102"/>
                  <a:gd name="T26" fmla="*/ 1 w 77"/>
                  <a:gd name="T27" fmla="*/ 1 h 102"/>
                  <a:gd name="T28" fmla="*/ 1 w 77"/>
                  <a:gd name="T29" fmla="*/ 1 h 102"/>
                  <a:gd name="T30" fmla="*/ 1 w 77"/>
                  <a:gd name="T31" fmla="*/ 1 h 102"/>
                  <a:gd name="T32" fmla="*/ 1 w 77"/>
                  <a:gd name="T33" fmla="*/ 1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02"/>
                  <a:gd name="T53" fmla="*/ 77 w 7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4" name="Freeform 385"/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1 h 92"/>
                  <a:gd name="T2" fmla="*/ 0 w 67"/>
                  <a:gd name="T3" fmla="*/ 1 h 92"/>
                  <a:gd name="T4" fmla="*/ 0 w 67"/>
                  <a:gd name="T5" fmla="*/ 1 h 92"/>
                  <a:gd name="T6" fmla="*/ 0 w 67"/>
                  <a:gd name="T7" fmla="*/ 1 h 92"/>
                  <a:gd name="T8" fmla="*/ 0 w 67"/>
                  <a:gd name="T9" fmla="*/ 1 h 92"/>
                  <a:gd name="T10" fmla="*/ 0 w 67"/>
                  <a:gd name="T11" fmla="*/ 1 h 92"/>
                  <a:gd name="T12" fmla="*/ 0 w 67"/>
                  <a:gd name="T13" fmla="*/ 1 h 92"/>
                  <a:gd name="T14" fmla="*/ 0 w 67"/>
                  <a:gd name="T15" fmla="*/ 1 h 92"/>
                  <a:gd name="T16" fmla="*/ 0 w 67"/>
                  <a:gd name="T17" fmla="*/ 0 h 92"/>
                  <a:gd name="T18" fmla="*/ 0 w 67"/>
                  <a:gd name="T19" fmla="*/ 1 h 92"/>
                  <a:gd name="T20" fmla="*/ 0 w 67"/>
                  <a:gd name="T21" fmla="*/ 1 h 92"/>
                  <a:gd name="T22" fmla="*/ 0 w 67"/>
                  <a:gd name="T23" fmla="*/ 1 h 92"/>
                  <a:gd name="T24" fmla="*/ 0 w 67"/>
                  <a:gd name="T25" fmla="*/ 1 h 92"/>
                  <a:gd name="T26" fmla="*/ 0 w 67"/>
                  <a:gd name="T27" fmla="*/ 1 h 92"/>
                  <a:gd name="T28" fmla="*/ 0 w 67"/>
                  <a:gd name="T29" fmla="*/ 1 h 92"/>
                  <a:gd name="T30" fmla="*/ 0 w 67"/>
                  <a:gd name="T31" fmla="*/ 1 h 92"/>
                  <a:gd name="T32" fmla="*/ 0 w 67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2"/>
                  <a:gd name="T53" fmla="*/ 67 w 67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5" name="Freeform 386"/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0 h 77"/>
                  <a:gd name="T2" fmla="*/ 0 w 56"/>
                  <a:gd name="T3" fmla="*/ 0 h 77"/>
                  <a:gd name="T4" fmla="*/ 1 w 56"/>
                  <a:gd name="T5" fmla="*/ 0 h 77"/>
                  <a:gd name="T6" fmla="*/ 1 w 56"/>
                  <a:gd name="T7" fmla="*/ 0 h 77"/>
                  <a:gd name="T8" fmla="*/ 1 w 56"/>
                  <a:gd name="T9" fmla="*/ 0 h 77"/>
                  <a:gd name="T10" fmla="*/ 1 w 56"/>
                  <a:gd name="T11" fmla="*/ 0 h 77"/>
                  <a:gd name="T12" fmla="*/ 1 w 56"/>
                  <a:gd name="T13" fmla="*/ 0 h 77"/>
                  <a:gd name="T14" fmla="*/ 1 w 56"/>
                  <a:gd name="T15" fmla="*/ 0 h 77"/>
                  <a:gd name="T16" fmla="*/ 1 w 56"/>
                  <a:gd name="T17" fmla="*/ 0 h 77"/>
                  <a:gd name="T18" fmla="*/ 1 w 56"/>
                  <a:gd name="T19" fmla="*/ 0 h 77"/>
                  <a:gd name="T20" fmla="*/ 1 w 56"/>
                  <a:gd name="T21" fmla="*/ 0 h 77"/>
                  <a:gd name="T22" fmla="*/ 1 w 56"/>
                  <a:gd name="T23" fmla="*/ 0 h 77"/>
                  <a:gd name="T24" fmla="*/ 1 w 56"/>
                  <a:gd name="T25" fmla="*/ 0 h 77"/>
                  <a:gd name="T26" fmla="*/ 1 w 56"/>
                  <a:gd name="T27" fmla="*/ 0 h 77"/>
                  <a:gd name="T28" fmla="*/ 1 w 56"/>
                  <a:gd name="T29" fmla="*/ 0 h 77"/>
                  <a:gd name="T30" fmla="*/ 1 w 56"/>
                  <a:gd name="T31" fmla="*/ 0 h 77"/>
                  <a:gd name="T32" fmla="*/ 1 w 56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77"/>
                  <a:gd name="T53" fmla="*/ 56 w 56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6" name="Freeform 387"/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 h 46"/>
                  <a:gd name="T2" fmla="*/ 0 w 15"/>
                  <a:gd name="T3" fmla="*/ 1 h 46"/>
                  <a:gd name="T4" fmla="*/ 0 w 15"/>
                  <a:gd name="T5" fmla="*/ 1 h 46"/>
                  <a:gd name="T6" fmla="*/ 1 w 15"/>
                  <a:gd name="T7" fmla="*/ 1 h 46"/>
                  <a:gd name="T8" fmla="*/ 1 w 15"/>
                  <a:gd name="T9" fmla="*/ 0 h 46"/>
                  <a:gd name="T10" fmla="*/ 1 w 15"/>
                  <a:gd name="T11" fmla="*/ 1 h 46"/>
                  <a:gd name="T12" fmla="*/ 1 w 15"/>
                  <a:gd name="T13" fmla="*/ 1 h 46"/>
                  <a:gd name="T14" fmla="*/ 1 w 15"/>
                  <a:gd name="T15" fmla="*/ 1 h 46"/>
                  <a:gd name="T16" fmla="*/ 1 w 1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7" name="Freeform 388"/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1 h 85"/>
                  <a:gd name="T2" fmla="*/ 0 w 75"/>
                  <a:gd name="T3" fmla="*/ 1 h 85"/>
                  <a:gd name="T4" fmla="*/ 0 w 75"/>
                  <a:gd name="T5" fmla="*/ 1 h 85"/>
                  <a:gd name="T6" fmla="*/ 0 w 75"/>
                  <a:gd name="T7" fmla="*/ 1 h 85"/>
                  <a:gd name="T8" fmla="*/ 0 w 75"/>
                  <a:gd name="T9" fmla="*/ 1 h 85"/>
                  <a:gd name="T10" fmla="*/ 0 w 75"/>
                  <a:gd name="T11" fmla="*/ 1 h 85"/>
                  <a:gd name="T12" fmla="*/ 0 w 75"/>
                  <a:gd name="T13" fmla="*/ 1 h 85"/>
                  <a:gd name="T14" fmla="*/ 0 w 75"/>
                  <a:gd name="T15" fmla="*/ 1 h 85"/>
                  <a:gd name="T16" fmla="*/ 0 w 75"/>
                  <a:gd name="T17" fmla="*/ 0 h 85"/>
                  <a:gd name="T18" fmla="*/ 0 w 75"/>
                  <a:gd name="T19" fmla="*/ 1 h 85"/>
                  <a:gd name="T20" fmla="*/ 0 w 75"/>
                  <a:gd name="T21" fmla="*/ 1 h 85"/>
                  <a:gd name="T22" fmla="*/ 0 w 75"/>
                  <a:gd name="T23" fmla="*/ 1 h 85"/>
                  <a:gd name="T24" fmla="*/ 0 w 75"/>
                  <a:gd name="T25" fmla="*/ 1 h 85"/>
                  <a:gd name="T26" fmla="*/ 0 w 75"/>
                  <a:gd name="T27" fmla="*/ 1 h 85"/>
                  <a:gd name="T28" fmla="*/ 0 w 75"/>
                  <a:gd name="T29" fmla="*/ 1 h 85"/>
                  <a:gd name="T30" fmla="*/ 0 w 75"/>
                  <a:gd name="T31" fmla="*/ 1 h 85"/>
                  <a:gd name="T32" fmla="*/ 0 w 7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85"/>
                  <a:gd name="T53" fmla="*/ 75 w 75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8" name="Freeform 389"/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1 h 99"/>
                  <a:gd name="T2" fmla="*/ 0 w 74"/>
                  <a:gd name="T3" fmla="*/ 1 h 99"/>
                  <a:gd name="T4" fmla="*/ 1 w 74"/>
                  <a:gd name="T5" fmla="*/ 1 h 99"/>
                  <a:gd name="T6" fmla="*/ 1 w 74"/>
                  <a:gd name="T7" fmla="*/ 1 h 99"/>
                  <a:gd name="T8" fmla="*/ 1 w 74"/>
                  <a:gd name="T9" fmla="*/ 1 h 99"/>
                  <a:gd name="T10" fmla="*/ 1 w 74"/>
                  <a:gd name="T11" fmla="*/ 1 h 99"/>
                  <a:gd name="T12" fmla="*/ 1 w 74"/>
                  <a:gd name="T13" fmla="*/ 1 h 99"/>
                  <a:gd name="T14" fmla="*/ 1 w 74"/>
                  <a:gd name="T15" fmla="*/ 1 h 99"/>
                  <a:gd name="T16" fmla="*/ 1 w 74"/>
                  <a:gd name="T17" fmla="*/ 0 h 99"/>
                  <a:gd name="T18" fmla="*/ 1 w 74"/>
                  <a:gd name="T19" fmla="*/ 1 h 99"/>
                  <a:gd name="T20" fmla="*/ 1 w 74"/>
                  <a:gd name="T21" fmla="*/ 1 h 99"/>
                  <a:gd name="T22" fmla="*/ 1 w 74"/>
                  <a:gd name="T23" fmla="*/ 1 h 99"/>
                  <a:gd name="T24" fmla="*/ 1 w 74"/>
                  <a:gd name="T25" fmla="*/ 1 h 99"/>
                  <a:gd name="T26" fmla="*/ 1 w 74"/>
                  <a:gd name="T27" fmla="*/ 1 h 99"/>
                  <a:gd name="T28" fmla="*/ 1 w 74"/>
                  <a:gd name="T29" fmla="*/ 1 h 99"/>
                  <a:gd name="T30" fmla="*/ 1 w 74"/>
                  <a:gd name="T31" fmla="*/ 1 h 99"/>
                  <a:gd name="T32" fmla="*/ 1 w 74"/>
                  <a:gd name="T33" fmla="*/ 1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99"/>
                  <a:gd name="T53" fmla="*/ 74 w 74"/>
                  <a:gd name="T54" fmla="*/ 99 h 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989" name="Freeform 390"/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1 h 95"/>
                  <a:gd name="T2" fmla="*/ 0 w 55"/>
                  <a:gd name="T3" fmla="*/ 1 h 95"/>
                  <a:gd name="T4" fmla="*/ 1 w 55"/>
                  <a:gd name="T5" fmla="*/ 1 h 95"/>
                  <a:gd name="T6" fmla="*/ 1 w 55"/>
                  <a:gd name="T7" fmla="*/ 1 h 95"/>
                  <a:gd name="T8" fmla="*/ 1 w 55"/>
                  <a:gd name="T9" fmla="*/ 1 h 95"/>
                  <a:gd name="T10" fmla="*/ 1 w 55"/>
                  <a:gd name="T11" fmla="*/ 1 h 95"/>
                  <a:gd name="T12" fmla="*/ 1 w 55"/>
                  <a:gd name="T13" fmla="*/ 1 h 95"/>
                  <a:gd name="T14" fmla="*/ 1 w 55"/>
                  <a:gd name="T15" fmla="*/ 1 h 95"/>
                  <a:gd name="T16" fmla="*/ 1 w 55"/>
                  <a:gd name="T17" fmla="*/ 0 h 95"/>
                  <a:gd name="T18" fmla="*/ 1 w 55"/>
                  <a:gd name="T19" fmla="*/ 1 h 95"/>
                  <a:gd name="T20" fmla="*/ 1 w 55"/>
                  <a:gd name="T21" fmla="*/ 1 h 95"/>
                  <a:gd name="T22" fmla="*/ 1 w 55"/>
                  <a:gd name="T23" fmla="*/ 1 h 95"/>
                  <a:gd name="T24" fmla="*/ 1 w 55"/>
                  <a:gd name="T25" fmla="*/ 1 h 95"/>
                  <a:gd name="T26" fmla="*/ 1 w 55"/>
                  <a:gd name="T27" fmla="*/ 1 h 95"/>
                  <a:gd name="T28" fmla="*/ 1 w 55"/>
                  <a:gd name="T29" fmla="*/ 1 h 95"/>
                  <a:gd name="T30" fmla="*/ 1 w 55"/>
                  <a:gd name="T31" fmla="*/ 1 h 95"/>
                  <a:gd name="T32" fmla="*/ 1 w 55"/>
                  <a:gd name="T33" fmla="*/ 1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95"/>
                  <a:gd name="T53" fmla="*/ 55 w 55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7657" name="Freeform 391"/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 h 70"/>
                <a:gd name="T2" fmla="*/ 0 w 58"/>
                <a:gd name="T3" fmla="*/ 1 h 70"/>
                <a:gd name="T4" fmla="*/ 1 w 58"/>
                <a:gd name="T5" fmla="*/ 1 h 70"/>
                <a:gd name="T6" fmla="*/ 1 w 58"/>
                <a:gd name="T7" fmla="*/ 1 h 70"/>
                <a:gd name="T8" fmla="*/ 1 w 58"/>
                <a:gd name="T9" fmla="*/ 1 h 70"/>
                <a:gd name="T10" fmla="*/ 1 w 58"/>
                <a:gd name="T11" fmla="*/ 1 h 70"/>
                <a:gd name="T12" fmla="*/ 1 w 58"/>
                <a:gd name="T13" fmla="*/ 1 h 70"/>
                <a:gd name="T14" fmla="*/ 1 w 58"/>
                <a:gd name="T15" fmla="*/ 1 h 70"/>
                <a:gd name="T16" fmla="*/ 1 w 58"/>
                <a:gd name="T17" fmla="*/ 0 h 70"/>
                <a:gd name="T18" fmla="*/ 1 w 58"/>
                <a:gd name="T19" fmla="*/ 1 h 70"/>
                <a:gd name="T20" fmla="*/ 1 w 58"/>
                <a:gd name="T21" fmla="*/ 1 h 70"/>
                <a:gd name="T22" fmla="*/ 1 w 58"/>
                <a:gd name="T23" fmla="*/ 1 h 70"/>
                <a:gd name="T24" fmla="*/ 1 w 58"/>
                <a:gd name="T25" fmla="*/ 1 h 70"/>
                <a:gd name="T26" fmla="*/ 1 w 58"/>
                <a:gd name="T27" fmla="*/ 1 h 70"/>
                <a:gd name="T28" fmla="*/ 1 w 58"/>
                <a:gd name="T29" fmla="*/ 1 h 70"/>
                <a:gd name="T30" fmla="*/ 1 w 58"/>
                <a:gd name="T31" fmla="*/ 1 h 70"/>
                <a:gd name="T32" fmla="*/ 1 w 5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0"/>
                <a:gd name="T53" fmla="*/ 58 w 5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58" name="Freeform 392"/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 h 52"/>
                <a:gd name="T2" fmla="*/ 0 w 22"/>
                <a:gd name="T3" fmla="*/ 1 h 52"/>
                <a:gd name="T4" fmla="*/ 1 w 22"/>
                <a:gd name="T5" fmla="*/ 1 h 52"/>
                <a:gd name="T6" fmla="*/ 1 w 22"/>
                <a:gd name="T7" fmla="*/ 1 h 52"/>
                <a:gd name="T8" fmla="*/ 1 w 22"/>
                <a:gd name="T9" fmla="*/ 0 h 52"/>
                <a:gd name="T10" fmla="*/ 1 w 22"/>
                <a:gd name="T11" fmla="*/ 1 h 52"/>
                <a:gd name="T12" fmla="*/ 1 w 22"/>
                <a:gd name="T13" fmla="*/ 1 h 52"/>
                <a:gd name="T14" fmla="*/ 1 w 22"/>
                <a:gd name="T15" fmla="*/ 1 h 52"/>
                <a:gd name="T16" fmla="*/ 1 w 22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2"/>
                <a:gd name="T29" fmla="*/ 22 w 22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59" name="Freeform 393"/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0 w 45"/>
                <a:gd name="T1" fmla="*/ 0 h 40"/>
                <a:gd name="T2" fmla="*/ 0 w 45"/>
                <a:gd name="T3" fmla="*/ 1 h 40"/>
                <a:gd name="T4" fmla="*/ 0 w 45"/>
                <a:gd name="T5" fmla="*/ 1 h 40"/>
                <a:gd name="T6" fmla="*/ 0 w 45"/>
                <a:gd name="T7" fmla="*/ 1 h 40"/>
                <a:gd name="T8" fmla="*/ 0 w 45"/>
                <a:gd name="T9" fmla="*/ 1 h 40"/>
                <a:gd name="T10" fmla="*/ 0 w 45"/>
                <a:gd name="T11" fmla="*/ 1 h 40"/>
                <a:gd name="T12" fmla="*/ 0 w 45"/>
                <a:gd name="T13" fmla="*/ 1 h 40"/>
                <a:gd name="T14" fmla="*/ 0 w 45"/>
                <a:gd name="T15" fmla="*/ 1 h 40"/>
                <a:gd name="T16" fmla="*/ 0 w 45"/>
                <a:gd name="T17" fmla="*/ 1 h 40"/>
                <a:gd name="T18" fmla="*/ 0 w 45"/>
                <a:gd name="T19" fmla="*/ 1 h 40"/>
                <a:gd name="T20" fmla="*/ 0 w 45"/>
                <a:gd name="T21" fmla="*/ 1 h 40"/>
                <a:gd name="T22" fmla="*/ 0 w 45"/>
                <a:gd name="T23" fmla="*/ 1 h 40"/>
                <a:gd name="T24" fmla="*/ 0 w 45"/>
                <a:gd name="T25" fmla="*/ 1 h 40"/>
                <a:gd name="T26" fmla="*/ 0 w 45"/>
                <a:gd name="T27" fmla="*/ 1 h 40"/>
                <a:gd name="T28" fmla="*/ 0 w 45"/>
                <a:gd name="T29" fmla="*/ 1 h 40"/>
                <a:gd name="T30" fmla="*/ 0 w 45"/>
                <a:gd name="T31" fmla="*/ 1 h 40"/>
                <a:gd name="T32" fmla="*/ 0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0"/>
                <a:gd name="T53" fmla="*/ 45 w 4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0" name="Freeform 394"/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1" name="Freeform 395"/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 w 51"/>
                <a:gd name="T1" fmla="*/ 1 h 45"/>
                <a:gd name="T2" fmla="*/ 1 w 51"/>
                <a:gd name="T3" fmla="*/ 1 h 45"/>
                <a:gd name="T4" fmla="*/ 1 w 51"/>
                <a:gd name="T5" fmla="*/ 1 h 45"/>
                <a:gd name="T6" fmla="*/ 1 w 51"/>
                <a:gd name="T7" fmla="*/ 1 h 45"/>
                <a:gd name="T8" fmla="*/ 1 w 51"/>
                <a:gd name="T9" fmla="*/ 1 h 45"/>
                <a:gd name="T10" fmla="*/ 1 w 51"/>
                <a:gd name="T11" fmla="*/ 1 h 45"/>
                <a:gd name="T12" fmla="*/ 1 w 51"/>
                <a:gd name="T13" fmla="*/ 1 h 45"/>
                <a:gd name="T14" fmla="*/ 0 w 51"/>
                <a:gd name="T15" fmla="*/ 1 h 45"/>
                <a:gd name="T16" fmla="*/ 1 w 51"/>
                <a:gd name="T17" fmla="*/ 0 h 45"/>
                <a:gd name="T18" fmla="*/ 1 w 51"/>
                <a:gd name="T19" fmla="*/ 0 h 45"/>
                <a:gd name="T20" fmla="*/ 1 w 51"/>
                <a:gd name="T21" fmla="*/ 1 h 45"/>
                <a:gd name="T22" fmla="*/ 1 w 51"/>
                <a:gd name="T23" fmla="*/ 1 h 45"/>
                <a:gd name="T24" fmla="*/ 1 w 51"/>
                <a:gd name="T25" fmla="*/ 1 h 45"/>
                <a:gd name="T26" fmla="*/ 1 w 51"/>
                <a:gd name="T27" fmla="*/ 1 h 45"/>
                <a:gd name="T28" fmla="*/ 1 w 51"/>
                <a:gd name="T29" fmla="*/ 1 h 45"/>
                <a:gd name="T30" fmla="*/ 1 w 51"/>
                <a:gd name="T31" fmla="*/ 1 h 45"/>
                <a:gd name="T32" fmla="*/ 1 w 51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5"/>
                <a:gd name="T53" fmla="*/ 51 w 51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2" name="Freeform 396"/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3" name="Freeform 397"/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0 h 65"/>
                <a:gd name="T2" fmla="*/ 1 w 30"/>
                <a:gd name="T3" fmla="*/ 0 h 65"/>
                <a:gd name="T4" fmla="*/ 1 w 30"/>
                <a:gd name="T5" fmla="*/ 0 h 65"/>
                <a:gd name="T6" fmla="*/ 1 w 30"/>
                <a:gd name="T7" fmla="*/ 0 h 65"/>
                <a:gd name="T8" fmla="*/ 1 w 30"/>
                <a:gd name="T9" fmla="*/ 0 h 65"/>
                <a:gd name="T10" fmla="*/ 1 w 30"/>
                <a:gd name="T11" fmla="*/ 0 h 65"/>
                <a:gd name="T12" fmla="*/ 1 w 30"/>
                <a:gd name="T13" fmla="*/ 0 h 65"/>
                <a:gd name="T14" fmla="*/ 1 w 30"/>
                <a:gd name="T15" fmla="*/ 0 h 65"/>
                <a:gd name="T16" fmla="*/ 1 w 30"/>
                <a:gd name="T17" fmla="*/ 0 h 65"/>
                <a:gd name="T18" fmla="*/ 1 w 30"/>
                <a:gd name="T19" fmla="*/ 0 h 65"/>
                <a:gd name="T20" fmla="*/ 1 w 30"/>
                <a:gd name="T21" fmla="*/ 0 h 65"/>
                <a:gd name="T22" fmla="*/ 1 w 30"/>
                <a:gd name="T23" fmla="*/ 0 h 65"/>
                <a:gd name="T24" fmla="*/ 0 w 30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5"/>
                <a:gd name="T41" fmla="*/ 30 w 30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4" name="Freeform 398"/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1 w 15"/>
                <a:gd name="T1" fmla="*/ 0 h 65"/>
                <a:gd name="T2" fmla="*/ 1 w 15"/>
                <a:gd name="T3" fmla="*/ 0 h 65"/>
                <a:gd name="T4" fmla="*/ 0 w 15"/>
                <a:gd name="T5" fmla="*/ 0 h 65"/>
                <a:gd name="T6" fmla="*/ 1 w 15"/>
                <a:gd name="T7" fmla="*/ 0 h 65"/>
                <a:gd name="T8" fmla="*/ 1 w 15"/>
                <a:gd name="T9" fmla="*/ 0 h 65"/>
                <a:gd name="T10" fmla="*/ 1 w 15"/>
                <a:gd name="T11" fmla="*/ 0 h 65"/>
                <a:gd name="T12" fmla="*/ 1 w 15"/>
                <a:gd name="T13" fmla="*/ 0 h 65"/>
                <a:gd name="T14" fmla="*/ 1 w 15"/>
                <a:gd name="T15" fmla="*/ 0 h 65"/>
                <a:gd name="T16" fmla="*/ 1 w 15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5"/>
                <a:gd name="T29" fmla="*/ 15 w 15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5" name="Freeform 399"/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1 w 12"/>
                <a:gd name="T1" fmla="*/ 1 h 69"/>
                <a:gd name="T2" fmla="*/ 1 w 12"/>
                <a:gd name="T3" fmla="*/ 1 h 69"/>
                <a:gd name="T4" fmla="*/ 1 w 12"/>
                <a:gd name="T5" fmla="*/ 1 h 69"/>
                <a:gd name="T6" fmla="*/ 0 w 12"/>
                <a:gd name="T7" fmla="*/ 1 h 69"/>
                <a:gd name="T8" fmla="*/ 1 w 12"/>
                <a:gd name="T9" fmla="*/ 0 h 69"/>
                <a:gd name="T10" fmla="*/ 1 w 12"/>
                <a:gd name="T11" fmla="*/ 1 h 69"/>
                <a:gd name="T12" fmla="*/ 1 w 12"/>
                <a:gd name="T13" fmla="*/ 1 h 69"/>
                <a:gd name="T14" fmla="*/ 1 w 12"/>
                <a:gd name="T15" fmla="*/ 1 h 69"/>
                <a:gd name="T16" fmla="*/ 1 w 12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9"/>
                <a:gd name="T29" fmla="*/ 12 w 1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6" name="Freeform 400"/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7" name="Freeform 401"/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8" name="Freeform 402"/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0 w 27"/>
                <a:gd name="T1" fmla="*/ 1 h 84"/>
                <a:gd name="T2" fmla="*/ 0 w 27"/>
                <a:gd name="T3" fmla="*/ 1 h 84"/>
                <a:gd name="T4" fmla="*/ 0 w 27"/>
                <a:gd name="T5" fmla="*/ 1 h 84"/>
                <a:gd name="T6" fmla="*/ 0 w 27"/>
                <a:gd name="T7" fmla="*/ 1 h 84"/>
                <a:gd name="T8" fmla="*/ 0 w 27"/>
                <a:gd name="T9" fmla="*/ 1 h 84"/>
                <a:gd name="T10" fmla="*/ 0 w 27"/>
                <a:gd name="T11" fmla="*/ 1 h 84"/>
                <a:gd name="T12" fmla="*/ 0 w 27"/>
                <a:gd name="T13" fmla="*/ 1 h 84"/>
                <a:gd name="T14" fmla="*/ 0 w 27"/>
                <a:gd name="T15" fmla="*/ 1 h 84"/>
                <a:gd name="T16" fmla="*/ 0 w 27"/>
                <a:gd name="T17" fmla="*/ 0 h 84"/>
                <a:gd name="T18" fmla="*/ 0 w 27"/>
                <a:gd name="T19" fmla="*/ 1 h 84"/>
                <a:gd name="T20" fmla="*/ 0 w 27"/>
                <a:gd name="T21" fmla="*/ 1 h 84"/>
                <a:gd name="T22" fmla="*/ 0 w 27"/>
                <a:gd name="T23" fmla="*/ 1 h 84"/>
                <a:gd name="T24" fmla="*/ 0 w 27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4"/>
                <a:gd name="T41" fmla="*/ 27 w 27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9" name="Freeform 403"/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0 w 35"/>
                <a:gd name="T1" fmla="*/ 0 h 91"/>
                <a:gd name="T2" fmla="*/ 0 w 35"/>
                <a:gd name="T3" fmla="*/ 0 h 91"/>
                <a:gd name="T4" fmla="*/ 0 w 35"/>
                <a:gd name="T5" fmla="*/ 0 h 91"/>
                <a:gd name="T6" fmla="*/ 0 w 35"/>
                <a:gd name="T7" fmla="*/ 0 h 91"/>
                <a:gd name="T8" fmla="*/ 0 w 35"/>
                <a:gd name="T9" fmla="*/ 0 h 91"/>
                <a:gd name="T10" fmla="*/ 0 w 35"/>
                <a:gd name="T11" fmla="*/ 0 h 91"/>
                <a:gd name="T12" fmla="*/ 0 w 35"/>
                <a:gd name="T13" fmla="*/ 0 h 91"/>
                <a:gd name="T14" fmla="*/ 0 w 35"/>
                <a:gd name="T15" fmla="*/ 0 h 91"/>
                <a:gd name="T16" fmla="*/ 0 w 35"/>
                <a:gd name="T17" fmla="*/ 0 h 91"/>
                <a:gd name="T18" fmla="*/ 0 w 35"/>
                <a:gd name="T19" fmla="*/ 0 h 91"/>
                <a:gd name="T20" fmla="*/ 0 w 35"/>
                <a:gd name="T21" fmla="*/ 0 h 91"/>
                <a:gd name="T22" fmla="*/ 0 w 35"/>
                <a:gd name="T23" fmla="*/ 0 h 91"/>
                <a:gd name="T24" fmla="*/ 0 w 35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0" name="Freeform 404"/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 w 56"/>
                <a:gd name="T1" fmla="*/ 1 h 85"/>
                <a:gd name="T2" fmla="*/ 1 w 56"/>
                <a:gd name="T3" fmla="*/ 1 h 85"/>
                <a:gd name="T4" fmla="*/ 1 w 56"/>
                <a:gd name="T5" fmla="*/ 1 h 85"/>
                <a:gd name="T6" fmla="*/ 1 w 56"/>
                <a:gd name="T7" fmla="*/ 1 h 85"/>
                <a:gd name="T8" fmla="*/ 1 w 56"/>
                <a:gd name="T9" fmla="*/ 1 h 85"/>
                <a:gd name="T10" fmla="*/ 1 w 56"/>
                <a:gd name="T11" fmla="*/ 1 h 85"/>
                <a:gd name="T12" fmla="*/ 1 w 56"/>
                <a:gd name="T13" fmla="*/ 1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1 w 56"/>
                <a:gd name="T21" fmla="*/ 1 h 85"/>
                <a:gd name="T22" fmla="*/ 1 w 56"/>
                <a:gd name="T23" fmla="*/ 1 h 85"/>
                <a:gd name="T24" fmla="*/ 1 w 56"/>
                <a:gd name="T25" fmla="*/ 1 h 85"/>
                <a:gd name="T26" fmla="*/ 1 w 56"/>
                <a:gd name="T27" fmla="*/ 1 h 85"/>
                <a:gd name="T28" fmla="*/ 1 w 56"/>
                <a:gd name="T29" fmla="*/ 1 h 85"/>
                <a:gd name="T30" fmla="*/ 1 w 56"/>
                <a:gd name="T31" fmla="*/ 1 h 85"/>
                <a:gd name="T32" fmla="*/ 1 w 56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5"/>
                <a:gd name="T53" fmla="*/ 56 w 56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1" name="Freeform 405"/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 w 71"/>
                <a:gd name="T1" fmla="*/ 1 h 70"/>
                <a:gd name="T2" fmla="*/ 1 w 71"/>
                <a:gd name="T3" fmla="*/ 1 h 70"/>
                <a:gd name="T4" fmla="*/ 1 w 71"/>
                <a:gd name="T5" fmla="*/ 1 h 70"/>
                <a:gd name="T6" fmla="*/ 1 w 71"/>
                <a:gd name="T7" fmla="*/ 1 h 70"/>
                <a:gd name="T8" fmla="*/ 1 w 71"/>
                <a:gd name="T9" fmla="*/ 1 h 70"/>
                <a:gd name="T10" fmla="*/ 1 w 71"/>
                <a:gd name="T11" fmla="*/ 1 h 70"/>
                <a:gd name="T12" fmla="*/ 1 w 71"/>
                <a:gd name="T13" fmla="*/ 1 h 70"/>
                <a:gd name="T14" fmla="*/ 0 w 71"/>
                <a:gd name="T15" fmla="*/ 1 h 70"/>
                <a:gd name="T16" fmla="*/ 1 w 71"/>
                <a:gd name="T17" fmla="*/ 0 h 70"/>
                <a:gd name="T18" fmla="*/ 1 w 71"/>
                <a:gd name="T19" fmla="*/ 0 h 70"/>
                <a:gd name="T20" fmla="*/ 1 w 71"/>
                <a:gd name="T21" fmla="*/ 1 h 70"/>
                <a:gd name="T22" fmla="*/ 1 w 71"/>
                <a:gd name="T23" fmla="*/ 1 h 70"/>
                <a:gd name="T24" fmla="*/ 1 w 71"/>
                <a:gd name="T25" fmla="*/ 1 h 70"/>
                <a:gd name="T26" fmla="*/ 1 w 71"/>
                <a:gd name="T27" fmla="*/ 1 h 70"/>
                <a:gd name="T28" fmla="*/ 1 w 71"/>
                <a:gd name="T29" fmla="*/ 1 h 70"/>
                <a:gd name="T30" fmla="*/ 1 w 71"/>
                <a:gd name="T31" fmla="*/ 1 h 70"/>
                <a:gd name="T32" fmla="*/ 1 w 71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0"/>
                <a:gd name="T53" fmla="*/ 71 w 7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2" name="Freeform 406"/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1 w 64"/>
                <a:gd name="T3" fmla="*/ 0 h 65"/>
                <a:gd name="T4" fmla="*/ 1 w 64"/>
                <a:gd name="T5" fmla="*/ 0 h 65"/>
                <a:gd name="T6" fmla="*/ 1 w 64"/>
                <a:gd name="T7" fmla="*/ 0 h 65"/>
                <a:gd name="T8" fmla="*/ 1 w 64"/>
                <a:gd name="T9" fmla="*/ 0 h 65"/>
                <a:gd name="T10" fmla="*/ 1 w 64"/>
                <a:gd name="T11" fmla="*/ 0 h 65"/>
                <a:gd name="T12" fmla="*/ 1 w 64"/>
                <a:gd name="T13" fmla="*/ 0 h 65"/>
                <a:gd name="T14" fmla="*/ 1 w 64"/>
                <a:gd name="T15" fmla="*/ 0 h 65"/>
                <a:gd name="T16" fmla="*/ 1 w 64"/>
                <a:gd name="T17" fmla="*/ 0 h 65"/>
                <a:gd name="T18" fmla="*/ 1 w 64"/>
                <a:gd name="T19" fmla="*/ 0 h 65"/>
                <a:gd name="T20" fmla="*/ 1 w 64"/>
                <a:gd name="T21" fmla="*/ 0 h 65"/>
                <a:gd name="T22" fmla="*/ 1 w 64"/>
                <a:gd name="T23" fmla="*/ 0 h 65"/>
                <a:gd name="T24" fmla="*/ 1 w 64"/>
                <a:gd name="T25" fmla="*/ 0 h 65"/>
                <a:gd name="T26" fmla="*/ 1 w 64"/>
                <a:gd name="T27" fmla="*/ 0 h 65"/>
                <a:gd name="T28" fmla="*/ 1 w 64"/>
                <a:gd name="T29" fmla="*/ 0 h 65"/>
                <a:gd name="T30" fmla="*/ 0 w 64"/>
                <a:gd name="T31" fmla="*/ 0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5"/>
                <a:gd name="T53" fmla="*/ 64 w 64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3" name="Freeform 407"/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4" name="Freeform 408"/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5" name="Freeform 409"/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 h 75"/>
                <a:gd name="T2" fmla="*/ 0 w 45"/>
                <a:gd name="T3" fmla="*/ 1 h 75"/>
                <a:gd name="T4" fmla="*/ 0 w 45"/>
                <a:gd name="T5" fmla="*/ 1 h 75"/>
                <a:gd name="T6" fmla="*/ 0 w 45"/>
                <a:gd name="T7" fmla="*/ 1 h 75"/>
                <a:gd name="T8" fmla="*/ 0 w 45"/>
                <a:gd name="T9" fmla="*/ 1 h 75"/>
                <a:gd name="T10" fmla="*/ 0 w 45"/>
                <a:gd name="T11" fmla="*/ 1 h 75"/>
                <a:gd name="T12" fmla="*/ 0 w 45"/>
                <a:gd name="T13" fmla="*/ 1 h 75"/>
                <a:gd name="T14" fmla="*/ 0 w 45"/>
                <a:gd name="T15" fmla="*/ 1 h 75"/>
                <a:gd name="T16" fmla="*/ 0 w 45"/>
                <a:gd name="T17" fmla="*/ 0 h 75"/>
                <a:gd name="T18" fmla="*/ 0 w 45"/>
                <a:gd name="T19" fmla="*/ 1 h 75"/>
                <a:gd name="T20" fmla="*/ 0 w 45"/>
                <a:gd name="T21" fmla="*/ 1 h 75"/>
                <a:gd name="T22" fmla="*/ 0 w 45"/>
                <a:gd name="T23" fmla="*/ 1 h 75"/>
                <a:gd name="T24" fmla="*/ 0 w 45"/>
                <a:gd name="T25" fmla="*/ 1 h 75"/>
                <a:gd name="T26" fmla="*/ 0 w 45"/>
                <a:gd name="T27" fmla="*/ 1 h 75"/>
                <a:gd name="T28" fmla="*/ 0 w 45"/>
                <a:gd name="T29" fmla="*/ 1 h 75"/>
                <a:gd name="T30" fmla="*/ 0 w 45"/>
                <a:gd name="T31" fmla="*/ 1 h 75"/>
                <a:gd name="T32" fmla="*/ 0 w 45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5"/>
                <a:gd name="T53" fmla="*/ 45 w 45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6" name="Freeform 410"/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1 h 98"/>
                <a:gd name="T2" fmla="*/ 0 w 60"/>
                <a:gd name="T3" fmla="*/ 1 h 98"/>
                <a:gd name="T4" fmla="*/ 1 w 60"/>
                <a:gd name="T5" fmla="*/ 1 h 98"/>
                <a:gd name="T6" fmla="*/ 1 w 60"/>
                <a:gd name="T7" fmla="*/ 1 h 98"/>
                <a:gd name="T8" fmla="*/ 1 w 60"/>
                <a:gd name="T9" fmla="*/ 1 h 98"/>
                <a:gd name="T10" fmla="*/ 1 w 60"/>
                <a:gd name="T11" fmla="*/ 1 h 98"/>
                <a:gd name="T12" fmla="*/ 1 w 60"/>
                <a:gd name="T13" fmla="*/ 1 h 98"/>
                <a:gd name="T14" fmla="*/ 1 w 60"/>
                <a:gd name="T15" fmla="*/ 1 h 98"/>
                <a:gd name="T16" fmla="*/ 1 w 60"/>
                <a:gd name="T17" fmla="*/ 0 h 98"/>
                <a:gd name="T18" fmla="*/ 1 w 60"/>
                <a:gd name="T19" fmla="*/ 1 h 98"/>
                <a:gd name="T20" fmla="*/ 1 w 60"/>
                <a:gd name="T21" fmla="*/ 1 h 98"/>
                <a:gd name="T22" fmla="*/ 1 w 60"/>
                <a:gd name="T23" fmla="*/ 1 h 98"/>
                <a:gd name="T24" fmla="*/ 1 w 60"/>
                <a:gd name="T25" fmla="*/ 1 h 98"/>
                <a:gd name="T26" fmla="*/ 1 w 60"/>
                <a:gd name="T27" fmla="*/ 1 h 98"/>
                <a:gd name="T28" fmla="*/ 1 w 60"/>
                <a:gd name="T29" fmla="*/ 1 h 98"/>
                <a:gd name="T30" fmla="*/ 1 w 60"/>
                <a:gd name="T31" fmla="*/ 1 h 98"/>
                <a:gd name="T32" fmla="*/ 1 w 60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8"/>
                <a:gd name="T53" fmla="*/ 60 w 60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7" name="Freeform 411"/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8" name="Freeform 412"/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0 h 87"/>
                <a:gd name="T2" fmla="*/ 0 w 71"/>
                <a:gd name="T3" fmla="*/ 0 h 87"/>
                <a:gd name="T4" fmla="*/ 0 w 71"/>
                <a:gd name="T5" fmla="*/ 0 h 87"/>
                <a:gd name="T6" fmla="*/ 0 w 71"/>
                <a:gd name="T7" fmla="*/ 0 h 87"/>
                <a:gd name="T8" fmla="*/ 0 w 71"/>
                <a:gd name="T9" fmla="*/ 0 h 87"/>
                <a:gd name="T10" fmla="*/ 0 w 71"/>
                <a:gd name="T11" fmla="*/ 0 h 87"/>
                <a:gd name="T12" fmla="*/ 0 w 71"/>
                <a:gd name="T13" fmla="*/ 0 h 87"/>
                <a:gd name="T14" fmla="*/ 0 w 71"/>
                <a:gd name="T15" fmla="*/ 0 h 87"/>
                <a:gd name="T16" fmla="*/ 0 w 71"/>
                <a:gd name="T17" fmla="*/ 0 h 87"/>
                <a:gd name="T18" fmla="*/ 0 w 71"/>
                <a:gd name="T19" fmla="*/ 0 h 87"/>
                <a:gd name="T20" fmla="*/ 0 w 71"/>
                <a:gd name="T21" fmla="*/ 0 h 87"/>
                <a:gd name="T22" fmla="*/ 0 w 71"/>
                <a:gd name="T23" fmla="*/ 0 h 87"/>
                <a:gd name="T24" fmla="*/ 0 w 71"/>
                <a:gd name="T25" fmla="*/ 0 h 87"/>
                <a:gd name="T26" fmla="*/ 0 w 71"/>
                <a:gd name="T27" fmla="*/ 0 h 87"/>
                <a:gd name="T28" fmla="*/ 0 w 71"/>
                <a:gd name="T29" fmla="*/ 0 h 87"/>
                <a:gd name="T30" fmla="*/ 0 w 71"/>
                <a:gd name="T31" fmla="*/ 0 h 87"/>
                <a:gd name="T32" fmla="*/ 0 w 71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7"/>
                <a:gd name="T53" fmla="*/ 71 w 71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79" name="Freeform 413"/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0" name="Freeform 414"/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0 h 51"/>
                <a:gd name="T2" fmla="*/ 0 w 53"/>
                <a:gd name="T3" fmla="*/ 0 h 51"/>
                <a:gd name="T4" fmla="*/ 0 w 53"/>
                <a:gd name="T5" fmla="*/ 0 h 51"/>
                <a:gd name="T6" fmla="*/ 0 w 53"/>
                <a:gd name="T7" fmla="*/ 0 h 51"/>
                <a:gd name="T8" fmla="*/ 0 w 53"/>
                <a:gd name="T9" fmla="*/ 0 h 51"/>
                <a:gd name="T10" fmla="*/ 0 w 53"/>
                <a:gd name="T11" fmla="*/ 0 h 51"/>
                <a:gd name="T12" fmla="*/ 0 w 53"/>
                <a:gd name="T13" fmla="*/ 0 h 51"/>
                <a:gd name="T14" fmla="*/ 0 w 53"/>
                <a:gd name="T15" fmla="*/ 0 h 51"/>
                <a:gd name="T16" fmla="*/ 0 w 53"/>
                <a:gd name="T17" fmla="*/ 0 h 51"/>
                <a:gd name="T18" fmla="*/ 0 w 53"/>
                <a:gd name="T19" fmla="*/ 0 h 51"/>
                <a:gd name="T20" fmla="*/ 0 w 53"/>
                <a:gd name="T21" fmla="*/ 0 h 51"/>
                <a:gd name="T22" fmla="*/ 0 w 53"/>
                <a:gd name="T23" fmla="*/ 0 h 51"/>
                <a:gd name="T24" fmla="*/ 0 w 53"/>
                <a:gd name="T25" fmla="*/ 0 h 51"/>
                <a:gd name="T26" fmla="*/ 0 w 53"/>
                <a:gd name="T27" fmla="*/ 0 h 51"/>
                <a:gd name="T28" fmla="*/ 0 w 53"/>
                <a:gd name="T29" fmla="*/ 0 h 51"/>
                <a:gd name="T30" fmla="*/ 0 w 53"/>
                <a:gd name="T31" fmla="*/ 0 h 51"/>
                <a:gd name="T32" fmla="*/ 0 w 53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1"/>
                <a:gd name="T53" fmla="*/ 53 w 53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1" name="Freeform 415"/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1 h 34"/>
                <a:gd name="T2" fmla="*/ 0 w 34"/>
                <a:gd name="T3" fmla="*/ 1 h 34"/>
                <a:gd name="T4" fmla="*/ 1 w 34"/>
                <a:gd name="T5" fmla="*/ 1 h 34"/>
                <a:gd name="T6" fmla="*/ 1 w 34"/>
                <a:gd name="T7" fmla="*/ 1 h 34"/>
                <a:gd name="T8" fmla="*/ 1 w 34"/>
                <a:gd name="T9" fmla="*/ 1 h 34"/>
                <a:gd name="T10" fmla="*/ 1 w 34"/>
                <a:gd name="T11" fmla="*/ 1 h 34"/>
                <a:gd name="T12" fmla="*/ 1 w 34"/>
                <a:gd name="T13" fmla="*/ 1 h 34"/>
                <a:gd name="T14" fmla="*/ 1 w 34"/>
                <a:gd name="T15" fmla="*/ 0 h 34"/>
                <a:gd name="T16" fmla="*/ 1 w 34"/>
                <a:gd name="T17" fmla="*/ 1 h 34"/>
                <a:gd name="T18" fmla="*/ 1 w 34"/>
                <a:gd name="T19" fmla="*/ 1 h 34"/>
                <a:gd name="T20" fmla="*/ 1 w 34"/>
                <a:gd name="T21" fmla="*/ 1 h 34"/>
                <a:gd name="T22" fmla="*/ 1 w 34"/>
                <a:gd name="T23" fmla="*/ 1 h 34"/>
                <a:gd name="T24" fmla="*/ 1 w 34"/>
                <a:gd name="T25" fmla="*/ 1 h 34"/>
                <a:gd name="T26" fmla="*/ 1 w 34"/>
                <a:gd name="T27" fmla="*/ 1 h 34"/>
                <a:gd name="T28" fmla="*/ 1 w 34"/>
                <a:gd name="T29" fmla="*/ 1 h 34"/>
                <a:gd name="T30" fmla="*/ 1 w 34"/>
                <a:gd name="T31" fmla="*/ 1 h 34"/>
                <a:gd name="T32" fmla="*/ 0 w 34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4"/>
                <a:gd name="T53" fmla="*/ 34 w 3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2" name="Freeform 416"/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3" name="Freeform 417"/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 w 47"/>
                <a:gd name="T1" fmla="*/ 1 h 21"/>
                <a:gd name="T2" fmla="*/ 1 w 47"/>
                <a:gd name="T3" fmla="*/ 1 h 21"/>
                <a:gd name="T4" fmla="*/ 1 w 47"/>
                <a:gd name="T5" fmla="*/ 1 h 21"/>
                <a:gd name="T6" fmla="*/ 1 w 47"/>
                <a:gd name="T7" fmla="*/ 1 h 21"/>
                <a:gd name="T8" fmla="*/ 1 w 47"/>
                <a:gd name="T9" fmla="*/ 1 h 21"/>
                <a:gd name="T10" fmla="*/ 1 w 47"/>
                <a:gd name="T11" fmla="*/ 1 h 21"/>
                <a:gd name="T12" fmla="*/ 1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1 w 47"/>
                <a:gd name="T21" fmla="*/ 1 h 21"/>
                <a:gd name="T22" fmla="*/ 1 w 47"/>
                <a:gd name="T23" fmla="*/ 1 h 21"/>
                <a:gd name="T24" fmla="*/ 1 w 47"/>
                <a:gd name="T25" fmla="*/ 1 h 21"/>
                <a:gd name="T26" fmla="*/ 1 w 47"/>
                <a:gd name="T27" fmla="*/ 1 h 21"/>
                <a:gd name="T28" fmla="*/ 1 w 47"/>
                <a:gd name="T29" fmla="*/ 1 h 21"/>
                <a:gd name="T30" fmla="*/ 1 w 47"/>
                <a:gd name="T31" fmla="*/ 1 h 21"/>
                <a:gd name="T32" fmla="*/ 1 w 47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1"/>
                <a:gd name="T53" fmla="*/ 47 w 4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4" name="Freeform 418"/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0 h 13"/>
                <a:gd name="T12" fmla="*/ 0 w 53"/>
                <a:gd name="T13" fmla="*/ 0 h 13"/>
                <a:gd name="T14" fmla="*/ 0 w 53"/>
                <a:gd name="T15" fmla="*/ 0 h 13"/>
                <a:gd name="T16" fmla="*/ 0 w 53"/>
                <a:gd name="T17" fmla="*/ 0 h 13"/>
                <a:gd name="T18" fmla="*/ 0 w 53"/>
                <a:gd name="T19" fmla="*/ 0 h 13"/>
                <a:gd name="T20" fmla="*/ 0 w 53"/>
                <a:gd name="T21" fmla="*/ 0 h 13"/>
                <a:gd name="T22" fmla="*/ 0 w 53"/>
                <a:gd name="T23" fmla="*/ 0 h 13"/>
                <a:gd name="T24" fmla="*/ 0 w 53"/>
                <a:gd name="T25" fmla="*/ 0 h 13"/>
                <a:gd name="T26" fmla="*/ 0 w 53"/>
                <a:gd name="T27" fmla="*/ 0 h 13"/>
                <a:gd name="T28" fmla="*/ 0 w 53"/>
                <a:gd name="T29" fmla="*/ 0 h 13"/>
                <a:gd name="T30" fmla="*/ 0 w 53"/>
                <a:gd name="T31" fmla="*/ 0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5" name="Freeform 419"/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 w 48"/>
                <a:gd name="T1" fmla="*/ 0 h 41"/>
                <a:gd name="T2" fmla="*/ 1 w 48"/>
                <a:gd name="T3" fmla="*/ 0 h 41"/>
                <a:gd name="T4" fmla="*/ 1 w 48"/>
                <a:gd name="T5" fmla="*/ 0 h 41"/>
                <a:gd name="T6" fmla="*/ 1 w 48"/>
                <a:gd name="T7" fmla="*/ 0 h 41"/>
                <a:gd name="T8" fmla="*/ 1 w 48"/>
                <a:gd name="T9" fmla="*/ 0 h 41"/>
                <a:gd name="T10" fmla="*/ 1 w 48"/>
                <a:gd name="T11" fmla="*/ 0 h 41"/>
                <a:gd name="T12" fmla="*/ 1 w 48"/>
                <a:gd name="T13" fmla="*/ 0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1 w 48"/>
                <a:gd name="T21" fmla="*/ 0 h 41"/>
                <a:gd name="T22" fmla="*/ 1 w 48"/>
                <a:gd name="T23" fmla="*/ 0 h 41"/>
                <a:gd name="T24" fmla="*/ 1 w 48"/>
                <a:gd name="T25" fmla="*/ 0 h 41"/>
                <a:gd name="T26" fmla="*/ 1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1"/>
                <a:gd name="T53" fmla="*/ 48 w 4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6" name="Freeform 420"/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7" name="Freeform 421"/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 h 66"/>
                <a:gd name="T2" fmla="*/ 0 w 23"/>
                <a:gd name="T3" fmla="*/ 1 h 66"/>
                <a:gd name="T4" fmla="*/ 0 w 23"/>
                <a:gd name="T5" fmla="*/ 1 h 66"/>
                <a:gd name="T6" fmla="*/ 0 w 23"/>
                <a:gd name="T7" fmla="*/ 1 h 66"/>
                <a:gd name="T8" fmla="*/ 0 w 23"/>
                <a:gd name="T9" fmla="*/ 0 h 66"/>
                <a:gd name="T10" fmla="*/ 0 w 23"/>
                <a:gd name="T11" fmla="*/ 1 h 66"/>
                <a:gd name="T12" fmla="*/ 0 w 23"/>
                <a:gd name="T13" fmla="*/ 1 h 66"/>
                <a:gd name="T14" fmla="*/ 0 w 23"/>
                <a:gd name="T15" fmla="*/ 1 h 66"/>
                <a:gd name="T16" fmla="*/ 0 w 23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6"/>
                <a:gd name="T29" fmla="*/ 23 w 2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8" name="Freeform 422"/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1 w 14"/>
                <a:gd name="T1" fmla="*/ 0 h 63"/>
                <a:gd name="T2" fmla="*/ 1 w 14"/>
                <a:gd name="T3" fmla="*/ 0 h 63"/>
                <a:gd name="T4" fmla="*/ 0 w 14"/>
                <a:gd name="T5" fmla="*/ 0 h 63"/>
                <a:gd name="T6" fmla="*/ 1 w 14"/>
                <a:gd name="T7" fmla="*/ 0 h 63"/>
                <a:gd name="T8" fmla="*/ 1 w 14"/>
                <a:gd name="T9" fmla="*/ 0 h 63"/>
                <a:gd name="T10" fmla="*/ 1 w 14"/>
                <a:gd name="T11" fmla="*/ 0 h 63"/>
                <a:gd name="T12" fmla="*/ 1 w 14"/>
                <a:gd name="T13" fmla="*/ 0 h 63"/>
                <a:gd name="T14" fmla="*/ 1 w 14"/>
                <a:gd name="T15" fmla="*/ 0 h 63"/>
                <a:gd name="T16" fmla="*/ 1 w 14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89" name="Freeform 423"/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0" name="Freeform 424"/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1 w 25"/>
                <a:gd name="T1" fmla="*/ 1 h 80"/>
                <a:gd name="T2" fmla="*/ 1 w 25"/>
                <a:gd name="T3" fmla="*/ 1 h 80"/>
                <a:gd name="T4" fmla="*/ 1 w 25"/>
                <a:gd name="T5" fmla="*/ 1 h 80"/>
                <a:gd name="T6" fmla="*/ 1 w 25"/>
                <a:gd name="T7" fmla="*/ 1 h 80"/>
                <a:gd name="T8" fmla="*/ 1 w 25"/>
                <a:gd name="T9" fmla="*/ 1 h 80"/>
                <a:gd name="T10" fmla="*/ 1 w 25"/>
                <a:gd name="T11" fmla="*/ 1 h 80"/>
                <a:gd name="T12" fmla="*/ 0 w 25"/>
                <a:gd name="T13" fmla="*/ 1 h 80"/>
                <a:gd name="T14" fmla="*/ 0 w 25"/>
                <a:gd name="T15" fmla="*/ 1 h 80"/>
                <a:gd name="T16" fmla="*/ 1 w 25"/>
                <a:gd name="T17" fmla="*/ 0 h 80"/>
                <a:gd name="T18" fmla="*/ 1 w 25"/>
                <a:gd name="T19" fmla="*/ 1 h 80"/>
                <a:gd name="T20" fmla="*/ 1 w 25"/>
                <a:gd name="T21" fmla="*/ 1 h 80"/>
                <a:gd name="T22" fmla="*/ 1 w 25"/>
                <a:gd name="T23" fmla="*/ 1 h 80"/>
                <a:gd name="T24" fmla="*/ 1 w 25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0"/>
                <a:gd name="T41" fmla="*/ 25 w 25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1" name="Freeform 425"/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0 w 44"/>
                <a:gd name="T1" fmla="*/ 1 h 86"/>
                <a:gd name="T2" fmla="*/ 0 w 44"/>
                <a:gd name="T3" fmla="*/ 1 h 86"/>
                <a:gd name="T4" fmla="*/ 0 w 44"/>
                <a:gd name="T5" fmla="*/ 1 h 86"/>
                <a:gd name="T6" fmla="*/ 0 w 44"/>
                <a:gd name="T7" fmla="*/ 1 h 86"/>
                <a:gd name="T8" fmla="*/ 0 w 44"/>
                <a:gd name="T9" fmla="*/ 1 h 86"/>
                <a:gd name="T10" fmla="*/ 0 w 44"/>
                <a:gd name="T11" fmla="*/ 1 h 86"/>
                <a:gd name="T12" fmla="*/ 0 w 44"/>
                <a:gd name="T13" fmla="*/ 1 h 86"/>
                <a:gd name="T14" fmla="*/ 0 w 44"/>
                <a:gd name="T15" fmla="*/ 1 h 86"/>
                <a:gd name="T16" fmla="*/ 0 w 44"/>
                <a:gd name="T17" fmla="*/ 0 h 86"/>
                <a:gd name="T18" fmla="*/ 0 w 44"/>
                <a:gd name="T19" fmla="*/ 1 h 86"/>
                <a:gd name="T20" fmla="*/ 0 w 44"/>
                <a:gd name="T21" fmla="*/ 1 h 86"/>
                <a:gd name="T22" fmla="*/ 0 w 44"/>
                <a:gd name="T23" fmla="*/ 1 h 86"/>
                <a:gd name="T24" fmla="*/ 0 w 44"/>
                <a:gd name="T25" fmla="*/ 1 h 86"/>
                <a:gd name="T26" fmla="*/ 0 w 44"/>
                <a:gd name="T27" fmla="*/ 1 h 86"/>
                <a:gd name="T28" fmla="*/ 0 w 44"/>
                <a:gd name="T29" fmla="*/ 1 h 86"/>
                <a:gd name="T30" fmla="*/ 0 w 44"/>
                <a:gd name="T31" fmla="*/ 1 h 86"/>
                <a:gd name="T32" fmla="*/ 0 w 44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6"/>
                <a:gd name="T53" fmla="*/ 44 w 4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2" name="Freeform 426"/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0 w 52"/>
                <a:gd name="T1" fmla="*/ 1 h 79"/>
                <a:gd name="T2" fmla="*/ 0 w 52"/>
                <a:gd name="T3" fmla="*/ 1 h 79"/>
                <a:gd name="T4" fmla="*/ 0 w 52"/>
                <a:gd name="T5" fmla="*/ 1 h 79"/>
                <a:gd name="T6" fmla="*/ 0 w 52"/>
                <a:gd name="T7" fmla="*/ 1 h 79"/>
                <a:gd name="T8" fmla="*/ 0 w 52"/>
                <a:gd name="T9" fmla="*/ 1 h 79"/>
                <a:gd name="T10" fmla="*/ 0 w 52"/>
                <a:gd name="T11" fmla="*/ 1 h 79"/>
                <a:gd name="T12" fmla="*/ 0 w 52"/>
                <a:gd name="T13" fmla="*/ 1 h 79"/>
                <a:gd name="T14" fmla="*/ 0 w 52"/>
                <a:gd name="T15" fmla="*/ 1 h 79"/>
                <a:gd name="T16" fmla="*/ 0 w 52"/>
                <a:gd name="T17" fmla="*/ 0 h 79"/>
                <a:gd name="T18" fmla="*/ 0 w 52"/>
                <a:gd name="T19" fmla="*/ 1 h 79"/>
                <a:gd name="T20" fmla="*/ 0 w 52"/>
                <a:gd name="T21" fmla="*/ 1 h 79"/>
                <a:gd name="T22" fmla="*/ 0 w 52"/>
                <a:gd name="T23" fmla="*/ 1 h 79"/>
                <a:gd name="T24" fmla="*/ 0 w 52"/>
                <a:gd name="T25" fmla="*/ 1 h 79"/>
                <a:gd name="T26" fmla="*/ 0 w 52"/>
                <a:gd name="T27" fmla="*/ 1 h 79"/>
                <a:gd name="T28" fmla="*/ 0 w 52"/>
                <a:gd name="T29" fmla="*/ 1 h 79"/>
                <a:gd name="T30" fmla="*/ 0 w 52"/>
                <a:gd name="T31" fmla="*/ 1 h 79"/>
                <a:gd name="T32" fmla="*/ 0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3" name="Freeform 427"/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 w 45"/>
                <a:gd name="T1" fmla="*/ 0 h 73"/>
                <a:gd name="T2" fmla="*/ 1 w 45"/>
                <a:gd name="T3" fmla="*/ 0 h 73"/>
                <a:gd name="T4" fmla="*/ 1 w 45"/>
                <a:gd name="T5" fmla="*/ 0 h 73"/>
                <a:gd name="T6" fmla="*/ 1 w 45"/>
                <a:gd name="T7" fmla="*/ 0 h 73"/>
                <a:gd name="T8" fmla="*/ 1 w 45"/>
                <a:gd name="T9" fmla="*/ 0 h 73"/>
                <a:gd name="T10" fmla="*/ 1 w 45"/>
                <a:gd name="T11" fmla="*/ 0 h 73"/>
                <a:gd name="T12" fmla="*/ 1 w 45"/>
                <a:gd name="T13" fmla="*/ 0 h 73"/>
                <a:gd name="T14" fmla="*/ 0 w 45"/>
                <a:gd name="T15" fmla="*/ 0 h 73"/>
                <a:gd name="T16" fmla="*/ 1 w 45"/>
                <a:gd name="T17" fmla="*/ 0 h 73"/>
                <a:gd name="T18" fmla="*/ 1 w 45"/>
                <a:gd name="T19" fmla="*/ 0 h 73"/>
                <a:gd name="T20" fmla="*/ 1 w 45"/>
                <a:gd name="T21" fmla="*/ 0 h 73"/>
                <a:gd name="T22" fmla="*/ 1 w 45"/>
                <a:gd name="T23" fmla="*/ 0 h 73"/>
                <a:gd name="T24" fmla="*/ 1 w 45"/>
                <a:gd name="T25" fmla="*/ 0 h 73"/>
                <a:gd name="T26" fmla="*/ 1 w 45"/>
                <a:gd name="T27" fmla="*/ 0 h 73"/>
                <a:gd name="T28" fmla="*/ 1 w 45"/>
                <a:gd name="T29" fmla="*/ 0 h 73"/>
                <a:gd name="T30" fmla="*/ 1 w 45"/>
                <a:gd name="T31" fmla="*/ 0 h 73"/>
                <a:gd name="T32" fmla="*/ 1 w 45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3"/>
                <a:gd name="T53" fmla="*/ 45 w 45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4" name="Freeform 428"/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5" name="Freeform 429"/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1 h 83"/>
                <a:gd name="T2" fmla="*/ 0 w 57"/>
                <a:gd name="T3" fmla="*/ 1 h 83"/>
                <a:gd name="T4" fmla="*/ 1 w 57"/>
                <a:gd name="T5" fmla="*/ 1 h 83"/>
                <a:gd name="T6" fmla="*/ 1 w 57"/>
                <a:gd name="T7" fmla="*/ 1 h 83"/>
                <a:gd name="T8" fmla="*/ 1 w 57"/>
                <a:gd name="T9" fmla="*/ 1 h 83"/>
                <a:gd name="T10" fmla="*/ 1 w 57"/>
                <a:gd name="T11" fmla="*/ 1 h 83"/>
                <a:gd name="T12" fmla="*/ 1 w 57"/>
                <a:gd name="T13" fmla="*/ 1 h 83"/>
                <a:gd name="T14" fmla="*/ 1 w 57"/>
                <a:gd name="T15" fmla="*/ 1 h 83"/>
                <a:gd name="T16" fmla="*/ 1 w 57"/>
                <a:gd name="T17" fmla="*/ 0 h 83"/>
                <a:gd name="T18" fmla="*/ 1 w 57"/>
                <a:gd name="T19" fmla="*/ 1 h 83"/>
                <a:gd name="T20" fmla="*/ 1 w 57"/>
                <a:gd name="T21" fmla="*/ 1 h 83"/>
                <a:gd name="T22" fmla="*/ 1 w 57"/>
                <a:gd name="T23" fmla="*/ 1 h 83"/>
                <a:gd name="T24" fmla="*/ 1 w 57"/>
                <a:gd name="T25" fmla="*/ 1 h 83"/>
                <a:gd name="T26" fmla="*/ 1 w 57"/>
                <a:gd name="T27" fmla="*/ 1 h 83"/>
                <a:gd name="T28" fmla="*/ 1 w 57"/>
                <a:gd name="T29" fmla="*/ 1 h 83"/>
                <a:gd name="T30" fmla="*/ 1 w 57"/>
                <a:gd name="T31" fmla="*/ 1 h 83"/>
                <a:gd name="T32" fmla="*/ 0 w 57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6" name="Freeform 430"/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 w 52"/>
                <a:gd name="T1" fmla="*/ 1 h 79"/>
                <a:gd name="T2" fmla="*/ 1 w 52"/>
                <a:gd name="T3" fmla="*/ 1 h 79"/>
                <a:gd name="T4" fmla="*/ 1 w 52"/>
                <a:gd name="T5" fmla="*/ 1 h 79"/>
                <a:gd name="T6" fmla="*/ 1 w 52"/>
                <a:gd name="T7" fmla="*/ 1 h 79"/>
                <a:gd name="T8" fmla="*/ 1 w 52"/>
                <a:gd name="T9" fmla="*/ 1 h 79"/>
                <a:gd name="T10" fmla="*/ 1 w 52"/>
                <a:gd name="T11" fmla="*/ 1 h 79"/>
                <a:gd name="T12" fmla="*/ 1 w 52"/>
                <a:gd name="T13" fmla="*/ 1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1 w 52"/>
                <a:gd name="T21" fmla="*/ 1 h 79"/>
                <a:gd name="T22" fmla="*/ 1 w 52"/>
                <a:gd name="T23" fmla="*/ 1 h 79"/>
                <a:gd name="T24" fmla="*/ 1 w 52"/>
                <a:gd name="T25" fmla="*/ 1 h 79"/>
                <a:gd name="T26" fmla="*/ 1 w 52"/>
                <a:gd name="T27" fmla="*/ 1 h 79"/>
                <a:gd name="T28" fmla="*/ 1 w 52"/>
                <a:gd name="T29" fmla="*/ 1 h 79"/>
                <a:gd name="T30" fmla="*/ 1 w 52"/>
                <a:gd name="T31" fmla="*/ 1 h 79"/>
                <a:gd name="T32" fmla="*/ 1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7" name="Freeform 431"/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8" name="Freeform 432"/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99" name="Freeform 433"/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0 h 64"/>
                <a:gd name="T2" fmla="*/ 0 w 38"/>
                <a:gd name="T3" fmla="*/ 0 h 64"/>
                <a:gd name="T4" fmla="*/ 1 w 38"/>
                <a:gd name="T5" fmla="*/ 0 h 64"/>
                <a:gd name="T6" fmla="*/ 1 w 38"/>
                <a:gd name="T7" fmla="*/ 0 h 64"/>
                <a:gd name="T8" fmla="*/ 1 w 38"/>
                <a:gd name="T9" fmla="*/ 0 h 64"/>
                <a:gd name="T10" fmla="*/ 1 w 38"/>
                <a:gd name="T11" fmla="*/ 0 h 64"/>
                <a:gd name="T12" fmla="*/ 1 w 38"/>
                <a:gd name="T13" fmla="*/ 0 h 64"/>
                <a:gd name="T14" fmla="*/ 1 w 38"/>
                <a:gd name="T15" fmla="*/ 0 h 64"/>
                <a:gd name="T16" fmla="*/ 1 w 38"/>
                <a:gd name="T17" fmla="*/ 0 h 64"/>
                <a:gd name="T18" fmla="*/ 1 w 38"/>
                <a:gd name="T19" fmla="*/ 0 h 64"/>
                <a:gd name="T20" fmla="*/ 1 w 38"/>
                <a:gd name="T21" fmla="*/ 0 h 64"/>
                <a:gd name="T22" fmla="*/ 1 w 38"/>
                <a:gd name="T23" fmla="*/ 0 h 64"/>
                <a:gd name="T24" fmla="*/ 1 w 38"/>
                <a:gd name="T25" fmla="*/ 0 h 64"/>
                <a:gd name="T26" fmla="*/ 1 w 38"/>
                <a:gd name="T27" fmla="*/ 0 h 64"/>
                <a:gd name="T28" fmla="*/ 1 w 38"/>
                <a:gd name="T29" fmla="*/ 0 h 64"/>
                <a:gd name="T30" fmla="*/ 1 w 38"/>
                <a:gd name="T31" fmla="*/ 0 h 64"/>
                <a:gd name="T32" fmla="*/ 1 w 3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4"/>
                <a:gd name="T53" fmla="*/ 38 w 3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0" name="Freeform 434"/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1" name="Freeform 435"/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0 h 90"/>
                <a:gd name="T2" fmla="*/ 0 w 57"/>
                <a:gd name="T3" fmla="*/ 0 h 90"/>
                <a:gd name="T4" fmla="*/ 0 w 57"/>
                <a:gd name="T5" fmla="*/ 0 h 90"/>
                <a:gd name="T6" fmla="*/ 0 w 57"/>
                <a:gd name="T7" fmla="*/ 0 h 90"/>
                <a:gd name="T8" fmla="*/ 0 w 57"/>
                <a:gd name="T9" fmla="*/ 0 h 90"/>
                <a:gd name="T10" fmla="*/ 0 w 57"/>
                <a:gd name="T11" fmla="*/ 0 h 90"/>
                <a:gd name="T12" fmla="*/ 0 w 57"/>
                <a:gd name="T13" fmla="*/ 0 h 90"/>
                <a:gd name="T14" fmla="*/ 0 w 57"/>
                <a:gd name="T15" fmla="*/ 0 h 90"/>
                <a:gd name="T16" fmla="*/ 0 w 57"/>
                <a:gd name="T17" fmla="*/ 0 h 90"/>
                <a:gd name="T18" fmla="*/ 0 w 57"/>
                <a:gd name="T19" fmla="*/ 0 h 90"/>
                <a:gd name="T20" fmla="*/ 0 w 57"/>
                <a:gd name="T21" fmla="*/ 0 h 90"/>
                <a:gd name="T22" fmla="*/ 0 w 57"/>
                <a:gd name="T23" fmla="*/ 0 h 90"/>
                <a:gd name="T24" fmla="*/ 0 w 57"/>
                <a:gd name="T25" fmla="*/ 0 h 90"/>
                <a:gd name="T26" fmla="*/ 0 w 57"/>
                <a:gd name="T27" fmla="*/ 0 h 90"/>
                <a:gd name="T28" fmla="*/ 0 w 57"/>
                <a:gd name="T29" fmla="*/ 0 h 90"/>
                <a:gd name="T30" fmla="*/ 0 w 57"/>
                <a:gd name="T31" fmla="*/ 0 h 90"/>
                <a:gd name="T32" fmla="*/ 0 w 57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2" name="Freeform 436"/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0 h 74"/>
                <a:gd name="T2" fmla="*/ 0 w 60"/>
                <a:gd name="T3" fmla="*/ 0 h 74"/>
                <a:gd name="T4" fmla="*/ 1 w 60"/>
                <a:gd name="T5" fmla="*/ 0 h 74"/>
                <a:gd name="T6" fmla="*/ 1 w 60"/>
                <a:gd name="T7" fmla="*/ 0 h 74"/>
                <a:gd name="T8" fmla="*/ 1 w 60"/>
                <a:gd name="T9" fmla="*/ 0 h 74"/>
                <a:gd name="T10" fmla="*/ 1 w 60"/>
                <a:gd name="T11" fmla="*/ 0 h 74"/>
                <a:gd name="T12" fmla="*/ 1 w 60"/>
                <a:gd name="T13" fmla="*/ 0 h 74"/>
                <a:gd name="T14" fmla="*/ 1 w 60"/>
                <a:gd name="T15" fmla="*/ 0 h 74"/>
                <a:gd name="T16" fmla="*/ 1 w 60"/>
                <a:gd name="T17" fmla="*/ 0 h 74"/>
                <a:gd name="T18" fmla="*/ 1 w 60"/>
                <a:gd name="T19" fmla="*/ 0 h 74"/>
                <a:gd name="T20" fmla="*/ 1 w 60"/>
                <a:gd name="T21" fmla="*/ 0 h 74"/>
                <a:gd name="T22" fmla="*/ 1 w 60"/>
                <a:gd name="T23" fmla="*/ 0 h 74"/>
                <a:gd name="T24" fmla="*/ 1 w 60"/>
                <a:gd name="T25" fmla="*/ 0 h 74"/>
                <a:gd name="T26" fmla="*/ 1 w 60"/>
                <a:gd name="T27" fmla="*/ 0 h 74"/>
                <a:gd name="T28" fmla="*/ 1 w 60"/>
                <a:gd name="T29" fmla="*/ 0 h 74"/>
                <a:gd name="T30" fmla="*/ 1 w 60"/>
                <a:gd name="T31" fmla="*/ 0 h 74"/>
                <a:gd name="T32" fmla="*/ 0 w 60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3" name="Freeform 437"/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4" name="Freeform 438"/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0 w 45"/>
                <a:gd name="T5" fmla="*/ 1 h 42"/>
                <a:gd name="T6" fmla="*/ 0 w 45"/>
                <a:gd name="T7" fmla="*/ 1 h 42"/>
                <a:gd name="T8" fmla="*/ 0 w 45"/>
                <a:gd name="T9" fmla="*/ 1 h 42"/>
                <a:gd name="T10" fmla="*/ 0 w 45"/>
                <a:gd name="T11" fmla="*/ 1 h 42"/>
                <a:gd name="T12" fmla="*/ 0 w 45"/>
                <a:gd name="T13" fmla="*/ 1 h 42"/>
                <a:gd name="T14" fmla="*/ 0 w 45"/>
                <a:gd name="T15" fmla="*/ 1 h 42"/>
                <a:gd name="T16" fmla="*/ 0 w 45"/>
                <a:gd name="T17" fmla="*/ 0 h 42"/>
                <a:gd name="T18" fmla="*/ 0 w 45"/>
                <a:gd name="T19" fmla="*/ 1 h 42"/>
                <a:gd name="T20" fmla="*/ 0 w 45"/>
                <a:gd name="T21" fmla="*/ 1 h 42"/>
                <a:gd name="T22" fmla="*/ 0 w 45"/>
                <a:gd name="T23" fmla="*/ 1 h 42"/>
                <a:gd name="T24" fmla="*/ 0 w 45"/>
                <a:gd name="T25" fmla="*/ 1 h 42"/>
                <a:gd name="T26" fmla="*/ 0 w 45"/>
                <a:gd name="T27" fmla="*/ 1 h 42"/>
                <a:gd name="T28" fmla="*/ 0 w 45"/>
                <a:gd name="T29" fmla="*/ 1 h 42"/>
                <a:gd name="T30" fmla="*/ 0 w 45"/>
                <a:gd name="T31" fmla="*/ 1 h 42"/>
                <a:gd name="T32" fmla="*/ 0 w 45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2"/>
                <a:gd name="T53" fmla="*/ 45 w 45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5" name="Freeform 439"/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6" name="Freeform 440"/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7" name="Freeform 441"/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8" name="Freeform 442"/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09" name="Freeform 443"/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0 w 42"/>
                <a:gd name="T1" fmla="*/ 1 h 33"/>
                <a:gd name="T2" fmla="*/ 0 w 42"/>
                <a:gd name="T3" fmla="*/ 1 h 33"/>
                <a:gd name="T4" fmla="*/ 0 w 42"/>
                <a:gd name="T5" fmla="*/ 1 h 33"/>
                <a:gd name="T6" fmla="*/ 0 w 42"/>
                <a:gd name="T7" fmla="*/ 1 h 33"/>
                <a:gd name="T8" fmla="*/ 0 w 42"/>
                <a:gd name="T9" fmla="*/ 1 h 33"/>
                <a:gd name="T10" fmla="*/ 0 w 42"/>
                <a:gd name="T11" fmla="*/ 1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0 w 42"/>
                <a:gd name="T21" fmla="*/ 1 h 33"/>
                <a:gd name="T22" fmla="*/ 0 w 42"/>
                <a:gd name="T23" fmla="*/ 1 h 33"/>
                <a:gd name="T24" fmla="*/ 0 w 42"/>
                <a:gd name="T25" fmla="*/ 1 h 33"/>
                <a:gd name="T26" fmla="*/ 0 w 42"/>
                <a:gd name="T27" fmla="*/ 1 h 33"/>
                <a:gd name="T28" fmla="*/ 0 w 42"/>
                <a:gd name="T29" fmla="*/ 1 h 33"/>
                <a:gd name="T30" fmla="*/ 0 w 42"/>
                <a:gd name="T31" fmla="*/ 1 h 33"/>
                <a:gd name="T32" fmla="*/ 0 w 42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3"/>
                <a:gd name="T53" fmla="*/ 42 w 4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0" name="Freeform 444"/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 h 58"/>
                <a:gd name="T2" fmla="*/ 1 w 13"/>
                <a:gd name="T3" fmla="*/ 1 h 58"/>
                <a:gd name="T4" fmla="*/ 0 w 13"/>
                <a:gd name="T5" fmla="*/ 1 h 58"/>
                <a:gd name="T6" fmla="*/ 1 w 13"/>
                <a:gd name="T7" fmla="*/ 1 h 58"/>
                <a:gd name="T8" fmla="*/ 1 w 13"/>
                <a:gd name="T9" fmla="*/ 0 h 58"/>
                <a:gd name="T10" fmla="*/ 1 w 13"/>
                <a:gd name="T11" fmla="*/ 1 h 58"/>
                <a:gd name="T12" fmla="*/ 1 w 13"/>
                <a:gd name="T13" fmla="*/ 1 h 58"/>
                <a:gd name="T14" fmla="*/ 1 w 13"/>
                <a:gd name="T15" fmla="*/ 1 h 58"/>
                <a:gd name="T16" fmla="*/ 1 w 13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8"/>
                <a:gd name="T29" fmla="*/ 13 w 1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1" name="Freeform 445"/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2" name="Freeform 446"/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3" name="Freeform 447"/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4" name="Freeform 448"/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1 w 21"/>
                <a:gd name="T1" fmla="*/ 0 h 70"/>
                <a:gd name="T2" fmla="*/ 1 w 21"/>
                <a:gd name="T3" fmla="*/ 0 h 70"/>
                <a:gd name="T4" fmla="*/ 1 w 21"/>
                <a:gd name="T5" fmla="*/ 0 h 70"/>
                <a:gd name="T6" fmla="*/ 0 w 21"/>
                <a:gd name="T7" fmla="*/ 0 h 70"/>
                <a:gd name="T8" fmla="*/ 1 w 21"/>
                <a:gd name="T9" fmla="*/ 0 h 70"/>
                <a:gd name="T10" fmla="*/ 1 w 21"/>
                <a:gd name="T11" fmla="*/ 0 h 70"/>
                <a:gd name="T12" fmla="*/ 1 w 21"/>
                <a:gd name="T13" fmla="*/ 0 h 70"/>
                <a:gd name="T14" fmla="*/ 1 w 21"/>
                <a:gd name="T15" fmla="*/ 0 h 70"/>
                <a:gd name="T16" fmla="*/ 1 w 21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0"/>
                <a:gd name="T29" fmla="*/ 21 w 21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5" name="Freeform 449"/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0 w 37"/>
                <a:gd name="T1" fmla="*/ 1 h 72"/>
                <a:gd name="T2" fmla="*/ 0 w 37"/>
                <a:gd name="T3" fmla="*/ 1 h 72"/>
                <a:gd name="T4" fmla="*/ 0 w 37"/>
                <a:gd name="T5" fmla="*/ 1 h 72"/>
                <a:gd name="T6" fmla="*/ 0 w 37"/>
                <a:gd name="T7" fmla="*/ 1 h 72"/>
                <a:gd name="T8" fmla="*/ 0 w 37"/>
                <a:gd name="T9" fmla="*/ 1 h 72"/>
                <a:gd name="T10" fmla="*/ 0 w 37"/>
                <a:gd name="T11" fmla="*/ 1 h 72"/>
                <a:gd name="T12" fmla="*/ 0 w 37"/>
                <a:gd name="T13" fmla="*/ 1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0 w 37"/>
                <a:gd name="T21" fmla="*/ 1 h 72"/>
                <a:gd name="T22" fmla="*/ 0 w 37"/>
                <a:gd name="T23" fmla="*/ 1 h 72"/>
                <a:gd name="T24" fmla="*/ 0 w 37"/>
                <a:gd name="T25" fmla="*/ 1 h 72"/>
                <a:gd name="T26" fmla="*/ 0 w 37"/>
                <a:gd name="T27" fmla="*/ 1 h 72"/>
                <a:gd name="T28" fmla="*/ 0 w 37"/>
                <a:gd name="T29" fmla="*/ 1 h 72"/>
                <a:gd name="T30" fmla="*/ 0 w 37"/>
                <a:gd name="T31" fmla="*/ 1 h 72"/>
                <a:gd name="T32" fmla="*/ 0 w 37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2"/>
                <a:gd name="T53" fmla="*/ 37 w 3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6" name="Freeform 450"/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7" name="Freeform 451"/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8" name="Freeform 452"/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19" name="Freeform 453"/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0" name="Freeform 454"/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1" name="Freeform 455"/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0 w 173"/>
                <a:gd name="T1" fmla="*/ 1 h 178"/>
                <a:gd name="T2" fmla="*/ 0 w 173"/>
                <a:gd name="T3" fmla="*/ 1 h 178"/>
                <a:gd name="T4" fmla="*/ 0 w 173"/>
                <a:gd name="T5" fmla="*/ 1 h 178"/>
                <a:gd name="T6" fmla="*/ 0 w 173"/>
                <a:gd name="T7" fmla="*/ 1 h 178"/>
                <a:gd name="T8" fmla="*/ 0 w 173"/>
                <a:gd name="T9" fmla="*/ 1 h 178"/>
                <a:gd name="T10" fmla="*/ 0 w 173"/>
                <a:gd name="T11" fmla="*/ 1 h 178"/>
                <a:gd name="T12" fmla="*/ 0 w 173"/>
                <a:gd name="T13" fmla="*/ 1 h 178"/>
                <a:gd name="T14" fmla="*/ 0 w 173"/>
                <a:gd name="T15" fmla="*/ 1 h 178"/>
                <a:gd name="T16" fmla="*/ 0 w 173"/>
                <a:gd name="T17" fmla="*/ 1 h 178"/>
                <a:gd name="T18" fmla="*/ 0 w 173"/>
                <a:gd name="T19" fmla="*/ 1 h 178"/>
                <a:gd name="T20" fmla="*/ 0 w 173"/>
                <a:gd name="T21" fmla="*/ 1 h 178"/>
                <a:gd name="T22" fmla="*/ 0 w 173"/>
                <a:gd name="T23" fmla="*/ 1 h 178"/>
                <a:gd name="T24" fmla="*/ 0 w 173"/>
                <a:gd name="T25" fmla="*/ 1 h 178"/>
                <a:gd name="T26" fmla="*/ 0 w 173"/>
                <a:gd name="T27" fmla="*/ 1 h 178"/>
                <a:gd name="T28" fmla="*/ 0 w 173"/>
                <a:gd name="T29" fmla="*/ 1 h 178"/>
                <a:gd name="T30" fmla="*/ 0 w 173"/>
                <a:gd name="T31" fmla="*/ 1 h 178"/>
                <a:gd name="T32" fmla="*/ 0 w 173"/>
                <a:gd name="T33" fmla="*/ 1 h 178"/>
                <a:gd name="T34" fmla="*/ 0 w 173"/>
                <a:gd name="T35" fmla="*/ 1 h 178"/>
                <a:gd name="T36" fmla="*/ 0 w 173"/>
                <a:gd name="T37" fmla="*/ 1 h 178"/>
                <a:gd name="T38" fmla="*/ 0 w 173"/>
                <a:gd name="T39" fmla="*/ 1 h 178"/>
                <a:gd name="T40" fmla="*/ 0 w 173"/>
                <a:gd name="T41" fmla="*/ 1 h 178"/>
                <a:gd name="T42" fmla="*/ 0 w 173"/>
                <a:gd name="T43" fmla="*/ 1 h 178"/>
                <a:gd name="T44" fmla="*/ 0 w 173"/>
                <a:gd name="T45" fmla="*/ 1 h 178"/>
                <a:gd name="T46" fmla="*/ 0 w 173"/>
                <a:gd name="T47" fmla="*/ 1 h 178"/>
                <a:gd name="T48" fmla="*/ 0 w 173"/>
                <a:gd name="T49" fmla="*/ 1 h 178"/>
                <a:gd name="T50" fmla="*/ 0 w 173"/>
                <a:gd name="T51" fmla="*/ 1 h 178"/>
                <a:gd name="T52" fmla="*/ 0 w 173"/>
                <a:gd name="T53" fmla="*/ 1 h 178"/>
                <a:gd name="T54" fmla="*/ 0 w 173"/>
                <a:gd name="T55" fmla="*/ 1 h 178"/>
                <a:gd name="T56" fmla="*/ 0 w 173"/>
                <a:gd name="T57" fmla="*/ 1 h 178"/>
                <a:gd name="T58" fmla="*/ 0 w 173"/>
                <a:gd name="T59" fmla="*/ 1 h 178"/>
                <a:gd name="T60" fmla="*/ 0 w 173"/>
                <a:gd name="T61" fmla="*/ 1 h 178"/>
                <a:gd name="T62" fmla="*/ 0 w 173"/>
                <a:gd name="T63" fmla="*/ 1 h 178"/>
                <a:gd name="T64" fmla="*/ 0 w 173"/>
                <a:gd name="T65" fmla="*/ 1 h 178"/>
                <a:gd name="T66" fmla="*/ 0 w 173"/>
                <a:gd name="T67" fmla="*/ 1 h 178"/>
                <a:gd name="T68" fmla="*/ 0 w 173"/>
                <a:gd name="T69" fmla="*/ 1 h 178"/>
                <a:gd name="T70" fmla="*/ 0 w 173"/>
                <a:gd name="T71" fmla="*/ 1 h 178"/>
                <a:gd name="T72" fmla="*/ 0 w 173"/>
                <a:gd name="T73" fmla="*/ 1 h 178"/>
                <a:gd name="T74" fmla="*/ 0 w 173"/>
                <a:gd name="T75" fmla="*/ 1 h 178"/>
                <a:gd name="T76" fmla="*/ 0 w 173"/>
                <a:gd name="T77" fmla="*/ 1 h 178"/>
                <a:gd name="T78" fmla="*/ 0 w 173"/>
                <a:gd name="T79" fmla="*/ 1 h 178"/>
                <a:gd name="T80" fmla="*/ 0 w 173"/>
                <a:gd name="T81" fmla="*/ 1 h 178"/>
                <a:gd name="T82" fmla="*/ 0 w 173"/>
                <a:gd name="T83" fmla="*/ 1 h 178"/>
                <a:gd name="T84" fmla="*/ 0 w 173"/>
                <a:gd name="T85" fmla="*/ 1 h 178"/>
                <a:gd name="T86" fmla="*/ 0 w 173"/>
                <a:gd name="T87" fmla="*/ 1 h 178"/>
                <a:gd name="T88" fmla="*/ 0 w 173"/>
                <a:gd name="T89" fmla="*/ 1 h 178"/>
                <a:gd name="T90" fmla="*/ 0 w 173"/>
                <a:gd name="T91" fmla="*/ 1 h 178"/>
                <a:gd name="T92" fmla="*/ 0 w 173"/>
                <a:gd name="T93" fmla="*/ 1 h 178"/>
                <a:gd name="T94" fmla="*/ 0 w 173"/>
                <a:gd name="T95" fmla="*/ 1 h 178"/>
                <a:gd name="T96" fmla="*/ 0 w 173"/>
                <a:gd name="T97" fmla="*/ 1 h 178"/>
                <a:gd name="T98" fmla="*/ 0 w 173"/>
                <a:gd name="T99" fmla="*/ 1 h 178"/>
                <a:gd name="T100" fmla="*/ 0 w 173"/>
                <a:gd name="T101" fmla="*/ 1 h 178"/>
                <a:gd name="T102" fmla="*/ 0 w 173"/>
                <a:gd name="T103" fmla="*/ 1 h 178"/>
                <a:gd name="T104" fmla="*/ 0 w 173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2" name="Freeform 456"/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3" name="Freeform 457"/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1 w 334"/>
                <a:gd name="T1" fmla="*/ 0 h 256"/>
                <a:gd name="T2" fmla="*/ 1 w 334"/>
                <a:gd name="T3" fmla="*/ 1 h 256"/>
                <a:gd name="T4" fmla="*/ 1 w 334"/>
                <a:gd name="T5" fmla="*/ 1 h 256"/>
                <a:gd name="T6" fmla="*/ 1 w 334"/>
                <a:gd name="T7" fmla="*/ 1 h 256"/>
                <a:gd name="T8" fmla="*/ 1 w 334"/>
                <a:gd name="T9" fmla="*/ 1 h 256"/>
                <a:gd name="T10" fmla="*/ 1 w 334"/>
                <a:gd name="T11" fmla="*/ 1 h 256"/>
                <a:gd name="T12" fmla="*/ 1 w 334"/>
                <a:gd name="T13" fmla="*/ 1 h 256"/>
                <a:gd name="T14" fmla="*/ 1 w 334"/>
                <a:gd name="T15" fmla="*/ 1 h 256"/>
                <a:gd name="T16" fmla="*/ 1 w 334"/>
                <a:gd name="T17" fmla="*/ 1 h 256"/>
                <a:gd name="T18" fmla="*/ 1 w 334"/>
                <a:gd name="T19" fmla="*/ 1 h 256"/>
                <a:gd name="T20" fmla="*/ 1 w 334"/>
                <a:gd name="T21" fmla="*/ 1 h 256"/>
                <a:gd name="T22" fmla="*/ 1 w 334"/>
                <a:gd name="T23" fmla="*/ 1 h 256"/>
                <a:gd name="T24" fmla="*/ 0 w 334"/>
                <a:gd name="T25" fmla="*/ 1 h 256"/>
                <a:gd name="T26" fmla="*/ 1 w 334"/>
                <a:gd name="T27" fmla="*/ 1 h 256"/>
                <a:gd name="T28" fmla="*/ 1 w 334"/>
                <a:gd name="T29" fmla="*/ 1 h 256"/>
                <a:gd name="T30" fmla="*/ 1 w 334"/>
                <a:gd name="T31" fmla="*/ 1 h 256"/>
                <a:gd name="T32" fmla="*/ 1 w 334"/>
                <a:gd name="T33" fmla="*/ 1 h 256"/>
                <a:gd name="T34" fmla="*/ 1 w 334"/>
                <a:gd name="T35" fmla="*/ 1 h 256"/>
                <a:gd name="T36" fmla="*/ 1 w 334"/>
                <a:gd name="T37" fmla="*/ 1 h 256"/>
                <a:gd name="T38" fmla="*/ 1 w 334"/>
                <a:gd name="T39" fmla="*/ 1 h 256"/>
                <a:gd name="T40" fmla="*/ 1 w 334"/>
                <a:gd name="T41" fmla="*/ 1 h 256"/>
                <a:gd name="T42" fmla="*/ 1 w 334"/>
                <a:gd name="T43" fmla="*/ 1 h 256"/>
                <a:gd name="T44" fmla="*/ 1 w 334"/>
                <a:gd name="T45" fmla="*/ 1 h 256"/>
                <a:gd name="T46" fmla="*/ 1 w 334"/>
                <a:gd name="T47" fmla="*/ 1 h 256"/>
                <a:gd name="T48" fmla="*/ 1 w 334"/>
                <a:gd name="T49" fmla="*/ 1 h 256"/>
                <a:gd name="T50" fmla="*/ 1 w 334"/>
                <a:gd name="T51" fmla="*/ 1 h 256"/>
                <a:gd name="T52" fmla="*/ 1 w 334"/>
                <a:gd name="T53" fmla="*/ 1 h 256"/>
                <a:gd name="T54" fmla="*/ 1 w 334"/>
                <a:gd name="T55" fmla="*/ 1 h 256"/>
                <a:gd name="T56" fmla="*/ 1 w 334"/>
                <a:gd name="T57" fmla="*/ 1 h 256"/>
                <a:gd name="T58" fmla="*/ 1 w 334"/>
                <a:gd name="T59" fmla="*/ 1 h 256"/>
                <a:gd name="T60" fmla="*/ 1 w 334"/>
                <a:gd name="T61" fmla="*/ 1 h 256"/>
                <a:gd name="T62" fmla="*/ 1 w 334"/>
                <a:gd name="T63" fmla="*/ 1 h 256"/>
                <a:gd name="T64" fmla="*/ 1 w 334"/>
                <a:gd name="T65" fmla="*/ 1 h 256"/>
                <a:gd name="T66" fmla="*/ 1 w 334"/>
                <a:gd name="T67" fmla="*/ 1 h 256"/>
                <a:gd name="T68" fmla="*/ 1 w 334"/>
                <a:gd name="T69" fmla="*/ 1 h 256"/>
                <a:gd name="T70" fmla="*/ 1 w 334"/>
                <a:gd name="T71" fmla="*/ 1 h 256"/>
                <a:gd name="T72" fmla="*/ 1 w 334"/>
                <a:gd name="T73" fmla="*/ 1 h 256"/>
                <a:gd name="T74" fmla="*/ 1 w 334"/>
                <a:gd name="T75" fmla="*/ 1 h 256"/>
                <a:gd name="T76" fmla="*/ 1 w 334"/>
                <a:gd name="T77" fmla="*/ 1 h 256"/>
                <a:gd name="T78" fmla="*/ 1 w 334"/>
                <a:gd name="T79" fmla="*/ 1 h 256"/>
                <a:gd name="T80" fmla="*/ 1 w 334"/>
                <a:gd name="T81" fmla="*/ 1 h 256"/>
                <a:gd name="T82" fmla="*/ 1 w 334"/>
                <a:gd name="T83" fmla="*/ 1 h 256"/>
                <a:gd name="T84" fmla="*/ 1 w 334"/>
                <a:gd name="T85" fmla="*/ 1 h 256"/>
                <a:gd name="T86" fmla="*/ 1 w 334"/>
                <a:gd name="T87" fmla="*/ 1 h 256"/>
                <a:gd name="T88" fmla="*/ 1 w 334"/>
                <a:gd name="T89" fmla="*/ 1 h 256"/>
                <a:gd name="T90" fmla="*/ 1 w 334"/>
                <a:gd name="T91" fmla="*/ 1 h 256"/>
                <a:gd name="T92" fmla="*/ 1 w 334"/>
                <a:gd name="T93" fmla="*/ 1 h 256"/>
                <a:gd name="T94" fmla="*/ 1 w 334"/>
                <a:gd name="T95" fmla="*/ 1 h 256"/>
                <a:gd name="T96" fmla="*/ 1 w 334"/>
                <a:gd name="T97" fmla="*/ 1 h 256"/>
                <a:gd name="T98" fmla="*/ 1 w 334"/>
                <a:gd name="T99" fmla="*/ 1 h 256"/>
                <a:gd name="T100" fmla="*/ 1 w 334"/>
                <a:gd name="T101" fmla="*/ 1 h 256"/>
                <a:gd name="T102" fmla="*/ 1 w 334"/>
                <a:gd name="T103" fmla="*/ 1 h 256"/>
                <a:gd name="T104" fmla="*/ 1 w 334"/>
                <a:gd name="T105" fmla="*/ 1 h 256"/>
                <a:gd name="T106" fmla="*/ 1 w 334"/>
                <a:gd name="T107" fmla="*/ 1 h 256"/>
                <a:gd name="T108" fmla="*/ 1 w 334"/>
                <a:gd name="T109" fmla="*/ 1 h 256"/>
                <a:gd name="T110" fmla="*/ 1 w 334"/>
                <a:gd name="T111" fmla="*/ 1 h 256"/>
                <a:gd name="T112" fmla="*/ 1 w 334"/>
                <a:gd name="T113" fmla="*/ 1 h 256"/>
                <a:gd name="T114" fmla="*/ 1 w 334"/>
                <a:gd name="T115" fmla="*/ 1 h 256"/>
                <a:gd name="T116" fmla="*/ 1 w 334"/>
                <a:gd name="T117" fmla="*/ 1 h 256"/>
                <a:gd name="T118" fmla="*/ 1 w 334"/>
                <a:gd name="T119" fmla="*/ 1 h 256"/>
                <a:gd name="T120" fmla="*/ 1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6"/>
                <a:gd name="T185" fmla="*/ 334 w 334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4" name="Freeform 458"/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1 w 293"/>
                <a:gd name="T1" fmla="*/ 0 h 361"/>
                <a:gd name="T2" fmla="*/ 1 w 293"/>
                <a:gd name="T3" fmla="*/ 0 h 361"/>
                <a:gd name="T4" fmla="*/ 1 w 293"/>
                <a:gd name="T5" fmla="*/ 0 h 361"/>
                <a:gd name="T6" fmla="*/ 1 w 293"/>
                <a:gd name="T7" fmla="*/ 0 h 361"/>
                <a:gd name="T8" fmla="*/ 1 w 293"/>
                <a:gd name="T9" fmla="*/ 0 h 361"/>
                <a:gd name="T10" fmla="*/ 1 w 293"/>
                <a:gd name="T11" fmla="*/ 0 h 361"/>
                <a:gd name="T12" fmla="*/ 1 w 293"/>
                <a:gd name="T13" fmla="*/ 0 h 361"/>
                <a:gd name="T14" fmla="*/ 1 w 293"/>
                <a:gd name="T15" fmla="*/ 0 h 361"/>
                <a:gd name="T16" fmla="*/ 1 w 293"/>
                <a:gd name="T17" fmla="*/ 0 h 361"/>
                <a:gd name="T18" fmla="*/ 1 w 293"/>
                <a:gd name="T19" fmla="*/ 0 h 361"/>
                <a:gd name="T20" fmla="*/ 1 w 293"/>
                <a:gd name="T21" fmla="*/ 0 h 361"/>
                <a:gd name="T22" fmla="*/ 1 w 293"/>
                <a:gd name="T23" fmla="*/ 0 h 361"/>
                <a:gd name="T24" fmla="*/ 1 w 293"/>
                <a:gd name="T25" fmla="*/ 0 h 361"/>
                <a:gd name="T26" fmla="*/ 0 w 293"/>
                <a:gd name="T27" fmla="*/ 0 h 361"/>
                <a:gd name="T28" fmla="*/ 1 w 293"/>
                <a:gd name="T29" fmla="*/ 0 h 361"/>
                <a:gd name="T30" fmla="*/ 1 w 293"/>
                <a:gd name="T31" fmla="*/ 0 h 361"/>
                <a:gd name="T32" fmla="*/ 1 w 293"/>
                <a:gd name="T33" fmla="*/ 0 h 361"/>
                <a:gd name="T34" fmla="*/ 1 w 293"/>
                <a:gd name="T35" fmla="*/ 0 h 361"/>
                <a:gd name="T36" fmla="*/ 1 w 293"/>
                <a:gd name="T37" fmla="*/ 0 h 361"/>
                <a:gd name="T38" fmla="*/ 1 w 293"/>
                <a:gd name="T39" fmla="*/ 0 h 361"/>
                <a:gd name="T40" fmla="*/ 1 w 293"/>
                <a:gd name="T41" fmla="*/ 0 h 361"/>
                <a:gd name="T42" fmla="*/ 1 w 293"/>
                <a:gd name="T43" fmla="*/ 0 h 361"/>
                <a:gd name="T44" fmla="*/ 1 w 293"/>
                <a:gd name="T45" fmla="*/ 0 h 361"/>
                <a:gd name="T46" fmla="*/ 1 w 293"/>
                <a:gd name="T47" fmla="*/ 0 h 361"/>
                <a:gd name="T48" fmla="*/ 1 w 293"/>
                <a:gd name="T49" fmla="*/ 0 h 361"/>
                <a:gd name="T50" fmla="*/ 1 w 293"/>
                <a:gd name="T51" fmla="*/ 0 h 361"/>
                <a:gd name="T52" fmla="*/ 1 w 293"/>
                <a:gd name="T53" fmla="*/ 0 h 361"/>
                <a:gd name="T54" fmla="*/ 1 w 293"/>
                <a:gd name="T55" fmla="*/ 0 h 361"/>
                <a:gd name="T56" fmla="*/ 1 w 293"/>
                <a:gd name="T57" fmla="*/ 0 h 361"/>
                <a:gd name="T58" fmla="*/ 1 w 293"/>
                <a:gd name="T59" fmla="*/ 0 h 361"/>
                <a:gd name="T60" fmla="*/ 1 w 293"/>
                <a:gd name="T61" fmla="*/ 0 h 361"/>
                <a:gd name="T62" fmla="*/ 1 w 293"/>
                <a:gd name="T63" fmla="*/ 0 h 361"/>
                <a:gd name="T64" fmla="*/ 1 w 293"/>
                <a:gd name="T65" fmla="*/ 0 h 361"/>
                <a:gd name="T66" fmla="*/ 1 w 293"/>
                <a:gd name="T67" fmla="*/ 0 h 361"/>
                <a:gd name="T68" fmla="*/ 1 w 293"/>
                <a:gd name="T69" fmla="*/ 0 h 361"/>
                <a:gd name="T70" fmla="*/ 1 w 293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1"/>
                <a:gd name="T110" fmla="*/ 293 w 293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5" name="Freeform 459"/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0 w 173"/>
                <a:gd name="T1" fmla="*/ 1 h 351"/>
                <a:gd name="T2" fmla="*/ 0 w 173"/>
                <a:gd name="T3" fmla="*/ 1 h 351"/>
                <a:gd name="T4" fmla="*/ 0 w 173"/>
                <a:gd name="T5" fmla="*/ 1 h 351"/>
                <a:gd name="T6" fmla="*/ 0 w 173"/>
                <a:gd name="T7" fmla="*/ 1 h 351"/>
                <a:gd name="T8" fmla="*/ 0 w 173"/>
                <a:gd name="T9" fmla="*/ 1 h 351"/>
                <a:gd name="T10" fmla="*/ 0 w 173"/>
                <a:gd name="T11" fmla="*/ 1 h 351"/>
                <a:gd name="T12" fmla="*/ 0 w 173"/>
                <a:gd name="T13" fmla="*/ 1 h 351"/>
                <a:gd name="T14" fmla="*/ 0 w 173"/>
                <a:gd name="T15" fmla="*/ 1 h 351"/>
                <a:gd name="T16" fmla="*/ 0 w 173"/>
                <a:gd name="T17" fmla="*/ 1 h 351"/>
                <a:gd name="T18" fmla="*/ 0 w 173"/>
                <a:gd name="T19" fmla="*/ 1 h 351"/>
                <a:gd name="T20" fmla="*/ 0 w 173"/>
                <a:gd name="T21" fmla="*/ 1 h 351"/>
                <a:gd name="T22" fmla="*/ 0 w 173"/>
                <a:gd name="T23" fmla="*/ 1 h 351"/>
                <a:gd name="T24" fmla="*/ 0 w 173"/>
                <a:gd name="T25" fmla="*/ 1 h 351"/>
                <a:gd name="T26" fmla="*/ 0 w 173"/>
                <a:gd name="T27" fmla="*/ 1 h 351"/>
                <a:gd name="T28" fmla="*/ 0 w 173"/>
                <a:gd name="T29" fmla="*/ 1 h 351"/>
                <a:gd name="T30" fmla="*/ 0 w 173"/>
                <a:gd name="T31" fmla="*/ 1 h 351"/>
                <a:gd name="T32" fmla="*/ 0 w 173"/>
                <a:gd name="T33" fmla="*/ 1 h 351"/>
                <a:gd name="T34" fmla="*/ 0 w 173"/>
                <a:gd name="T35" fmla="*/ 1 h 351"/>
                <a:gd name="T36" fmla="*/ 0 w 173"/>
                <a:gd name="T37" fmla="*/ 1 h 351"/>
                <a:gd name="T38" fmla="*/ 0 w 173"/>
                <a:gd name="T39" fmla="*/ 1 h 351"/>
                <a:gd name="T40" fmla="*/ 0 w 173"/>
                <a:gd name="T41" fmla="*/ 1 h 351"/>
                <a:gd name="T42" fmla="*/ 0 w 173"/>
                <a:gd name="T43" fmla="*/ 1 h 351"/>
                <a:gd name="T44" fmla="*/ 0 w 173"/>
                <a:gd name="T45" fmla="*/ 1 h 351"/>
                <a:gd name="T46" fmla="*/ 0 w 173"/>
                <a:gd name="T47" fmla="*/ 1 h 351"/>
                <a:gd name="T48" fmla="*/ 0 w 173"/>
                <a:gd name="T49" fmla="*/ 1 h 351"/>
                <a:gd name="T50" fmla="*/ 0 w 173"/>
                <a:gd name="T51" fmla="*/ 1 h 351"/>
                <a:gd name="T52" fmla="*/ 0 w 173"/>
                <a:gd name="T53" fmla="*/ 1 h 351"/>
                <a:gd name="T54" fmla="*/ 0 w 173"/>
                <a:gd name="T55" fmla="*/ 1 h 351"/>
                <a:gd name="T56" fmla="*/ 0 w 173"/>
                <a:gd name="T57" fmla="*/ 1 h 351"/>
                <a:gd name="T58" fmla="*/ 0 w 173"/>
                <a:gd name="T59" fmla="*/ 1 h 351"/>
                <a:gd name="T60" fmla="*/ 0 w 173"/>
                <a:gd name="T61" fmla="*/ 1 h 351"/>
                <a:gd name="T62" fmla="*/ 0 w 173"/>
                <a:gd name="T63" fmla="*/ 1 h 351"/>
                <a:gd name="T64" fmla="*/ 0 w 173"/>
                <a:gd name="T65" fmla="*/ 1 h 351"/>
                <a:gd name="T66" fmla="*/ 0 w 173"/>
                <a:gd name="T67" fmla="*/ 1 h 351"/>
                <a:gd name="T68" fmla="*/ 0 w 173"/>
                <a:gd name="T69" fmla="*/ 1 h 351"/>
                <a:gd name="T70" fmla="*/ 0 w 173"/>
                <a:gd name="T71" fmla="*/ 1 h 351"/>
                <a:gd name="T72" fmla="*/ 0 w 173"/>
                <a:gd name="T73" fmla="*/ 1 h 351"/>
                <a:gd name="T74" fmla="*/ 0 w 173"/>
                <a:gd name="T75" fmla="*/ 1 h 351"/>
                <a:gd name="T76" fmla="*/ 0 w 173"/>
                <a:gd name="T77" fmla="*/ 0 h 351"/>
                <a:gd name="T78" fmla="*/ 0 w 173"/>
                <a:gd name="T79" fmla="*/ 1 h 351"/>
                <a:gd name="T80" fmla="*/ 0 w 173"/>
                <a:gd name="T81" fmla="*/ 1 h 351"/>
                <a:gd name="T82" fmla="*/ 0 w 173"/>
                <a:gd name="T83" fmla="*/ 1 h 351"/>
                <a:gd name="T84" fmla="*/ 0 w 173"/>
                <a:gd name="T85" fmla="*/ 1 h 351"/>
                <a:gd name="T86" fmla="*/ 0 w 173"/>
                <a:gd name="T87" fmla="*/ 1 h 351"/>
                <a:gd name="T88" fmla="*/ 0 w 173"/>
                <a:gd name="T89" fmla="*/ 1 h 351"/>
                <a:gd name="T90" fmla="*/ 0 w 173"/>
                <a:gd name="T91" fmla="*/ 1 h 351"/>
                <a:gd name="T92" fmla="*/ 0 w 173"/>
                <a:gd name="T93" fmla="*/ 1 h 351"/>
                <a:gd name="T94" fmla="*/ 0 w 173"/>
                <a:gd name="T95" fmla="*/ 1 h 351"/>
                <a:gd name="T96" fmla="*/ 0 w 173"/>
                <a:gd name="T97" fmla="*/ 1 h 351"/>
                <a:gd name="T98" fmla="*/ 0 w 173"/>
                <a:gd name="T99" fmla="*/ 1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6" name="Freeform 460"/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1 w 844"/>
                <a:gd name="T1" fmla="*/ 0 h 593"/>
                <a:gd name="T2" fmla="*/ 1 w 844"/>
                <a:gd name="T3" fmla="*/ 0 h 593"/>
                <a:gd name="T4" fmla="*/ 1 w 844"/>
                <a:gd name="T5" fmla="*/ 0 h 593"/>
                <a:gd name="T6" fmla="*/ 1 w 844"/>
                <a:gd name="T7" fmla="*/ 0 h 593"/>
                <a:gd name="T8" fmla="*/ 1 w 844"/>
                <a:gd name="T9" fmla="*/ 0 h 593"/>
                <a:gd name="T10" fmla="*/ 1 w 844"/>
                <a:gd name="T11" fmla="*/ 0 h 593"/>
                <a:gd name="T12" fmla="*/ 1 w 844"/>
                <a:gd name="T13" fmla="*/ 0 h 593"/>
                <a:gd name="T14" fmla="*/ 1 w 844"/>
                <a:gd name="T15" fmla="*/ 0 h 593"/>
                <a:gd name="T16" fmla="*/ 1 w 844"/>
                <a:gd name="T17" fmla="*/ 0 h 593"/>
                <a:gd name="T18" fmla="*/ 1 w 844"/>
                <a:gd name="T19" fmla="*/ 0 h 593"/>
                <a:gd name="T20" fmla="*/ 1 w 844"/>
                <a:gd name="T21" fmla="*/ 0 h 593"/>
                <a:gd name="T22" fmla="*/ 1 w 844"/>
                <a:gd name="T23" fmla="*/ 0 h 593"/>
                <a:gd name="T24" fmla="*/ 1 w 844"/>
                <a:gd name="T25" fmla="*/ 0 h 593"/>
                <a:gd name="T26" fmla="*/ 1 w 844"/>
                <a:gd name="T27" fmla="*/ 0 h 593"/>
                <a:gd name="T28" fmla="*/ 1 w 844"/>
                <a:gd name="T29" fmla="*/ 0 h 593"/>
                <a:gd name="T30" fmla="*/ 1 w 844"/>
                <a:gd name="T31" fmla="*/ 0 h 593"/>
                <a:gd name="T32" fmla="*/ 1 w 844"/>
                <a:gd name="T33" fmla="*/ 0 h 593"/>
                <a:gd name="T34" fmla="*/ 1 w 844"/>
                <a:gd name="T35" fmla="*/ 0 h 593"/>
                <a:gd name="T36" fmla="*/ 1 w 844"/>
                <a:gd name="T37" fmla="*/ 0 h 593"/>
                <a:gd name="T38" fmla="*/ 1 w 844"/>
                <a:gd name="T39" fmla="*/ 0 h 593"/>
                <a:gd name="T40" fmla="*/ 1 w 844"/>
                <a:gd name="T41" fmla="*/ 0 h 593"/>
                <a:gd name="T42" fmla="*/ 1 w 844"/>
                <a:gd name="T43" fmla="*/ 0 h 593"/>
                <a:gd name="T44" fmla="*/ 1 w 844"/>
                <a:gd name="T45" fmla="*/ 0 h 593"/>
                <a:gd name="T46" fmla="*/ 1 w 844"/>
                <a:gd name="T47" fmla="*/ 0 h 593"/>
                <a:gd name="T48" fmla="*/ 1 w 844"/>
                <a:gd name="T49" fmla="*/ 0 h 593"/>
                <a:gd name="T50" fmla="*/ 1 w 844"/>
                <a:gd name="T51" fmla="*/ 0 h 593"/>
                <a:gd name="T52" fmla="*/ 1 w 844"/>
                <a:gd name="T53" fmla="*/ 0 h 593"/>
                <a:gd name="T54" fmla="*/ 1 w 844"/>
                <a:gd name="T55" fmla="*/ 0 h 593"/>
                <a:gd name="T56" fmla="*/ 1 w 844"/>
                <a:gd name="T57" fmla="*/ 0 h 593"/>
                <a:gd name="T58" fmla="*/ 1 w 844"/>
                <a:gd name="T59" fmla="*/ 0 h 593"/>
                <a:gd name="T60" fmla="*/ 1 w 844"/>
                <a:gd name="T61" fmla="*/ 0 h 593"/>
                <a:gd name="T62" fmla="*/ 1 w 844"/>
                <a:gd name="T63" fmla="*/ 0 h 593"/>
                <a:gd name="T64" fmla="*/ 1 w 844"/>
                <a:gd name="T65" fmla="*/ 0 h 593"/>
                <a:gd name="T66" fmla="*/ 1 w 844"/>
                <a:gd name="T67" fmla="*/ 0 h 593"/>
                <a:gd name="T68" fmla="*/ 1 w 844"/>
                <a:gd name="T69" fmla="*/ 0 h 593"/>
                <a:gd name="T70" fmla="*/ 1 w 844"/>
                <a:gd name="T71" fmla="*/ 0 h 593"/>
                <a:gd name="T72" fmla="*/ 1 w 844"/>
                <a:gd name="T73" fmla="*/ 0 h 593"/>
                <a:gd name="T74" fmla="*/ 1 w 844"/>
                <a:gd name="T75" fmla="*/ 0 h 593"/>
                <a:gd name="T76" fmla="*/ 1 w 844"/>
                <a:gd name="T77" fmla="*/ 0 h 593"/>
                <a:gd name="T78" fmla="*/ 1 w 844"/>
                <a:gd name="T79" fmla="*/ 0 h 593"/>
                <a:gd name="T80" fmla="*/ 1 w 844"/>
                <a:gd name="T81" fmla="*/ 0 h 593"/>
                <a:gd name="T82" fmla="*/ 1 w 844"/>
                <a:gd name="T83" fmla="*/ 0 h 593"/>
                <a:gd name="T84" fmla="*/ 1 w 844"/>
                <a:gd name="T85" fmla="*/ 0 h 593"/>
                <a:gd name="T86" fmla="*/ 1 w 844"/>
                <a:gd name="T87" fmla="*/ 0 h 593"/>
                <a:gd name="T88" fmla="*/ 1 w 844"/>
                <a:gd name="T89" fmla="*/ 0 h 593"/>
                <a:gd name="T90" fmla="*/ 1 w 844"/>
                <a:gd name="T91" fmla="*/ 0 h 593"/>
                <a:gd name="T92" fmla="*/ 1 w 844"/>
                <a:gd name="T93" fmla="*/ 0 h 593"/>
                <a:gd name="T94" fmla="*/ 1 w 844"/>
                <a:gd name="T95" fmla="*/ 0 h 593"/>
                <a:gd name="T96" fmla="*/ 1 w 844"/>
                <a:gd name="T97" fmla="*/ 0 h 593"/>
                <a:gd name="T98" fmla="*/ 1 w 844"/>
                <a:gd name="T99" fmla="*/ 0 h 593"/>
                <a:gd name="T100" fmla="*/ 1 w 844"/>
                <a:gd name="T101" fmla="*/ 0 h 593"/>
                <a:gd name="T102" fmla="*/ 1 w 844"/>
                <a:gd name="T103" fmla="*/ 0 h 593"/>
                <a:gd name="T104" fmla="*/ 1 w 844"/>
                <a:gd name="T105" fmla="*/ 0 h 593"/>
                <a:gd name="T106" fmla="*/ 1 w 844"/>
                <a:gd name="T107" fmla="*/ 0 h 593"/>
                <a:gd name="T108" fmla="*/ 1 w 844"/>
                <a:gd name="T109" fmla="*/ 0 h 593"/>
                <a:gd name="T110" fmla="*/ 1 w 844"/>
                <a:gd name="T111" fmla="*/ 0 h 593"/>
                <a:gd name="T112" fmla="*/ 1 w 844"/>
                <a:gd name="T113" fmla="*/ 0 h 593"/>
                <a:gd name="T114" fmla="*/ 1 w 844"/>
                <a:gd name="T115" fmla="*/ 0 h 593"/>
                <a:gd name="T116" fmla="*/ 1 w 844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3"/>
                <a:gd name="T179" fmla="*/ 844 w 844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7" name="Freeform 461"/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8" name="Freeform 462"/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29" name="Freeform 463"/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0" name="Freeform 464"/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1 h 29"/>
                <a:gd name="T2" fmla="*/ 1 w 27"/>
                <a:gd name="T3" fmla="*/ 1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1 h 29"/>
                <a:gd name="T10" fmla="*/ 1 w 27"/>
                <a:gd name="T11" fmla="*/ 1 h 29"/>
                <a:gd name="T12" fmla="*/ 1 w 27"/>
                <a:gd name="T13" fmla="*/ 1 h 29"/>
                <a:gd name="T14" fmla="*/ 1 w 27"/>
                <a:gd name="T15" fmla="*/ 1 h 29"/>
                <a:gd name="T16" fmla="*/ 1 w 27"/>
                <a:gd name="T17" fmla="*/ 1 h 29"/>
                <a:gd name="T18" fmla="*/ 1 w 27"/>
                <a:gd name="T19" fmla="*/ 1 h 29"/>
                <a:gd name="T20" fmla="*/ 1 w 27"/>
                <a:gd name="T21" fmla="*/ 1 h 29"/>
                <a:gd name="T22" fmla="*/ 1 w 27"/>
                <a:gd name="T23" fmla="*/ 1 h 29"/>
                <a:gd name="T24" fmla="*/ 1 w 27"/>
                <a:gd name="T25" fmla="*/ 1 h 29"/>
                <a:gd name="T26" fmla="*/ 1 w 27"/>
                <a:gd name="T27" fmla="*/ 1 h 29"/>
                <a:gd name="T28" fmla="*/ 0 w 27"/>
                <a:gd name="T29" fmla="*/ 1 h 29"/>
                <a:gd name="T30" fmla="*/ 0 w 27"/>
                <a:gd name="T31" fmla="*/ 1 h 29"/>
                <a:gd name="T32" fmla="*/ 1 w 27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1" name="Freeform 465"/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1 h 27"/>
                <a:gd name="T4" fmla="*/ 0 w 28"/>
                <a:gd name="T5" fmla="*/ 1 h 27"/>
                <a:gd name="T6" fmla="*/ 0 w 28"/>
                <a:gd name="T7" fmla="*/ 1 h 27"/>
                <a:gd name="T8" fmla="*/ 1 w 28"/>
                <a:gd name="T9" fmla="*/ 1 h 27"/>
                <a:gd name="T10" fmla="*/ 1 w 28"/>
                <a:gd name="T11" fmla="*/ 1 h 27"/>
                <a:gd name="T12" fmla="*/ 1 w 28"/>
                <a:gd name="T13" fmla="*/ 1 h 27"/>
                <a:gd name="T14" fmla="*/ 1 w 28"/>
                <a:gd name="T15" fmla="*/ 1 h 27"/>
                <a:gd name="T16" fmla="*/ 1 w 28"/>
                <a:gd name="T17" fmla="*/ 1 h 27"/>
                <a:gd name="T18" fmla="*/ 1 w 28"/>
                <a:gd name="T19" fmla="*/ 1 h 27"/>
                <a:gd name="T20" fmla="*/ 1 w 28"/>
                <a:gd name="T21" fmla="*/ 1 h 27"/>
                <a:gd name="T22" fmla="*/ 1 w 28"/>
                <a:gd name="T23" fmla="*/ 1 h 27"/>
                <a:gd name="T24" fmla="*/ 1 w 28"/>
                <a:gd name="T25" fmla="*/ 1 h 27"/>
                <a:gd name="T26" fmla="*/ 1 w 28"/>
                <a:gd name="T27" fmla="*/ 1 h 27"/>
                <a:gd name="T28" fmla="*/ 1 w 28"/>
                <a:gd name="T29" fmla="*/ 0 h 27"/>
                <a:gd name="T30" fmla="*/ 1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2" name="Freeform 466"/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3" name="Freeform 467"/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0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4" name="Freeform 468"/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5" name="Freeform 469"/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6" name="Freeform 470"/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1 w 216"/>
                <a:gd name="T1" fmla="*/ 0 h 148"/>
                <a:gd name="T2" fmla="*/ 1 w 216"/>
                <a:gd name="T3" fmla="*/ 0 h 148"/>
                <a:gd name="T4" fmla="*/ 1 w 216"/>
                <a:gd name="T5" fmla="*/ 0 h 148"/>
                <a:gd name="T6" fmla="*/ 1 w 216"/>
                <a:gd name="T7" fmla="*/ 0 h 148"/>
                <a:gd name="T8" fmla="*/ 1 w 216"/>
                <a:gd name="T9" fmla="*/ 0 h 148"/>
                <a:gd name="T10" fmla="*/ 1 w 216"/>
                <a:gd name="T11" fmla="*/ 0 h 148"/>
                <a:gd name="T12" fmla="*/ 1 w 216"/>
                <a:gd name="T13" fmla="*/ 0 h 148"/>
                <a:gd name="T14" fmla="*/ 1 w 216"/>
                <a:gd name="T15" fmla="*/ 0 h 148"/>
                <a:gd name="T16" fmla="*/ 1 w 216"/>
                <a:gd name="T17" fmla="*/ 0 h 148"/>
                <a:gd name="T18" fmla="*/ 1 w 216"/>
                <a:gd name="T19" fmla="*/ 0 h 148"/>
                <a:gd name="T20" fmla="*/ 1 w 216"/>
                <a:gd name="T21" fmla="*/ 0 h 148"/>
                <a:gd name="T22" fmla="*/ 1 w 216"/>
                <a:gd name="T23" fmla="*/ 0 h 148"/>
                <a:gd name="T24" fmla="*/ 1 w 216"/>
                <a:gd name="T25" fmla="*/ 0 h 148"/>
                <a:gd name="T26" fmla="*/ 1 w 216"/>
                <a:gd name="T27" fmla="*/ 0 h 148"/>
                <a:gd name="T28" fmla="*/ 1 w 216"/>
                <a:gd name="T29" fmla="*/ 0 h 148"/>
                <a:gd name="T30" fmla="*/ 1 w 216"/>
                <a:gd name="T31" fmla="*/ 0 h 148"/>
                <a:gd name="T32" fmla="*/ 1 w 216"/>
                <a:gd name="T33" fmla="*/ 0 h 148"/>
                <a:gd name="T34" fmla="*/ 1 w 216"/>
                <a:gd name="T35" fmla="*/ 0 h 148"/>
                <a:gd name="T36" fmla="*/ 1 w 216"/>
                <a:gd name="T37" fmla="*/ 0 h 148"/>
                <a:gd name="T38" fmla="*/ 1 w 216"/>
                <a:gd name="T39" fmla="*/ 0 h 148"/>
                <a:gd name="T40" fmla="*/ 1 w 216"/>
                <a:gd name="T41" fmla="*/ 0 h 148"/>
                <a:gd name="T42" fmla="*/ 1 w 216"/>
                <a:gd name="T43" fmla="*/ 0 h 148"/>
                <a:gd name="T44" fmla="*/ 1 w 216"/>
                <a:gd name="T45" fmla="*/ 0 h 148"/>
                <a:gd name="T46" fmla="*/ 1 w 216"/>
                <a:gd name="T47" fmla="*/ 0 h 148"/>
                <a:gd name="T48" fmla="*/ 1 w 216"/>
                <a:gd name="T49" fmla="*/ 0 h 148"/>
                <a:gd name="T50" fmla="*/ 1 w 216"/>
                <a:gd name="T51" fmla="*/ 0 h 148"/>
                <a:gd name="T52" fmla="*/ 1 w 216"/>
                <a:gd name="T53" fmla="*/ 0 h 148"/>
                <a:gd name="T54" fmla="*/ 1 w 216"/>
                <a:gd name="T55" fmla="*/ 0 h 148"/>
                <a:gd name="T56" fmla="*/ 1 w 216"/>
                <a:gd name="T57" fmla="*/ 0 h 148"/>
                <a:gd name="T58" fmla="*/ 1 w 216"/>
                <a:gd name="T59" fmla="*/ 0 h 148"/>
                <a:gd name="T60" fmla="*/ 1 w 216"/>
                <a:gd name="T61" fmla="*/ 0 h 148"/>
                <a:gd name="T62" fmla="*/ 1 w 216"/>
                <a:gd name="T63" fmla="*/ 0 h 148"/>
                <a:gd name="T64" fmla="*/ 0 w 216"/>
                <a:gd name="T65" fmla="*/ 0 h 148"/>
                <a:gd name="T66" fmla="*/ 1 w 216"/>
                <a:gd name="T67" fmla="*/ 0 h 148"/>
                <a:gd name="T68" fmla="*/ 1 w 216"/>
                <a:gd name="T69" fmla="*/ 0 h 148"/>
                <a:gd name="T70" fmla="*/ 1 w 216"/>
                <a:gd name="T71" fmla="*/ 0 h 148"/>
                <a:gd name="T72" fmla="*/ 1 w 216"/>
                <a:gd name="T73" fmla="*/ 0 h 148"/>
                <a:gd name="T74" fmla="*/ 1 w 216"/>
                <a:gd name="T75" fmla="*/ 0 h 148"/>
                <a:gd name="T76" fmla="*/ 1 w 216"/>
                <a:gd name="T77" fmla="*/ 0 h 148"/>
                <a:gd name="T78" fmla="*/ 1 w 216"/>
                <a:gd name="T79" fmla="*/ 0 h 148"/>
                <a:gd name="T80" fmla="*/ 1 w 216"/>
                <a:gd name="T81" fmla="*/ 0 h 148"/>
                <a:gd name="T82" fmla="*/ 1 w 216"/>
                <a:gd name="T83" fmla="*/ 0 h 148"/>
                <a:gd name="T84" fmla="*/ 1 w 216"/>
                <a:gd name="T85" fmla="*/ 0 h 148"/>
                <a:gd name="T86" fmla="*/ 1 w 216"/>
                <a:gd name="T87" fmla="*/ 0 h 148"/>
                <a:gd name="T88" fmla="*/ 1 w 216"/>
                <a:gd name="T89" fmla="*/ 0 h 148"/>
                <a:gd name="T90" fmla="*/ 1 w 216"/>
                <a:gd name="T91" fmla="*/ 0 h 148"/>
                <a:gd name="T92" fmla="*/ 1 w 216"/>
                <a:gd name="T93" fmla="*/ 0 h 148"/>
                <a:gd name="T94" fmla="*/ 1 w 216"/>
                <a:gd name="T95" fmla="*/ 0 h 148"/>
                <a:gd name="T96" fmla="*/ 1 w 216"/>
                <a:gd name="T97" fmla="*/ 0 h 148"/>
                <a:gd name="T98" fmla="*/ 1 w 216"/>
                <a:gd name="T99" fmla="*/ 0 h 148"/>
                <a:gd name="T100" fmla="*/ 1 w 216"/>
                <a:gd name="T101" fmla="*/ 0 h 148"/>
                <a:gd name="T102" fmla="*/ 1 w 21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7" name="Freeform 471"/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0 w 173"/>
                <a:gd name="T1" fmla="*/ 0 h 165"/>
                <a:gd name="T2" fmla="*/ 0 w 173"/>
                <a:gd name="T3" fmla="*/ 0 h 165"/>
                <a:gd name="T4" fmla="*/ 0 w 173"/>
                <a:gd name="T5" fmla="*/ 0 h 165"/>
                <a:gd name="T6" fmla="*/ 0 w 173"/>
                <a:gd name="T7" fmla="*/ 0 h 165"/>
                <a:gd name="T8" fmla="*/ 0 w 173"/>
                <a:gd name="T9" fmla="*/ 0 h 165"/>
                <a:gd name="T10" fmla="*/ 0 w 173"/>
                <a:gd name="T11" fmla="*/ 0 h 165"/>
                <a:gd name="T12" fmla="*/ 0 w 173"/>
                <a:gd name="T13" fmla="*/ 0 h 165"/>
                <a:gd name="T14" fmla="*/ 0 w 173"/>
                <a:gd name="T15" fmla="*/ 0 h 165"/>
                <a:gd name="T16" fmla="*/ 0 w 173"/>
                <a:gd name="T17" fmla="*/ 0 h 165"/>
                <a:gd name="T18" fmla="*/ 0 w 173"/>
                <a:gd name="T19" fmla="*/ 0 h 165"/>
                <a:gd name="T20" fmla="*/ 0 w 173"/>
                <a:gd name="T21" fmla="*/ 0 h 165"/>
                <a:gd name="T22" fmla="*/ 0 w 173"/>
                <a:gd name="T23" fmla="*/ 0 h 165"/>
                <a:gd name="T24" fmla="*/ 0 w 173"/>
                <a:gd name="T25" fmla="*/ 0 h 165"/>
                <a:gd name="T26" fmla="*/ 0 w 173"/>
                <a:gd name="T27" fmla="*/ 0 h 165"/>
                <a:gd name="T28" fmla="*/ 0 w 173"/>
                <a:gd name="T29" fmla="*/ 0 h 165"/>
                <a:gd name="T30" fmla="*/ 0 w 173"/>
                <a:gd name="T31" fmla="*/ 0 h 165"/>
                <a:gd name="T32" fmla="*/ 0 w 173"/>
                <a:gd name="T33" fmla="*/ 0 h 165"/>
                <a:gd name="T34" fmla="*/ 0 w 173"/>
                <a:gd name="T35" fmla="*/ 0 h 165"/>
                <a:gd name="T36" fmla="*/ 0 w 173"/>
                <a:gd name="T37" fmla="*/ 0 h 165"/>
                <a:gd name="T38" fmla="*/ 0 w 173"/>
                <a:gd name="T39" fmla="*/ 0 h 165"/>
                <a:gd name="T40" fmla="*/ 0 w 173"/>
                <a:gd name="T41" fmla="*/ 0 h 165"/>
                <a:gd name="T42" fmla="*/ 0 w 173"/>
                <a:gd name="T43" fmla="*/ 0 h 165"/>
                <a:gd name="T44" fmla="*/ 0 w 173"/>
                <a:gd name="T45" fmla="*/ 0 h 165"/>
                <a:gd name="T46" fmla="*/ 0 w 173"/>
                <a:gd name="T47" fmla="*/ 0 h 165"/>
                <a:gd name="T48" fmla="*/ 0 w 173"/>
                <a:gd name="T49" fmla="*/ 0 h 165"/>
                <a:gd name="T50" fmla="*/ 0 w 173"/>
                <a:gd name="T51" fmla="*/ 0 h 165"/>
                <a:gd name="T52" fmla="*/ 0 w 173"/>
                <a:gd name="T53" fmla="*/ 0 h 165"/>
                <a:gd name="T54" fmla="*/ 0 w 173"/>
                <a:gd name="T55" fmla="*/ 0 h 165"/>
                <a:gd name="T56" fmla="*/ 0 w 173"/>
                <a:gd name="T57" fmla="*/ 0 h 165"/>
                <a:gd name="T58" fmla="*/ 0 w 173"/>
                <a:gd name="T59" fmla="*/ 0 h 165"/>
                <a:gd name="T60" fmla="*/ 0 w 173"/>
                <a:gd name="T61" fmla="*/ 0 h 165"/>
                <a:gd name="T62" fmla="*/ 0 w 173"/>
                <a:gd name="T63" fmla="*/ 0 h 165"/>
                <a:gd name="T64" fmla="*/ 0 w 173"/>
                <a:gd name="T65" fmla="*/ 0 h 165"/>
                <a:gd name="T66" fmla="*/ 0 w 173"/>
                <a:gd name="T67" fmla="*/ 0 h 165"/>
                <a:gd name="T68" fmla="*/ 0 w 173"/>
                <a:gd name="T69" fmla="*/ 0 h 165"/>
                <a:gd name="T70" fmla="*/ 0 w 173"/>
                <a:gd name="T71" fmla="*/ 0 h 165"/>
                <a:gd name="T72" fmla="*/ 0 w 173"/>
                <a:gd name="T73" fmla="*/ 0 h 165"/>
                <a:gd name="T74" fmla="*/ 0 w 173"/>
                <a:gd name="T75" fmla="*/ 0 h 165"/>
                <a:gd name="T76" fmla="*/ 0 w 173"/>
                <a:gd name="T77" fmla="*/ 0 h 165"/>
                <a:gd name="T78" fmla="*/ 0 w 173"/>
                <a:gd name="T79" fmla="*/ 0 h 165"/>
                <a:gd name="T80" fmla="*/ 0 w 173"/>
                <a:gd name="T81" fmla="*/ 0 h 165"/>
                <a:gd name="T82" fmla="*/ 0 w 173"/>
                <a:gd name="T83" fmla="*/ 0 h 165"/>
                <a:gd name="T84" fmla="*/ 0 w 173"/>
                <a:gd name="T85" fmla="*/ 0 h 165"/>
                <a:gd name="T86" fmla="*/ 0 w 173"/>
                <a:gd name="T87" fmla="*/ 0 h 165"/>
                <a:gd name="T88" fmla="*/ 0 w 173"/>
                <a:gd name="T89" fmla="*/ 0 h 165"/>
                <a:gd name="T90" fmla="*/ 0 w 173"/>
                <a:gd name="T91" fmla="*/ 0 h 165"/>
                <a:gd name="T92" fmla="*/ 0 w 173"/>
                <a:gd name="T93" fmla="*/ 0 h 165"/>
                <a:gd name="T94" fmla="*/ 0 w 173"/>
                <a:gd name="T95" fmla="*/ 0 h 165"/>
                <a:gd name="T96" fmla="*/ 0 w 173"/>
                <a:gd name="T97" fmla="*/ 0 h 165"/>
                <a:gd name="T98" fmla="*/ 0 w 173"/>
                <a:gd name="T99" fmla="*/ 0 h 165"/>
                <a:gd name="T100" fmla="*/ 0 w 173"/>
                <a:gd name="T101" fmla="*/ 0 h 165"/>
                <a:gd name="T102" fmla="*/ 0 w 173"/>
                <a:gd name="T103" fmla="*/ 0 h 165"/>
                <a:gd name="T104" fmla="*/ 0 w 173"/>
                <a:gd name="T105" fmla="*/ 0 h 165"/>
                <a:gd name="T106" fmla="*/ 0 w 173"/>
                <a:gd name="T107" fmla="*/ 0 h 165"/>
                <a:gd name="T108" fmla="*/ 0 w 173"/>
                <a:gd name="T109" fmla="*/ 0 h 165"/>
                <a:gd name="T110" fmla="*/ 0 w 173"/>
                <a:gd name="T111" fmla="*/ 0 h 165"/>
                <a:gd name="T112" fmla="*/ 0 w 173"/>
                <a:gd name="T113" fmla="*/ 0 h 165"/>
                <a:gd name="T114" fmla="*/ 0 w 173"/>
                <a:gd name="T115" fmla="*/ 0 h 165"/>
                <a:gd name="T116" fmla="*/ 0 w 173"/>
                <a:gd name="T117" fmla="*/ 0 h 165"/>
                <a:gd name="T118" fmla="*/ 0 w 173"/>
                <a:gd name="T119" fmla="*/ 0 h 165"/>
                <a:gd name="T120" fmla="*/ 0 w 173"/>
                <a:gd name="T121" fmla="*/ 0 h 165"/>
                <a:gd name="T122" fmla="*/ 0 w 173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5"/>
                <a:gd name="T188" fmla="*/ 173 w 173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8" name="Freeform 472"/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39" name="Freeform 473"/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0 w 20"/>
                <a:gd name="T1" fmla="*/ 0 h 33"/>
                <a:gd name="T2" fmla="*/ 0 w 20"/>
                <a:gd name="T3" fmla="*/ 0 h 33"/>
                <a:gd name="T4" fmla="*/ 0 w 20"/>
                <a:gd name="T5" fmla="*/ 0 h 33"/>
                <a:gd name="T6" fmla="*/ 0 w 20"/>
                <a:gd name="T7" fmla="*/ 0 h 33"/>
                <a:gd name="T8" fmla="*/ 0 w 20"/>
                <a:gd name="T9" fmla="*/ 0 h 33"/>
                <a:gd name="T10" fmla="*/ 0 w 20"/>
                <a:gd name="T11" fmla="*/ 0 h 33"/>
                <a:gd name="T12" fmla="*/ 0 w 20"/>
                <a:gd name="T13" fmla="*/ 0 h 33"/>
                <a:gd name="T14" fmla="*/ 0 w 20"/>
                <a:gd name="T15" fmla="*/ 0 h 33"/>
                <a:gd name="T16" fmla="*/ 0 w 20"/>
                <a:gd name="T17" fmla="*/ 0 h 33"/>
                <a:gd name="T18" fmla="*/ 0 w 20"/>
                <a:gd name="T19" fmla="*/ 0 h 33"/>
                <a:gd name="T20" fmla="*/ 0 w 20"/>
                <a:gd name="T21" fmla="*/ 0 h 33"/>
                <a:gd name="T22" fmla="*/ 0 w 20"/>
                <a:gd name="T23" fmla="*/ 0 h 33"/>
                <a:gd name="T24" fmla="*/ 0 w 20"/>
                <a:gd name="T25" fmla="*/ 0 h 33"/>
                <a:gd name="T26" fmla="*/ 0 w 20"/>
                <a:gd name="T27" fmla="*/ 0 h 33"/>
                <a:gd name="T28" fmla="*/ 0 w 20"/>
                <a:gd name="T29" fmla="*/ 0 h 33"/>
                <a:gd name="T30" fmla="*/ 0 w 20"/>
                <a:gd name="T31" fmla="*/ 0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3"/>
                <a:gd name="T53" fmla="*/ 20 w 2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0" name="Freeform 474"/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0 w 341"/>
                <a:gd name="T1" fmla="*/ 0 h 208"/>
                <a:gd name="T2" fmla="*/ 0 w 341"/>
                <a:gd name="T3" fmla="*/ 0 h 208"/>
                <a:gd name="T4" fmla="*/ 0 w 341"/>
                <a:gd name="T5" fmla="*/ 0 h 208"/>
                <a:gd name="T6" fmla="*/ 0 w 341"/>
                <a:gd name="T7" fmla="*/ 0 h 208"/>
                <a:gd name="T8" fmla="*/ 0 w 341"/>
                <a:gd name="T9" fmla="*/ 0 h 208"/>
                <a:gd name="T10" fmla="*/ 0 w 341"/>
                <a:gd name="T11" fmla="*/ 0 h 208"/>
                <a:gd name="T12" fmla="*/ 0 w 341"/>
                <a:gd name="T13" fmla="*/ 0 h 208"/>
                <a:gd name="T14" fmla="*/ 0 w 341"/>
                <a:gd name="T15" fmla="*/ 0 h 208"/>
                <a:gd name="T16" fmla="*/ 0 w 341"/>
                <a:gd name="T17" fmla="*/ 0 h 208"/>
                <a:gd name="T18" fmla="*/ 0 w 341"/>
                <a:gd name="T19" fmla="*/ 0 h 208"/>
                <a:gd name="T20" fmla="*/ 0 w 341"/>
                <a:gd name="T21" fmla="*/ 0 h 208"/>
                <a:gd name="T22" fmla="*/ 0 w 341"/>
                <a:gd name="T23" fmla="*/ 0 h 208"/>
                <a:gd name="T24" fmla="*/ 0 w 341"/>
                <a:gd name="T25" fmla="*/ 0 h 208"/>
                <a:gd name="T26" fmla="*/ 0 w 341"/>
                <a:gd name="T27" fmla="*/ 0 h 208"/>
                <a:gd name="T28" fmla="*/ 0 w 341"/>
                <a:gd name="T29" fmla="*/ 0 h 208"/>
                <a:gd name="T30" fmla="*/ 0 w 341"/>
                <a:gd name="T31" fmla="*/ 0 h 208"/>
                <a:gd name="T32" fmla="*/ 0 w 341"/>
                <a:gd name="T33" fmla="*/ 0 h 208"/>
                <a:gd name="T34" fmla="*/ 0 w 341"/>
                <a:gd name="T35" fmla="*/ 0 h 208"/>
                <a:gd name="T36" fmla="*/ 0 w 341"/>
                <a:gd name="T37" fmla="*/ 0 h 208"/>
                <a:gd name="T38" fmla="*/ 0 w 341"/>
                <a:gd name="T39" fmla="*/ 0 h 208"/>
                <a:gd name="T40" fmla="*/ 0 w 341"/>
                <a:gd name="T41" fmla="*/ 0 h 208"/>
                <a:gd name="T42" fmla="*/ 0 w 341"/>
                <a:gd name="T43" fmla="*/ 0 h 208"/>
                <a:gd name="T44" fmla="*/ 0 w 341"/>
                <a:gd name="T45" fmla="*/ 0 h 208"/>
                <a:gd name="T46" fmla="*/ 0 w 341"/>
                <a:gd name="T47" fmla="*/ 0 h 208"/>
                <a:gd name="T48" fmla="*/ 0 w 341"/>
                <a:gd name="T49" fmla="*/ 0 h 208"/>
                <a:gd name="T50" fmla="*/ 0 w 341"/>
                <a:gd name="T51" fmla="*/ 0 h 208"/>
                <a:gd name="T52" fmla="*/ 0 w 341"/>
                <a:gd name="T53" fmla="*/ 0 h 208"/>
                <a:gd name="T54" fmla="*/ 0 w 341"/>
                <a:gd name="T55" fmla="*/ 0 h 208"/>
                <a:gd name="T56" fmla="*/ 0 w 341"/>
                <a:gd name="T57" fmla="*/ 0 h 208"/>
                <a:gd name="T58" fmla="*/ 0 w 341"/>
                <a:gd name="T59" fmla="*/ 0 h 208"/>
                <a:gd name="T60" fmla="*/ 0 w 341"/>
                <a:gd name="T61" fmla="*/ 0 h 208"/>
                <a:gd name="T62" fmla="*/ 0 w 341"/>
                <a:gd name="T63" fmla="*/ 0 h 208"/>
                <a:gd name="T64" fmla="*/ 0 w 341"/>
                <a:gd name="T65" fmla="*/ 0 h 208"/>
                <a:gd name="T66" fmla="*/ 0 w 341"/>
                <a:gd name="T67" fmla="*/ 0 h 208"/>
                <a:gd name="T68" fmla="*/ 0 w 341"/>
                <a:gd name="T69" fmla="*/ 0 h 208"/>
                <a:gd name="T70" fmla="*/ 0 w 341"/>
                <a:gd name="T71" fmla="*/ 0 h 208"/>
                <a:gd name="T72" fmla="*/ 0 w 341"/>
                <a:gd name="T73" fmla="*/ 0 h 208"/>
                <a:gd name="T74" fmla="*/ 0 w 341"/>
                <a:gd name="T75" fmla="*/ 0 h 208"/>
                <a:gd name="T76" fmla="*/ 0 w 341"/>
                <a:gd name="T77" fmla="*/ 0 h 208"/>
                <a:gd name="T78" fmla="*/ 0 w 341"/>
                <a:gd name="T79" fmla="*/ 0 h 208"/>
                <a:gd name="T80" fmla="*/ 0 w 341"/>
                <a:gd name="T81" fmla="*/ 0 h 208"/>
                <a:gd name="T82" fmla="*/ 0 w 341"/>
                <a:gd name="T83" fmla="*/ 0 h 208"/>
                <a:gd name="T84" fmla="*/ 0 w 341"/>
                <a:gd name="T85" fmla="*/ 0 h 208"/>
                <a:gd name="T86" fmla="*/ 0 w 341"/>
                <a:gd name="T87" fmla="*/ 0 h 208"/>
                <a:gd name="T88" fmla="*/ 0 w 341"/>
                <a:gd name="T89" fmla="*/ 0 h 208"/>
                <a:gd name="T90" fmla="*/ 0 w 341"/>
                <a:gd name="T91" fmla="*/ 0 h 208"/>
                <a:gd name="T92" fmla="*/ 0 w 341"/>
                <a:gd name="T93" fmla="*/ 0 h 208"/>
                <a:gd name="T94" fmla="*/ 0 w 341"/>
                <a:gd name="T95" fmla="*/ 0 h 208"/>
                <a:gd name="T96" fmla="*/ 0 w 341"/>
                <a:gd name="T97" fmla="*/ 0 h 208"/>
                <a:gd name="T98" fmla="*/ 0 w 341"/>
                <a:gd name="T99" fmla="*/ 0 h 208"/>
                <a:gd name="T100" fmla="*/ 0 w 341"/>
                <a:gd name="T101" fmla="*/ 0 h 208"/>
                <a:gd name="T102" fmla="*/ 0 w 341"/>
                <a:gd name="T103" fmla="*/ 0 h 208"/>
                <a:gd name="T104" fmla="*/ 0 w 341"/>
                <a:gd name="T105" fmla="*/ 0 h 208"/>
                <a:gd name="T106" fmla="*/ 0 w 341"/>
                <a:gd name="T107" fmla="*/ 0 h 208"/>
                <a:gd name="T108" fmla="*/ 0 w 341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8"/>
                <a:gd name="T167" fmla="*/ 341 w 341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1" name="Freeform 475"/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2" name="Freeform 476"/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3" name="Freeform 477"/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4" name="Freeform 478"/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5" name="Freeform 479"/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6" name="Freeform 480"/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1 w 667"/>
                <a:gd name="T1" fmla="*/ 0 h 663"/>
                <a:gd name="T2" fmla="*/ 1 w 667"/>
                <a:gd name="T3" fmla="*/ 0 h 663"/>
                <a:gd name="T4" fmla="*/ 1 w 667"/>
                <a:gd name="T5" fmla="*/ 0 h 663"/>
                <a:gd name="T6" fmla="*/ 1 w 667"/>
                <a:gd name="T7" fmla="*/ 0 h 663"/>
                <a:gd name="T8" fmla="*/ 1 w 667"/>
                <a:gd name="T9" fmla="*/ 0 h 663"/>
                <a:gd name="T10" fmla="*/ 1 w 667"/>
                <a:gd name="T11" fmla="*/ 0 h 663"/>
                <a:gd name="T12" fmla="*/ 1 w 667"/>
                <a:gd name="T13" fmla="*/ 0 h 663"/>
                <a:gd name="T14" fmla="*/ 1 w 667"/>
                <a:gd name="T15" fmla="*/ 0 h 663"/>
                <a:gd name="T16" fmla="*/ 1 w 667"/>
                <a:gd name="T17" fmla="*/ 0 h 663"/>
                <a:gd name="T18" fmla="*/ 1 w 667"/>
                <a:gd name="T19" fmla="*/ 0 h 663"/>
                <a:gd name="T20" fmla="*/ 1 w 667"/>
                <a:gd name="T21" fmla="*/ 0 h 663"/>
                <a:gd name="T22" fmla="*/ 1 w 667"/>
                <a:gd name="T23" fmla="*/ 0 h 663"/>
                <a:gd name="T24" fmla="*/ 1 w 667"/>
                <a:gd name="T25" fmla="*/ 0 h 663"/>
                <a:gd name="T26" fmla="*/ 1 w 667"/>
                <a:gd name="T27" fmla="*/ 0 h 663"/>
                <a:gd name="T28" fmla="*/ 1 w 667"/>
                <a:gd name="T29" fmla="*/ 0 h 663"/>
                <a:gd name="T30" fmla="*/ 1 w 667"/>
                <a:gd name="T31" fmla="*/ 0 h 663"/>
                <a:gd name="T32" fmla="*/ 1 w 667"/>
                <a:gd name="T33" fmla="*/ 0 h 663"/>
                <a:gd name="T34" fmla="*/ 1 w 667"/>
                <a:gd name="T35" fmla="*/ 0 h 663"/>
                <a:gd name="T36" fmla="*/ 1 w 667"/>
                <a:gd name="T37" fmla="*/ 0 h 663"/>
                <a:gd name="T38" fmla="*/ 1 w 667"/>
                <a:gd name="T39" fmla="*/ 0 h 663"/>
                <a:gd name="T40" fmla="*/ 1 w 667"/>
                <a:gd name="T41" fmla="*/ 0 h 663"/>
                <a:gd name="T42" fmla="*/ 1 w 667"/>
                <a:gd name="T43" fmla="*/ 0 h 663"/>
                <a:gd name="T44" fmla="*/ 1 w 667"/>
                <a:gd name="T45" fmla="*/ 0 h 663"/>
                <a:gd name="T46" fmla="*/ 1 w 667"/>
                <a:gd name="T47" fmla="*/ 0 h 663"/>
                <a:gd name="T48" fmla="*/ 1 w 667"/>
                <a:gd name="T49" fmla="*/ 0 h 663"/>
                <a:gd name="T50" fmla="*/ 1 w 667"/>
                <a:gd name="T51" fmla="*/ 0 h 663"/>
                <a:gd name="T52" fmla="*/ 1 w 667"/>
                <a:gd name="T53" fmla="*/ 0 h 663"/>
                <a:gd name="T54" fmla="*/ 1 w 667"/>
                <a:gd name="T55" fmla="*/ 0 h 663"/>
                <a:gd name="T56" fmla="*/ 1 w 667"/>
                <a:gd name="T57" fmla="*/ 0 h 663"/>
                <a:gd name="T58" fmla="*/ 1 w 667"/>
                <a:gd name="T59" fmla="*/ 0 h 663"/>
                <a:gd name="T60" fmla="*/ 1 w 667"/>
                <a:gd name="T61" fmla="*/ 0 h 663"/>
                <a:gd name="T62" fmla="*/ 1 w 667"/>
                <a:gd name="T63" fmla="*/ 0 h 663"/>
                <a:gd name="T64" fmla="*/ 1 w 667"/>
                <a:gd name="T65" fmla="*/ 0 h 663"/>
                <a:gd name="T66" fmla="*/ 1 w 667"/>
                <a:gd name="T67" fmla="*/ 0 h 663"/>
                <a:gd name="T68" fmla="*/ 1 w 667"/>
                <a:gd name="T69" fmla="*/ 0 h 663"/>
                <a:gd name="T70" fmla="*/ 1 w 667"/>
                <a:gd name="T71" fmla="*/ 0 h 663"/>
                <a:gd name="T72" fmla="*/ 1 w 667"/>
                <a:gd name="T73" fmla="*/ 0 h 663"/>
                <a:gd name="T74" fmla="*/ 1 w 667"/>
                <a:gd name="T75" fmla="*/ 0 h 663"/>
                <a:gd name="T76" fmla="*/ 1 w 667"/>
                <a:gd name="T77" fmla="*/ 0 h 663"/>
                <a:gd name="T78" fmla="*/ 1 w 667"/>
                <a:gd name="T79" fmla="*/ 0 h 663"/>
                <a:gd name="T80" fmla="*/ 1 w 667"/>
                <a:gd name="T81" fmla="*/ 0 h 663"/>
                <a:gd name="T82" fmla="*/ 1 w 667"/>
                <a:gd name="T83" fmla="*/ 0 h 663"/>
                <a:gd name="T84" fmla="*/ 1 w 667"/>
                <a:gd name="T85" fmla="*/ 0 h 663"/>
                <a:gd name="T86" fmla="*/ 1 w 667"/>
                <a:gd name="T87" fmla="*/ 0 h 663"/>
                <a:gd name="T88" fmla="*/ 1 w 667"/>
                <a:gd name="T89" fmla="*/ 0 h 663"/>
                <a:gd name="T90" fmla="*/ 1 w 667"/>
                <a:gd name="T91" fmla="*/ 0 h 663"/>
                <a:gd name="T92" fmla="*/ 1 w 667"/>
                <a:gd name="T93" fmla="*/ 0 h 663"/>
                <a:gd name="T94" fmla="*/ 1 w 667"/>
                <a:gd name="T95" fmla="*/ 0 h 663"/>
                <a:gd name="T96" fmla="*/ 1 w 667"/>
                <a:gd name="T97" fmla="*/ 0 h 663"/>
                <a:gd name="T98" fmla="*/ 1 w 667"/>
                <a:gd name="T99" fmla="*/ 0 h 663"/>
                <a:gd name="T100" fmla="*/ 1 w 667"/>
                <a:gd name="T101" fmla="*/ 0 h 663"/>
                <a:gd name="T102" fmla="*/ 1 w 667"/>
                <a:gd name="T103" fmla="*/ 0 h 663"/>
                <a:gd name="T104" fmla="*/ 1 w 667"/>
                <a:gd name="T105" fmla="*/ 0 h 663"/>
                <a:gd name="T106" fmla="*/ 1 w 667"/>
                <a:gd name="T107" fmla="*/ 0 h 663"/>
                <a:gd name="T108" fmla="*/ 1 w 667"/>
                <a:gd name="T109" fmla="*/ 0 h 663"/>
                <a:gd name="T110" fmla="*/ 1 w 667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3"/>
                <a:gd name="T170" fmla="*/ 667 w 667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7" name="Freeform 481"/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8" name="Freeform 482"/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49" name="Freeform 483"/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1 w 142"/>
                <a:gd name="T1" fmla="*/ 1 h 200"/>
                <a:gd name="T2" fmla="*/ 1 w 142"/>
                <a:gd name="T3" fmla="*/ 1 h 200"/>
                <a:gd name="T4" fmla="*/ 1 w 142"/>
                <a:gd name="T5" fmla="*/ 1 h 200"/>
                <a:gd name="T6" fmla="*/ 1 w 142"/>
                <a:gd name="T7" fmla="*/ 1 h 200"/>
                <a:gd name="T8" fmla="*/ 1 w 142"/>
                <a:gd name="T9" fmla="*/ 1 h 200"/>
                <a:gd name="T10" fmla="*/ 1 w 142"/>
                <a:gd name="T11" fmla="*/ 1 h 200"/>
                <a:gd name="T12" fmla="*/ 1 w 142"/>
                <a:gd name="T13" fmla="*/ 1 h 200"/>
                <a:gd name="T14" fmla="*/ 1 w 142"/>
                <a:gd name="T15" fmla="*/ 1 h 200"/>
                <a:gd name="T16" fmla="*/ 1 w 142"/>
                <a:gd name="T17" fmla="*/ 1 h 200"/>
                <a:gd name="T18" fmla="*/ 1 w 142"/>
                <a:gd name="T19" fmla="*/ 1 h 200"/>
                <a:gd name="T20" fmla="*/ 1 w 142"/>
                <a:gd name="T21" fmla="*/ 1 h 200"/>
                <a:gd name="T22" fmla="*/ 1 w 142"/>
                <a:gd name="T23" fmla="*/ 1 h 200"/>
                <a:gd name="T24" fmla="*/ 1 w 142"/>
                <a:gd name="T25" fmla="*/ 1 h 200"/>
                <a:gd name="T26" fmla="*/ 1 w 142"/>
                <a:gd name="T27" fmla="*/ 1 h 200"/>
                <a:gd name="T28" fmla="*/ 1 w 142"/>
                <a:gd name="T29" fmla="*/ 1 h 200"/>
                <a:gd name="T30" fmla="*/ 1 w 142"/>
                <a:gd name="T31" fmla="*/ 1 h 200"/>
                <a:gd name="T32" fmla="*/ 1 w 142"/>
                <a:gd name="T33" fmla="*/ 1 h 200"/>
                <a:gd name="T34" fmla="*/ 1 w 142"/>
                <a:gd name="T35" fmla="*/ 1 h 200"/>
                <a:gd name="T36" fmla="*/ 1 w 142"/>
                <a:gd name="T37" fmla="*/ 1 h 200"/>
                <a:gd name="T38" fmla="*/ 1 w 142"/>
                <a:gd name="T39" fmla="*/ 1 h 200"/>
                <a:gd name="T40" fmla="*/ 1 w 142"/>
                <a:gd name="T41" fmla="*/ 1 h 200"/>
                <a:gd name="T42" fmla="*/ 1 w 142"/>
                <a:gd name="T43" fmla="*/ 1 h 200"/>
                <a:gd name="T44" fmla="*/ 1 w 142"/>
                <a:gd name="T45" fmla="*/ 1 h 200"/>
                <a:gd name="T46" fmla="*/ 1 w 142"/>
                <a:gd name="T47" fmla="*/ 1 h 200"/>
                <a:gd name="T48" fmla="*/ 1 w 142"/>
                <a:gd name="T49" fmla="*/ 1 h 200"/>
                <a:gd name="T50" fmla="*/ 1 w 142"/>
                <a:gd name="T51" fmla="*/ 1 h 200"/>
                <a:gd name="T52" fmla="*/ 1 w 142"/>
                <a:gd name="T53" fmla="*/ 1 h 200"/>
                <a:gd name="T54" fmla="*/ 1 w 142"/>
                <a:gd name="T55" fmla="*/ 1 h 200"/>
                <a:gd name="T56" fmla="*/ 1 w 142"/>
                <a:gd name="T57" fmla="*/ 1 h 200"/>
                <a:gd name="T58" fmla="*/ 1 w 142"/>
                <a:gd name="T59" fmla="*/ 1 h 200"/>
                <a:gd name="T60" fmla="*/ 1 w 142"/>
                <a:gd name="T61" fmla="*/ 1 h 200"/>
                <a:gd name="T62" fmla="*/ 1 w 142"/>
                <a:gd name="T63" fmla="*/ 1 h 200"/>
                <a:gd name="T64" fmla="*/ 1 w 142"/>
                <a:gd name="T65" fmla="*/ 1 h 200"/>
                <a:gd name="T66" fmla="*/ 1 w 142"/>
                <a:gd name="T67" fmla="*/ 1 h 200"/>
                <a:gd name="T68" fmla="*/ 1 w 142"/>
                <a:gd name="T69" fmla="*/ 1 h 200"/>
                <a:gd name="T70" fmla="*/ 1 w 142"/>
                <a:gd name="T71" fmla="*/ 1 h 200"/>
                <a:gd name="T72" fmla="*/ 1 w 142"/>
                <a:gd name="T73" fmla="*/ 1 h 200"/>
                <a:gd name="T74" fmla="*/ 1 w 142"/>
                <a:gd name="T75" fmla="*/ 1 h 200"/>
                <a:gd name="T76" fmla="*/ 1 w 142"/>
                <a:gd name="T77" fmla="*/ 1 h 200"/>
                <a:gd name="T78" fmla="*/ 1 w 142"/>
                <a:gd name="T79" fmla="*/ 1 h 200"/>
                <a:gd name="T80" fmla="*/ 1 w 142"/>
                <a:gd name="T81" fmla="*/ 1 h 200"/>
                <a:gd name="T82" fmla="*/ 1 w 142"/>
                <a:gd name="T83" fmla="*/ 1 h 200"/>
                <a:gd name="T84" fmla="*/ 1 w 142"/>
                <a:gd name="T85" fmla="*/ 1 h 200"/>
                <a:gd name="T86" fmla="*/ 1 w 142"/>
                <a:gd name="T87" fmla="*/ 1 h 200"/>
                <a:gd name="T88" fmla="*/ 1 w 142"/>
                <a:gd name="T89" fmla="*/ 1 h 200"/>
                <a:gd name="T90" fmla="*/ 1 w 142"/>
                <a:gd name="T91" fmla="*/ 1 h 200"/>
                <a:gd name="T92" fmla="*/ 1 w 142"/>
                <a:gd name="T93" fmla="*/ 1 h 200"/>
                <a:gd name="T94" fmla="*/ 1 w 142"/>
                <a:gd name="T95" fmla="*/ 1 h 200"/>
                <a:gd name="T96" fmla="*/ 1 w 142"/>
                <a:gd name="T97" fmla="*/ 1 h 200"/>
                <a:gd name="T98" fmla="*/ 1 w 142"/>
                <a:gd name="T99" fmla="*/ 1 h 200"/>
                <a:gd name="T100" fmla="*/ 1 w 142"/>
                <a:gd name="T101" fmla="*/ 1 h 200"/>
                <a:gd name="T102" fmla="*/ 1 w 142"/>
                <a:gd name="T103" fmla="*/ 1 h 200"/>
                <a:gd name="T104" fmla="*/ 1 w 142"/>
                <a:gd name="T105" fmla="*/ 1 h 200"/>
                <a:gd name="T106" fmla="*/ 1 w 142"/>
                <a:gd name="T107" fmla="*/ 1 h 200"/>
                <a:gd name="T108" fmla="*/ 1 w 142"/>
                <a:gd name="T109" fmla="*/ 1 h 200"/>
                <a:gd name="T110" fmla="*/ 1 w 142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0"/>
                <a:gd name="T170" fmla="*/ 142 w 142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0" name="Freeform 484"/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1" name="Freeform 485"/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1 w 199"/>
                <a:gd name="T1" fmla="*/ 1 h 154"/>
                <a:gd name="T2" fmla="*/ 1 w 199"/>
                <a:gd name="T3" fmla="*/ 1 h 154"/>
                <a:gd name="T4" fmla="*/ 1 w 199"/>
                <a:gd name="T5" fmla="*/ 1 h 154"/>
                <a:gd name="T6" fmla="*/ 1 w 199"/>
                <a:gd name="T7" fmla="*/ 1 h 154"/>
                <a:gd name="T8" fmla="*/ 1 w 199"/>
                <a:gd name="T9" fmla="*/ 1 h 154"/>
                <a:gd name="T10" fmla="*/ 1 w 199"/>
                <a:gd name="T11" fmla="*/ 1 h 154"/>
                <a:gd name="T12" fmla="*/ 1 w 199"/>
                <a:gd name="T13" fmla="*/ 1 h 154"/>
                <a:gd name="T14" fmla="*/ 1 w 199"/>
                <a:gd name="T15" fmla="*/ 1 h 154"/>
                <a:gd name="T16" fmla="*/ 1 w 199"/>
                <a:gd name="T17" fmla="*/ 1 h 154"/>
                <a:gd name="T18" fmla="*/ 1 w 199"/>
                <a:gd name="T19" fmla="*/ 1 h 154"/>
                <a:gd name="T20" fmla="*/ 1 w 199"/>
                <a:gd name="T21" fmla="*/ 1 h 154"/>
                <a:gd name="T22" fmla="*/ 1 w 199"/>
                <a:gd name="T23" fmla="*/ 1 h 154"/>
                <a:gd name="T24" fmla="*/ 1 w 199"/>
                <a:gd name="T25" fmla="*/ 1 h 154"/>
                <a:gd name="T26" fmla="*/ 1 w 199"/>
                <a:gd name="T27" fmla="*/ 1 h 154"/>
                <a:gd name="T28" fmla="*/ 1 w 199"/>
                <a:gd name="T29" fmla="*/ 1 h 154"/>
                <a:gd name="T30" fmla="*/ 1 w 199"/>
                <a:gd name="T31" fmla="*/ 1 h 154"/>
                <a:gd name="T32" fmla="*/ 1 w 199"/>
                <a:gd name="T33" fmla="*/ 1 h 154"/>
                <a:gd name="T34" fmla="*/ 1 w 199"/>
                <a:gd name="T35" fmla="*/ 1 h 154"/>
                <a:gd name="T36" fmla="*/ 1 w 199"/>
                <a:gd name="T37" fmla="*/ 1 h 154"/>
                <a:gd name="T38" fmla="*/ 1 w 199"/>
                <a:gd name="T39" fmla="*/ 1 h 154"/>
                <a:gd name="T40" fmla="*/ 1 w 199"/>
                <a:gd name="T41" fmla="*/ 1 h 154"/>
                <a:gd name="T42" fmla="*/ 1 w 199"/>
                <a:gd name="T43" fmla="*/ 1 h 154"/>
                <a:gd name="T44" fmla="*/ 1 w 199"/>
                <a:gd name="T45" fmla="*/ 1 h 154"/>
                <a:gd name="T46" fmla="*/ 1 w 199"/>
                <a:gd name="T47" fmla="*/ 1 h 154"/>
                <a:gd name="T48" fmla="*/ 1 w 199"/>
                <a:gd name="T49" fmla="*/ 1 h 154"/>
                <a:gd name="T50" fmla="*/ 1 w 199"/>
                <a:gd name="T51" fmla="*/ 1 h 154"/>
                <a:gd name="T52" fmla="*/ 1 w 199"/>
                <a:gd name="T53" fmla="*/ 1 h 154"/>
                <a:gd name="T54" fmla="*/ 1 w 199"/>
                <a:gd name="T55" fmla="*/ 1 h 154"/>
                <a:gd name="T56" fmla="*/ 1 w 199"/>
                <a:gd name="T57" fmla="*/ 1 h 154"/>
                <a:gd name="T58" fmla="*/ 1 w 199"/>
                <a:gd name="T59" fmla="*/ 1 h 154"/>
                <a:gd name="T60" fmla="*/ 1 w 199"/>
                <a:gd name="T61" fmla="*/ 1 h 154"/>
                <a:gd name="T62" fmla="*/ 1 w 199"/>
                <a:gd name="T63" fmla="*/ 1 h 154"/>
                <a:gd name="T64" fmla="*/ 1 w 199"/>
                <a:gd name="T65" fmla="*/ 1 h 154"/>
                <a:gd name="T66" fmla="*/ 1 w 199"/>
                <a:gd name="T67" fmla="*/ 1 h 154"/>
                <a:gd name="T68" fmla="*/ 1 w 199"/>
                <a:gd name="T69" fmla="*/ 1 h 154"/>
                <a:gd name="T70" fmla="*/ 1 w 199"/>
                <a:gd name="T71" fmla="*/ 1 h 154"/>
                <a:gd name="T72" fmla="*/ 1 w 199"/>
                <a:gd name="T73" fmla="*/ 1 h 154"/>
                <a:gd name="T74" fmla="*/ 1 w 199"/>
                <a:gd name="T75" fmla="*/ 1 h 154"/>
                <a:gd name="T76" fmla="*/ 1 w 199"/>
                <a:gd name="T77" fmla="*/ 1 h 154"/>
                <a:gd name="T78" fmla="*/ 1 w 199"/>
                <a:gd name="T79" fmla="*/ 1 h 154"/>
                <a:gd name="T80" fmla="*/ 1 w 199"/>
                <a:gd name="T81" fmla="*/ 1 h 154"/>
                <a:gd name="T82" fmla="*/ 1 w 199"/>
                <a:gd name="T83" fmla="*/ 1 h 154"/>
                <a:gd name="T84" fmla="*/ 1 w 199"/>
                <a:gd name="T85" fmla="*/ 1 h 154"/>
                <a:gd name="T86" fmla="*/ 1 w 199"/>
                <a:gd name="T87" fmla="*/ 1 h 154"/>
                <a:gd name="T88" fmla="*/ 1 w 199"/>
                <a:gd name="T89" fmla="*/ 1 h 154"/>
                <a:gd name="T90" fmla="*/ 1 w 199"/>
                <a:gd name="T91" fmla="*/ 1 h 154"/>
                <a:gd name="T92" fmla="*/ 1 w 199"/>
                <a:gd name="T93" fmla="*/ 1 h 154"/>
                <a:gd name="T94" fmla="*/ 1 w 199"/>
                <a:gd name="T95" fmla="*/ 1 h 154"/>
                <a:gd name="T96" fmla="*/ 1 w 199"/>
                <a:gd name="T97" fmla="*/ 1 h 154"/>
                <a:gd name="T98" fmla="*/ 1 w 199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4"/>
                <a:gd name="T152" fmla="*/ 199 w 19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2" name="Freeform 486"/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1 w 186"/>
                <a:gd name="T1" fmla="*/ 1 h 179"/>
                <a:gd name="T2" fmla="*/ 1 w 186"/>
                <a:gd name="T3" fmla="*/ 1 h 179"/>
                <a:gd name="T4" fmla="*/ 1 w 186"/>
                <a:gd name="T5" fmla="*/ 1 h 179"/>
                <a:gd name="T6" fmla="*/ 1 w 186"/>
                <a:gd name="T7" fmla="*/ 1 h 179"/>
                <a:gd name="T8" fmla="*/ 1 w 186"/>
                <a:gd name="T9" fmla="*/ 1 h 179"/>
                <a:gd name="T10" fmla="*/ 1 w 186"/>
                <a:gd name="T11" fmla="*/ 1 h 179"/>
                <a:gd name="T12" fmla="*/ 1 w 186"/>
                <a:gd name="T13" fmla="*/ 1 h 179"/>
                <a:gd name="T14" fmla="*/ 1 w 186"/>
                <a:gd name="T15" fmla="*/ 1 h 179"/>
                <a:gd name="T16" fmla="*/ 1 w 186"/>
                <a:gd name="T17" fmla="*/ 1 h 179"/>
                <a:gd name="T18" fmla="*/ 1 w 186"/>
                <a:gd name="T19" fmla="*/ 1 h 179"/>
                <a:gd name="T20" fmla="*/ 1 w 186"/>
                <a:gd name="T21" fmla="*/ 1 h 179"/>
                <a:gd name="T22" fmla="*/ 1 w 186"/>
                <a:gd name="T23" fmla="*/ 1 h 179"/>
                <a:gd name="T24" fmla="*/ 1 w 186"/>
                <a:gd name="T25" fmla="*/ 1 h 179"/>
                <a:gd name="T26" fmla="*/ 1 w 186"/>
                <a:gd name="T27" fmla="*/ 1 h 179"/>
                <a:gd name="T28" fmla="*/ 1 w 186"/>
                <a:gd name="T29" fmla="*/ 1 h 179"/>
                <a:gd name="T30" fmla="*/ 1 w 186"/>
                <a:gd name="T31" fmla="*/ 1 h 179"/>
                <a:gd name="T32" fmla="*/ 1 w 186"/>
                <a:gd name="T33" fmla="*/ 1 h 179"/>
                <a:gd name="T34" fmla="*/ 1 w 186"/>
                <a:gd name="T35" fmla="*/ 1 h 179"/>
                <a:gd name="T36" fmla="*/ 1 w 186"/>
                <a:gd name="T37" fmla="*/ 1 h 179"/>
                <a:gd name="T38" fmla="*/ 1 w 186"/>
                <a:gd name="T39" fmla="*/ 1 h 179"/>
                <a:gd name="T40" fmla="*/ 1 w 186"/>
                <a:gd name="T41" fmla="*/ 1 h 179"/>
                <a:gd name="T42" fmla="*/ 1 w 186"/>
                <a:gd name="T43" fmla="*/ 1 h 179"/>
                <a:gd name="T44" fmla="*/ 1 w 186"/>
                <a:gd name="T45" fmla="*/ 1 h 179"/>
                <a:gd name="T46" fmla="*/ 1 w 186"/>
                <a:gd name="T47" fmla="*/ 1 h 179"/>
                <a:gd name="T48" fmla="*/ 1 w 186"/>
                <a:gd name="T49" fmla="*/ 1 h 179"/>
                <a:gd name="T50" fmla="*/ 1 w 186"/>
                <a:gd name="T51" fmla="*/ 1 h 179"/>
                <a:gd name="T52" fmla="*/ 1 w 186"/>
                <a:gd name="T53" fmla="*/ 1 h 179"/>
                <a:gd name="T54" fmla="*/ 1 w 186"/>
                <a:gd name="T55" fmla="*/ 1 h 179"/>
                <a:gd name="T56" fmla="*/ 1 w 186"/>
                <a:gd name="T57" fmla="*/ 0 h 179"/>
                <a:gd name="T58" fmla="*/ 1 w 186"/>
                <a:gd name="T59" fmla="*/ 1 h 179"/>
                <a:gd name="T60" fmla="*/ 1 w 186"/>
                <a:gd name="T61" fmla="*/ 1 h 179"/>
                <a:gd name="T62" fmla="*/ 1 w 186"/>
                <a:gd name="T63" fmla="*/ 1 h 179"/>
                <a:gd name="T64" fmla="*/ 1 w 186"/>
                <a:gd name="T65" fmla="*/ 1 h 179"/>
                <a:gd name="T66" fmla="*/ 1 w 186"/>
                <a:gd name="T67" fmla="*/ 1 h 179"/>
                <a:gd name="T68" fmla="*/ 1 w 186"/>
                <a:gd name="T69" fmla="*/ 1 h 179"/>
                <a:gd name="T70" fmla="*/ 1 w 186"/>
                <a:gd name="T71" fmla="*/ 1 h 179"/>
                <a:gd name="T72" fmla="*/ 1 w 186"/>
                <a:gd name="T73" fmla="*/ 1 h 179"/>
                <a:gd name="T74" fmla="*/ 1 w 186"/>
                <a:gd name="T75" fmla="*/ 1 h 179"/>
                <a:gd name="T76" fmla="*/ 1 w 186"/>
                <a:gd name="T77" fmla="*/ 1 h 179"/>
                <a:gd name="T78" fmla="*/ 1 w 186"/>
                <a:gd name="T79" fmla="*/ 1 h 179"/>
                <a:gd name="T80" fmla="*/ 1 w 186"/>
                <a:gd name="T81" fmla="*/ 1 h 179"/>
                <a:gd name="T82" fmla="*/ 1 w 186"/>
                <a:gd name="T83" fmla="*/ 1 h 179"/>
                <a:gd name="T84" fmla="*/ 1 w 186"/>
                <a:gd name="T85" fmla="*/ 1 h 179"/>
                <a:gd name="T86" fmla="*/ 1 w 186"/>
                <a:gd name="T87" fmla="*/ 1 h 179"/>
                <a:gd name="T88" fmla="*/ 1 w 186"/>
                <a:gd name="T89" fmla="*/ 1 h 179"/>
                <a:gd name="T90" fmla="*/ 1 w 186"/>
                <a:gd name="T91" fmla="*/ 1 h 179"/>
                <a:gd name="T92" fmla="*/ 1 w 186"/>
                <a:gd name="T93" fmla="*/ 1 h 179"/>
                <a:gd name="T94" fmla="*/ 1 w 186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79"/>
                <a:gd name="T146" fmla="*/ 186 w 186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3" name="Freeform 487"/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4" name="Freeform 488"/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1 h 110"/>
                <a:gd name="T2" fmla="*/ 1 w 237"/>
                <a:gd name="T3" fmla="*/ 1 h 110"/>
                <a:gd name="T4" fmla="*/ 1 w 237"/>
                <a:gd name="T5" fmla="*/ 1 h 110"/>
                <a:gd name="T6" fmla="*/ 1 w 237"/>
                <a:gd name="T7" fmla="*/ 1 h 110"/>
                <a:gd name="T8" fmla="*/ 1 w 237"/>
                <a:gd name="T9" fmla="*/ 1 h 110"/>
                <a:gd name="T10" fmla="*/ 1 w 237"/>
                <a:gd name="T11" fmla="*/ 1 h 110"/>
                <a:gd name="T12" fmla="*/ 1 w 237"/>
                <a:gd name="T13" fmla="*/ 1 h 110"/>
                <a:gd name="T14" fmla="*/ 1 w 237"/>
                <a:gd name="T15" fmla="*/ 1 h 110"/>
                <a:gd name="T16" fmla="*/ 1 w 237"/>
                <a:gd name="T17" fmla="*/ 1 h 110"/>
                <a:gd name="T18" fmla="*/ 1 w 237"/>
                <a:gd name="T19" fmla="*/ 1 h 110"/>
                <a:gd name="T20" fmla="*/ 1 w 237"/>
                <a:gd name="T21" fmla="*/ 1 h 110"/>
                <a:gd name="T22" fmla="*/ 1 w 237"/>
                <a:gd name="T23" fmla="*/ 1 h 110"/>
                <a:gd name="T24" fmla="*/ 1 w 237"/>
                <a:gd name="T25" fmla="*/ 1 h 110"/>
                <a:gd name="T26" fmla="*/ 1 w 237"/>
                <a:gd name="T27" fmla="*/ 1 h 110"/>
                <a:gd name="T28" fmla="*/ 1 w 237"/>
                <a:gd name="T29" fmla="*/ 1 h 110"/>
                <a:gd name="T30" fmla="*/ 1 w 237"/>
                <a:gd name="T31" fmla="*/ 1 h 110"/>
                <a:gd name="T32" fmla="*/ 1 w 237"/>
                <a:gd name="T33" fmla="*/ 1 h 110"/>
                <a:gd name="T34" fmla="*/ 1 w 237"/>
                <a:gd name="T35" fmla="*/ 1 h 110"/>
                <a:gd name="T36" fmla="*/ 1 w 237"/>
                <a:gd name="T37" fmla="*/ 1 h 110"/>
                <a:gd name="T38" fmla="*/ 1 w 237"/>
                <a:gd name="T39" fmla="*/ 1 h 110"/>
                <a:gd name="T40" fmla="*/ 1 w 237"/>
                <a:gd name="T41" fmla="*/ 1 h 110"/>
                <a:gd name="T42" fmla="*/ 1 w 237"/>
                <a:gd name="T43" fmla="*/ 1 h 110"/>
                <a:gd name="T44" fmla="*/ 1 w 237"/>
                <a:gd name="T45" fmla="*/ 1 h 110"/>
                <a:gd name="T46" fmla="*/ 1 w 237"/>
                <a:gd name="T47" fmla="*/ 1 h 110"/>
                <a:gd name="T48" fmla="*/ 1 w 237"/>
                <a:gd name="T49" fmla="*/ 1 h 110"/>
                <a:gd name="T50" fmla="*/ 1 w 237"/>
                <a:gd name="T51" fmla="*/ 1 h 110"/>
                <a:gd name="T52" fmla="*/ 1 w 237"/>
                <a:gd name="T53" fmla="*/ 1 h 110"/>
                <a:gd name="T54" fmla="*/ 1 w 237"/>
                <a:gd name="T55" fmla="*/ 1 h 110"/>
                <a:gd name="T56" fmla="*/ 1 w 237"/>
                <a:gd name="T57" fmla="*/ 1 h 110"/>
                <a:gd name="T58" fmla="*/ 1 w 237"/>
                <a:gd name="T59" fmla="*/ 1 h 110"/>
                <a:gd name="T60" fmla="*/ 1 w 237"/>
                <a:gd name="T61" fmla="*/ 1 h 110"/>
                <a:gd name="T62" fmla="*/ 1 w 237"/>
                <a:gd name="T63" fmla="*/ 1 h 110"/>
                <a:gd name="T64" fmla="*/ 1 w 237"/>
                <a:gd name="T65" fmla="*/ 1 h 110"/>
                <a:gd name="T66" fmla="*/ 1 w 237"/>
                <a:gd name="T67" fmla="*/ 1 h 110"/>
                <a:gd name="T68" fmla="*/ 1 w 237"/>
                <a:gd name="T69" fmla="*/ 1 h 110"/>
                <a:gd name="T70" fmla="*/ 1 w 237"/>
                <a:gd name="T71" fmla="*/ 1 h 110"/>
                <a:gd name="T72" fmla="*/ 1 w 237"/>
                <a:gd name="T73" fmla="*/ 1 h 110"/>
                <a:gd name="T74" fmla="*/ 1 w 237"/>
                <a:gd name="T75" fmla="*/ 1 h 110"/>
                <a:gd name="T76" fmla="*/ 1 w 237"/>
                <a:gd name="T77" fmla="*/ 1 h 110"/>
                <a:gd name="T78" fmla="*/ 1 w 237"/>
                <a:gd name="T79" fmla="*/ 1 h 110"/>
                <a:gd name="T80" fmla="*/ 1 w 237"/>
                <a:gd name="T81" fmla="*/ 1 h 110"/>
                <a:gd name="T82" fmla="*/ 1 w 237"/>
                <a:gd name="T83" fmla="*/ 1 h 110"/>
                <a:gd name="T84" fmla="*/ 1 w 237"/>
                <a:gd name="T85" fmla="*/ 1 h 110"/>
                <a:gd name="T86" fmla="*/ 1 w 237"/>
                <a:gd name="T87" fmla="*/ 1 h 110"/>
                <a:gd name="T88" fmla="*/ 1 w 237"/>
                <a:gd name="T89" fmla="*/ 1 h 110"/>
                <a:gd name="T90" fmla="*/ 1 w 237"/>
                <a:gd name="T91" fmla="*/ 1 h 110"/>
                <a:gd name="T92" fmla="*/ 1 w 237"/>
                <a:gd name="T93" fmla="*/ 1 h 110"/>
                <a:gd name="T94" fmla="*/ 1 w 237"/>
                <a:gd name="T95" fmla="*/ 1 h 110"/>
                <a:gd name="T96" fmla="*/ 1 w 237"/>
                <a:gd name="T97" fmla="*/ 1 h 110"/>
                <a:gd name="T98" fmla="*/ 1 w 237"/>
                <a:gd name="T99" fmla="*/ 1 h 110"/>
                <a:gd name="T100" fmla="*/ 1 w 237"/>
                <a:gd name="T101" fmla="*/ 1 h 110"/>
                <a:gd name="T102" fmla="*/ 1 w 237"/>
                <a:gd name="T103" fmla="*/ 1 h 110"/>
                <a:gd name="T104" fmla="*/ 1 w 237"/>
                <a:gd name="T105" fmla="*/ 1 h 110"/>
                <a:gd name="T106" fmla="*/ 1 w 237"/>
                <a:gd name="T107" fmla="*/ 0 h 110"/>
                <a:gd name="T108" fmla="*/ 1 w 237"/>
                <a:gd name="T109" fmla="*/ 1 h 110"/>
                <a:gd name="T110" fmla="*/ 1 w 237"/>
                <a:gd name="T111" fmla="*/ 1 h 110"/>
                <a:gd name="T112" fmla="*/ 1 w 237"/>
                <a:gd name="T113" fmla="*/ 1 h 110"/>
                <a:gd name="T114" fmla="*/ 1 w 237"/>
                <a:gd name="T115" fmla="*/ 1 h 110"/>
                <a:gd name="T116" fmla="*/ 1 w 237"/>
                <a:gd name="T117" fmla="*/ 1 h 110"/>
                <a:gd name="T118" fmla="*/ 1 w 237"/>
                <a:gd name="T119" fmla="*/ 1 h 110"/>
                <a:gd name="T120" fmla="*/ 1 w 237"/>
                <a:gd name="T121" fmla="*/ 1 h 110"/>
                <a:gd name="T122" fmla="*/ 1 w 237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10"/>
                <a:gd name="T188" fmla="*/ 237 w 237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5" name="Freeform 489"/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6" name="Freeform 490"/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7" name="Freeform 491"/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8" name="Freeform 492"/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59" name="Freeform 493"/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0" name="Freeform 494"/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1" name="Freeform 495"/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1 w 26"/>
                <a:gd name="T1" fmla="*/ 0 h 25"/>
                <a:gd name="T2" fmla="*/ 1 w 26"/>
                <a:gd name="T3" fmla="*/ 1 h 25"/>
                <a:gd name="T4" fmla="*/ 1 w 26"/>
                <a:gd name="T5" fmla="*/ 1 h 25"/>
                <a:gd name="T6" fmla="*/ 1 w 26"/>
                <a:gd name="T7" fmla="*/ 1 h 25"/>
                <a:gd name="T8" fmla="*/ 1 w 26"/>
                <a:gd name="T9" fmla="*/ 1 h 25"/>
                <a:gd name="T10" fmla="*/ 1 w 26"/>
                <a:gd name="T11" fmla="*/ 1 h 25"/>
                <a:gd name="T12" fmla="*/ 1 w 26"/>
                <a:gd name="T13" fmla="*/ 1 h 25"/>
                <a:gd name="T14" fmla="*/ 1 w 26"/>
                <a:gd name="T15" fmla="*/ 1 h 25"/>
                <a:gd name="T16" fmla="*/ 1 w 26"/>
                <a:gd name="T17" fmla="*/ 1 h 25"/>
                <a:gd name="T18" fmla="*/ 1 w 26"/>
                <a:gd name="T19" fmla="*/ 1 h 25"/>
                <a:gd name="T20" fmla="*/ 1 w 26"/>
                <a:gd name="T21" fmla="*/ 1 h 25"/>
                <a:gd name="T22" fmla="*/ 1 w 26"/>
                <a:gd name="T23" fmla="*/ 1 h 25"/>
                <a:gd name="T24" fmla="*/ 0 w 26"/>
                <a:gd name="T25" fmla="*/ 1 h 25"/>
                <a:gd name="T26" fmla="*/ 1 w 26"/>
                <a:gd name="T27" fmla="*/ 1 h 25"/>
                <a:gd name="T28" fmla="*/ 1 w 26"/>
                <a:gd name="T29" fmla="*/ 1 h 25"/>
                <a:gd name="T30" fmla="*/ 1 w 26"/>
                <a:gd name="T31" fmla="*/ 1 h 25"/>
                <a:gd name="T32" fmla="*/ 1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5"/>
                <a:gd name="T53" fmla="*/ 26 w 2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2" name="Freeform 496"/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1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3" name="Freeform 497"/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1 h 22"/>
                <a:gd name="T2" fmla="*/ 0 w 23"/>
                <a:gd name="T3" fmla="*/ 1 h 22"/>
                <a:gd name="T4" fmla="*/ 0 w 23"/>
                <a:gd name="T5" fmla="*/ 1 h 22"/>
                <a:gd name="T6" fmla="*/ 0 w 23"/>
                <a:gd name="T7" fmla="*/ 1 h 22"/>
                <a:gd name="T8" fmla="*/ 0 w 23"/>
                <a:gd name="T9" fmla="*/ 0 h 22"/>
                <a:gd name="T10" fmla="*/ 0 w 23"/>
                <a:gd name="T11" fmla="*/ 0 h 22"/>
                <a:gd name="T12" fmla="*/ 0 w 23"/>
                <a:gd name="T13" fmla="*/ 1 h 22"/>
                <a:gd name="T14" fmla="*/ 0 w 23"/>
                <a:gd name="T15" fmla="*/ 1 h 22"/>
                <a:gd name="T16" fmla="*/ 0 w 23"/>
                <a:gd name="T17" fmla="*/ 1 h 22"/>
                <a:gd name="T18" fmla="*/ 0 w 23"/>
                <a:gd name="T19" fmla="*/ 1 h 22"/>
                <a:gd name="T20" fmla="*/ 0 w 23"/>
                <a:gd name="T21" fmla="*/ 1 h 22"/>
                <a:gd name="T22" fmla="*/ 0 w 23"/>
                <a:gd name="T23" fmla="*/ 1 h 22"/>
                <a:gd name="T24" fmla="*/ 0 w 23"/>
                <a:gd name="T25" fmla="*/ 1 h 22"/>
                <a:gd name="T26" fmla="*/ 0 w 23"/>
                <a:gd name="T27" fmla="*/ 1 h 22"/>
                <a:gd name="T28" fmla="*/ 0 w 23"/>
                <a:gd name="T29" fmla="*/ 1 h 22"/>
                <a:gd name="T30" fmla="*/ 0 w 23"/>
                <a:gd name="T31" fmla="*/ 1 h 22"/>
                <a:gd name="T32" fmla="*/ 0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4" name="Freeform 498"/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5" name="Freeform 499"/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6" name="Freeform 500"/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1 h 328"/>
                <a:gd name="T2" fmla="*/ 0 w 211"/>
                <a:gd name="T3" fmla="*/ 1 h 328"/>
                <a:gd name="T4" fmla="*/ 0 w 211"/>
                <a:gd name="T5" fmla="*/ 1 h 328"/>
                <a:gd name="T6" fmla="*/ 0 w 211"/>
                <a:gd name="T7" fmla="*/ 1 h 328"/>
                <a:gd name="T8" fmla="*/ 0 w 211"/>
                <a:gd name="T9" fmla="*/ 1 h 328"/>
                <a:gd name="T10" fmla="*/ 0 w 211"/>
                <a:gd name="T11" fmla="*/ 1 h 328"/>
                <a:gd name="T12" fmla="*/ 0 w 211"/>
                <a:gd name="T13" fmla="*/ 1 h 328"/>
                <a:gd name="T14" fmla="*/ 0 w 211"/>
                <a:gd name="T15" fmla="*/ 1 h 328"/>
                <a:gd name="T16" fmla="*/ 0 w 211"/>
                <a:gd name="T17" fmla="*/ 1 h 328"/>
                <a:gd name="T18" fmla="*/ 0 w 211"/>
                <a:gd name="T19" fmla="*/ 1 h 328"/>
                <a:gd name="T20" fmla="*/ 0 w 211"/>
                <a:gd name="T21" fmla="*/ 1 h 328"/>
                <a:gd name="T22" fmla="*/ 0 w 211"/>
                <a:gd name="T23" fmla="*/ 1 h 328"/>
                <a:gd name="T24" fmla="*/ 0 w 211"/>
                <a:gd name="T25" fmla="*/ 1 h 328"/>
                <a:gd name="T26" fmla="*/ 0 w 211"/>
                <a:gd name="T27" fmla="*/ 1 h 328"/>
                <a:gd name="T28" fmla="*/ 0 w 211"/>
                <a:gd name="T29" fmla="*/ 1 h 328"/>
                <a:gd name="T30" fmla="*/ 0 w 211"/>
                <a:gd name="T31" fmla="*/ 1 h 328"/>
                <a:gd name="T32" fmla="*/ 0 w 211"/>
                <a:gd name="T33" fmla="*/ 1 h 328"/>
                <a:gd name="T34" fmla="*/ 0 w 211"/>
                <a:gd name="T35" fmla="*/ 1 h 328"/>
                <a:gd name="T36" fmla="*/ 0 w 211"/>
                <a:gd name="T37" fmla="*/ 1 h 328"/>
                <a:gd name="T38" fmla="*/ 0 w 211"/>
                <a:gd name="T39" fmla="*/ 1 h 328"/>
                <a:gd name="T40" fmla="*/ 0 w 211"/>
                <a:gd name="T41" fmla="*/ 1 h 328"/>
                <a:gd name="T42" fmla="*/ 0 w 211"/>
                <a:gd name="T43" fmla="*/ 1 h 328"/>
                <a:gd name="T44" fmla="*/ 0 w 211"/>
                <a:gd name="T45" fmla="*/ 1 h 328"/>
                <a:gd name="T46" fmla="*/ 0 w 211"/>
                <a:gd name="T47" fmla="*/ 1 h 328"/>
                <a:gd name="T48" fmla="*/ 0 w 211"/>
                <a:gd name="T49" fmla="*/ 1 h 328"/>
                <a:gd name="T50" fmla="*/ 0 w 211"/>
                <a:gd name="T51" fmla="*/ 1 h 328"/>
                <a:gd name="T52" fmla="*/ 0 w 211"/>
                <a:gd name="T53" fmla="*/ 1 h 328"/>
                <a:gd name="T54" fmla="*/ 0 w 211"/>
                <a:gd name="T55" fmla="*/ 1 h 328"/>
                <a:gd name="T56" fmla="*/ 0 w 211"/>
                <a:gd name="T57" fmla="*/ 0 h 328"/>
                <a:gd name="T58" fmla="*/ 0 w 211"/>
                <a:gd name="T59" fmla="*/ 1 h 328"/>
                <a:gd name="T60" fmla="*/ 0 w 211"/>
                <a:gd name="T61" fmla="*/ 1 h 328"/>
                <a:gd name="T62" fmla="*/ 0 w 211"/>
                <a:gd name="T63" fmla="*/ 1 h 328"/>
                <a:gd name="T64" fmla="*/ 0 w 211"/>
                <a:gd name="T65" fmla="*/ 1 h 328"/>
                <a:gd name="T66" fmla="*/ 0 w 211"/>
                <a:gd name="T67" fmla="*/ 1 h 328"/>
                <a:gd name="T68" fmla="*/ 0 w 211"/>
                <a:gd name="T69" fmla="*/ 1 h 328"/>
                <a:gd name="T70" fmla="*/ 0 w 211"/>
                <a:gd name="T71" fmla="*/ 1 h 328"/>
                <a:gd name="T72" fmla="*/ 0 w 211"/>
                <a:gd name="T73" fmla="*/ 1 h 328"/>
                <a:gd name="T74" fmla="*/ 0 w 211"/>
                <a:gd name="T75" fmla="*/ 1 h 328"/>
                <a:gd name="T76" fmla="*/ 0 w 211"/>
                <a:gd name="T77" fmla="*/ 1 h 328"/>
                <a:gd name="T78" fmla="*/ 0 w 211"/>
                <a:gd name="T79" fmla="*/ 1 h 328"/>
                <a:gd name="T80" fmla="*/ 0 w 211"/>
                <a:gd name="T81" fmla="*/ 1 h 328"/>
                <a:gd name="T82" fmla="*/ 0 w 211"/>
                <a:gd name="T83" fmla="*/ 1 h 328"/>
                <a:gd name="T84" fmla="*/ 0 w 211"/>
                <a:gd name="T85" fmla="*/ 1 h 328"/>
                <a:gd name="T86" fmla="*/ 0 w 211"/>
                <a:gd name="T87" fmla="*/ 1 h 328"/>
                <a:gd name="T88" fmla="*/ 0 w 211"/>
                <a:gd name="T89" fmla="*/ 1 h 328"/>
                <a:gd name="T90" fmla="*/ 0 w 211"/>
                <a:gd name="T91" fmla="*/ 1 h 328"/>
                <a:gd name="T92" fmla="*/ 0 w 211"/>
                <a:gd name="T93" fmla="*/ 1 h 328"/>
                <a:gd name="T94" fmla="*/ 0 w 211"/>
                <a:gd name="T95" fmla="*/ 1 h 328"/>
                <a:gd name="T96" fmla="*/ 0 w 211"/>
                <a:gd name="T97" fmla="*/ 1 h 328"/>
                <a:gd name="T98" fmla="*/ 0 w 211"/>
                <a:gd name="T99" fmla="*/ 1 h 328"/>
                <a:gd name="T100" fmla="*/ 0 w 211"/>
                <a:gd name="T101" fmla="*/ 1 h 328"/>
                <a:gd name="T102" fmla="*/ 0 w 211"/>
                <a:gd name="T103" fmla="*/ 1 h 328"/>
                <a:gd name="T104" fmla="*/ 0 w 211"/>
                <a:gd name="T105" fmla="*/ 1 h 328"/>
                <a:gd name="T106" fmla="*/ 0 w 211"/>
                <a:gd name="T107" fmla="*/ 1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8"/>
                <a:gd name="T164" fmla="*/ 211 w 21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7" name="Freeform 501"/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1 w 341"/>
                <a:gd name="T1" fmla="*/ 1 h 291"/>
                <a:gd name="T2" fmla="*/ 1 w 341"/>
                <a:gd name="T3" fmla="*/ 1 h 291"/>
                <a:gd name="T4" fmla="*/ 1 w 341"/>
                <a:gd name="T5" fmla="*/ 1 h 291"/>
                <a:gd name="T6" fmla="*/ 1 w 341"/>
                <a:gd name="T7" fmla="*/ 1 h 291"/>
                <a:gd name="T8" fmla="*/ 1 w 341"/>
                <a:gd name="T9" fmla="*/ 1 h 291"/>
                <a:gd name="T10" fmla="*/ 1 w 341"/>
                <a:gd name="T11" fmla="*/ 1 h 291"/>
                <a:gd name="T12" fmla="*/ 1 w 341"/>
                <a:gd name="T13" fmla="*/ 1 h 291"/>
                <a:gd name="T14" fmla="*/ 1 w 341"/>
                <a:gd name="T15" fmla="*/ 1 h 291"/>
                <a:gd name="T16" fmla="*/ 1 w 341"/>
                <a:gd name="T17" fmla="*/ 1 h 291"/>
                <a:gd name="T18" fmla="*/ 1 w 341"/>
                <a:gd name="T19" fmla="*/ 1 h 291"/>
                <a:gd name="T20" fmla="*/ 1 w 341"/>
                <a:gd name="T21" fmla="*/ 1 h 291"/>
                <a:gd name="T22" fmla="*/ 1 w 341"/>
                <a:gd name="T23" fmla="*/ 1 h 291"/>
                <a:gd name="T24" fmla="*/ 1 w 341"/>
                <a:gd name="T25" fmla="*/ 1 h 291"/>
                <a:gd name="T26" fmla="*/ 1 w 341"/>
                <a:gd name="T27" fmla="*/ 1 h 291"/>
                <a:gd name="T28" fmla="*/ 1 w 341"/>
                <a:gd name="T29" fmla="*/ 1 h 291"/>
                <a:gd name="T30" fmla="*/ 1 w 341"/>
                <a:gd name="T31" fmla="*/ 1 h 291"/>
                <a:gd name="T32" fmla="*/ 1 w 341"/>
                <a:gd name="T33" fmla="*/ 1 h 291"/>
                <a:gd name="T34" fmla="*/ 1 w 341"/>
                <a:gd name="T35" fmla="*/ 1 h 291"/>
                <a:gd name="T36" fmla="*/ 1 w 341"/>
                <a:gd name="T37" fmla="*/ 1 h 291"/>
                <a:gd name="T38" fmla="*/ 1 w 341"/>
                <a:gd name="T39" fmla="*/ 1 h 291"/>
                <a:gd name="T40" fmla="*/ 1 w 341"/>
                <a:gd name="T41" fmla="*/ 1 h 291"/>
                <a:gd name="T42" fmla="*/ 1 w 341"/>
                <a:gd name="T43" fmla="*/ 1 h 291"/>
                <a:gd name="T44" fmla="*/ 1 w 341"/>
                <a:gd name="T45" fmla="*/ 1 h 291"/>
                <a:gd name="T46" fmla="*/ 1 w 341"/>
                <a:gd name="T47" fmla="*/ 1 h 291"/>
                <a:gd name="T48" fmla="*/ 1 w 341"/>
                <a:gd name="T49" fmla="*/ 1 h 291"/>
                <a:gd name="T50" fmla="*/ 1 w 341"/>
                <a:gd name="T51" fmla="*/ 1 h 291"/>
                <a:gd name="T52" fmla="*/ 1 w 341"/>
                <a:gd name="T53" fmla="*/ 1 h 291"/>
                <a:gd name="T54" fmla="*/ 1 w 341"/>
                <a:gd name="T55" fmla="*/ 1 h 291"/>
                <a:gd name="T56" fmla="*/ 1 w 341"/>
                <a:gd name="T57" fmla="*/ 1 h 291"/>
                <a:gd name="T58" fmla="*/ 1 w 341"/>
                <a:gd name="T59" fmla="*/ 1 h 291"/>
                <a:gd name="T60" fmla="*/ 1 w 341"/>
                <a:gd name="T61" fmla="*/ 1 h 291"/>
                <a:gd name="T62" fmla="*/ 1 w 341"/>
                <a:gd name="T63" fmla="*/ 1 h 291"/>
                <a:gd name="T64" fmla="*/ 1 w 341"/>
                <a:gd name="T65" fmla="*/ 1 h 291"/>
                <a:gd name="T66" fmla="*/ 1 w 341"/>
                <a:gd name="T67" fmla="*/ 1 h 291"/>
                <a:gd name="T68" fmla="*/ 1 w 341"/>
                <a:gd name="T69" fmla="*/ 1 h 291"/>
                <a:gd name="T70" fmla="*/ 1 w 341"/>
                <a:gd name="T71" fmla="*/ 1 h 291"/>
                <a:gd name="T72" fmla="*/ 1 w 341"/>
                <a:gd name="T73" fmla="*/ 0 h 291"/>
                <a:gd name="T74" fmla="*/ 1 w 341"/>
                <a:gd name="T75" fmla="*/ 1 h 291"/>
                <a:gd name="T76" fmla="*/ 1 w 341"/>
                <a:gd name="T77" fmla="*/ 1 h 291"/>
                <a:gd name="T78" fmla="*/ 1 w 341"/>
                <a:gd name="T79" fmla="*/ 1 h 291"/>
                <a:gd name="T80" fmla="*/ 1 w 341"/>
                <a:gd name="T81" fmla="*/ 1 h 291"/>
                <a:gd name="T82" fmla="*/ 1 w 341"/>
                <a:gd name="T83" fmla="*/ 1 h 291"/>
                <a:gd name="T84" fmla="*/ 1 w 341"/>
                <a:gd name="T85" fmla="*/ 1 h 291"/>
                <a:gd name="T86" fmla="*/ 1 w 341"/>
                <a:gd name="T87" fmla="*/ 1 h 291"/>
                <a:gd name="T88" fmla="*/ 0 w 341"/>
                <a:gd name="T89" fmla="*/ 1 h 291"/>
                <a:gd name="T90" fmla="*/ 1 w 341"/>
                <a:gd name="T91" fmla="*/ 1 h 291"/>
                <a:gd name="T92" fmla="*/ 1 w 341"/>
                <a:gd name="T93" fmla="*/ 1 h 291"/>
                <a:gd name="T94" fmla="*/ 1 w 341"/>
                <a:gd name="T95" fmla="*/ 1 h 291"/>
                <a:gd name="T96" fmla="*/ 1 w 341"/>
                <a:gd name="T97" fmla="*/ 1 h 291"/>
                <a:gd name="T98" fmla="*/ 1 w 341"/>
                <a:gd name="T99" fmla="*/ 1 h 291"/>
                <a:gd name="T100" fmla="*/ 1 w 341"/>
                <a:gd name="T101" fmla="*/ 1 h 291"/>
                <a:gd name="T102" fmla="*/ 1 w 341"/>
                <a:gd name="T103" fmla="*/ 1 h 291"/>
                <a:gd name="T104" fmla="*/ 1 w 341"/>
                <a:gd name="T105" fmla="*/ 1 h 291"/>
                <a:gd name="T106" fmla="*/ 1 w 341"/>
                <a:gd name="T107" fmla="*/ 1 h 291"/>
                <a:gd name="T108" fmla="*/ 1 w 341"/>
                <a:gd name="T109" fmla="*/ 1 h 291"/>
                <a:gd name="T110" fmla="*/ 1 w 341"/>
                <a:gd name="T111" fmla="*/ 1 h 291"/>
                <a:gd name="T112" fmla="*/ 1 w 341"/>
                <a:gd name="T113" fmla="*/ 1 h 291"/>
                <a:gd name="T114" fmla="*/ 1 w 341"/>
                <a:gd name="T115" fmla="*/ 1 h 291"/>
                <a:gd name="T116" fmla="*/ 1 w 341"/>
                <a:gd name="T117" fmla="*/ 1 h 291"/>
                <a:gd name="T118" fmla="*/ 1 w 341"/>
                <a:gd name="T119" fmla="*/ 1 h 291"/>
                <a:gd name="T120" fmla="*/ 1 w 341"/>
                <a:gd name="T121" fmla="*/ 1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8" name="Freeform 502"/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0 w 349"/>
                <a:gd name="T1" fmla="*/ 1 h 367"/>
                <a:gd name="T2" fmla="*/ 0 w 349"/>
                <a:gd name="T3" fmla="*/ 1 h 367"/>
                <a:gd name="T4" fmla="*/ 0 w 349"/>
                <a:gd name="T5" fmla="*/ 1 h 367"/>
                <a:gd name="T6" fmla="*/ 0 w 349"/>
                <a:gd name="T7" fmla="*/ 1 h 367"/>
                <a:gd name="T8" fmla="*/ 0 w 349"/>
                <a:gd name="T9" fmla="*/ 1 h 367"/>
                <a:gd name="T10" fmla="*/ 0 w 349"/>
                <a:gd name="T11" fmla="*/ 1 h 367"/>
                <a:gd name="T12" fmla="*/ 0 w 349"/>
                <a:gd name="T13" fmla="*/ 1 h 367"/>
                <a:gd name="T14" fmla="*/ 0 w 349"/>
                <a:gd name="T15" fmla="*/ 1 h 367"/>
                <a:gd name="T16" fmla="*/ 0 w 349"/>
                <a:gd name="T17" fmla="*/ 1 h 367"/>
                <a:gd name="T18" fmla="*/ 0 w 349"/>
                <a:gd name="T19" fmla="*/ 1 h 367"/>
                <a:gd name="T20" fmla="*/ 0 w 349"/>
                <a:gd name="T21" fmla="*/ 1 h 367"/>
                <a:gd name="T22" fmla="*/ 0 w 349"/>
                <a:gd name="T23" fmla="*/ 1 h 367"/>
                <a:gd name="T24" fmla="*/ 0 w 349"/>
                <a:gd name="T25" fmla="*/ 1 h 367"/>
                <a:gd name="T26" fmla="*/ 0 w 349"/>
                <a:gd name="T27" fmla="*/ 1 h 367"/>
                <a:gd name="T28" fmla="*/ 0 w 349"/>
                <a:gd name="T29" fmla="*/ 1 h 367"/>
                <a:gd name="T30" fmla="*/ 0 w 349"/>
                <a:gd name="T31" fmla="*/ 1 h 367"/>
                <a:gd name="T32" fmla="*/ 0 w 349"/>
                <a:gd name="T33" fmla="*/ 1 h 367"/>
                <a:gd name="T34" fmla="*/ 0 w 349"/>
                <a:gd name="T35" fmla="*/ 1 h 367"/>
                <a:gd name="T36" fmla="*/ 0 w 349"/>
                <a:gd name="T37" fmla="*/ 1 h 367"/>
                <a:gd name="T38" fmla="*/ 0 w 349"/>
                <a:gd name="T39" fmla="*/ 1 h 367"/>
                <a:gd name="T40" fmla="*/ 0 w 349"/>
                <a:gd name="T41" fmla="*/ 1 h 367"/>
                <a:gd name="T42" fmla="*/ 0 w 349"/>
                <a:gd name="T43" fmla="*/ 1 h 367"/>
                <a:gd name="T44" fmla="*/ 0 w 349"/>
                <a:gd name="T45" fmla="*/ 1 h 367"/>
                <a:gd name="T46" fmla="*/ 0 w 349"/>
                <a:gd name="T47" fmla="*/ 1 h 367"/>
                <a:gd name="T48" fmla="*/ 0 w 349"/>
                <a:gd name="T49" fmla="*/ 1 h 367"/>
                <a:gd name="T50" fmla="*/ 0 w 349"/>
                <a:gd name="T51" fmla="*/ 1 h 367"/>
                <a:gd name="T52" fmla="*/ 0 w 349"/>
                <a:gd name="T53" fmla="*/ 1 h 367"/>
                <a:gd name="T54" fmla="*/ 0 w 349"/>
                <a:gd name="T55" fmla="*/ 1 h 367"/>
                <a:gd name="T56" fmla="*/ 0 w 349"/>
                <a:gd name="T57" fmla="*/ 1 h 367"/>
                <a:gd name="T58" fmla="*/ 0 w 349"/>
                <a:gd name="T59" fmla="*/ 1 h 367"/>
                <a:gd name="T60" fmla="*/ 0 w 349"/>
                <a:gd name="T61" fmla="*/ 1 h 367"/>
                <a:gd name="T62" fmla="*/ 0 w 349"/>
                <a:gd name="T63" fmla="*/ 1 h 367"/>
                <a:gd name="T64" fmla="*/ 0 w 349"/>
                <a:gd name="T65" fmla="*/ 1 h 367"/>
                <a:gd name="T66" fmla="*/ 0 w 349"/>
                <a:gd name="T67" fmla="*/ 1 h 367"/>
                <a:gd name="T68" fmla="*/ 0 w 349"/>
                <a:gd name="T69" fmla="*/ 1 h 367"/>
                <a:gd name="T70" fmla="*/ 0 w 349"/>
                <a:gd name="T71" fmla="*/ 1 h 367"/>
                <a:gd name="T72" fmla="*/ 0 w 349"/>
                <a:gd name="T73" fmla="*/ 1 h 367"/>
                <a:gd name="T74" fmla="*/ 0 w 349"/>
                <a:gd name="T75" fmla="*/ 1 h 367"/>
                <a:gd name="T76" fmla="*/ 0 w 349"/>
                <a:gd name="T77" fmla="*/ 1 h 367"/>
                <a:gd name="T78" fmla="*/ 0 w 34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69" name="Freeform 503"/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1 w 213"/>
                <a:gd name="T1" fmla="*/ 0 h 373"/>
                <a:gd name="T2" fmla="*/ 1 w 213"/>
                <a:gd name="T3" fmla="*/ 0 h 373"/>
                <a:gd name="T4" fmla="*/ 1 w 213"/>
                <a:gd name="T5" fmla="*/ 0 h 373"/>
                <a:gd name="T6" fmla="*/ 1 w 213"/>
                <a:gd name="T7" fmla="*/ 0 h 373"/>
                <a:gd name="T8" fmla="*/ 1 w 213"/>
                <a:gd name="T9" fmla="*/ 0 h 373"/>
                <a:gd name="T10" fmla="*/ 1 w 213"/>
                <a:gd name="T11" fmla="*/ 0 h 373"/>
                <a:gd name="T12" fmla="*/ 1 w 213"/>
                <a:gd name="T13" fmla="*/ 0 h 373"/>
                <a:gd name="T14" fmla="*/ 1 w 213"/>
                <a:gd name="T15" fmla="*/ 0 h 373"/>
                <a:gd name="T16" fmla="*/ 1 w 213"/>
                <a:gd name="T17" fmla="*/ 0 h 373"/>
                <a:gd name="T18" fmla="*/ 1 w 213"/>
                <a:gd name="T19" fmla="*/ 0 h 373"/>
                <a:gd name="T20" fmla="*/ 1 w 213"/>
                <a:gd name="T21" fmla="*/ 0 h 373"/>
                <a:gd name="T22" fmla="*/ 1 w 213"/>
                <a:gd name="T23" fmla="*/ 0 h 373"/>
                <a:gd name="T24" fmla="*/ 1 w 213"/>
                <a:gd name="T25" fmla="*/ 0 h 373"/>
                <a:gd name="T26" fmla="*/ 1 w 213"/>
                <a:gd name="T27" fmla="*/ 0 h 373"/>
                <a:gd name="T28" fmla="*/ 1 w 213"/>
                <a:gd name="T29" fmla="*/ 0 h 373"/>
                <a:gd name="T30" fmla="*/ 1 w 213"/>
                <a:gd name="T31" fmla="*/ 0 h 373"/>
                <a:gd name="T32" fmla="*/ 1 w 213"/>
                <a:gd name="T33" fmla="*/ 0 h 373"/>
                <a:gd name="T34" fmla="*/ 1 w 213"/>
                <a:gd name="T35" fmla="*/ 0 h 373"/>
                <a:gd name="T36" fmla="*/ 1 w 213"/>
                <a:gd name="T37" fmla="*/ 0 h 373"/>
                <a:gd name="T38" fmla="*/ 1 w 213"/>
                <a:gd name="T39" fmla="*/ 0 h 373"/>
                <a:gd name="T40" fmla="*/ 1 w 213"/>
                <a:gd name="T41" fmla="*/ 0 h 373"/>
                <a:gd name="T42" fmla="*/ 1 w 213"/>
                <a:gd name="T43" fmla="*/ 0 h 373"/>
                <a:gd name="T44" fmla="*/ 1 w 213"/>
                <a:gd name="T45" fmla="*/ 0 h 373"/>
                <a:gd name="T46" fmla="*/ 1 w 213"/>
                <a:gd name="T47" fmla="*/ 0 h 373"/>
                <a:gd name="T48" fmla="*/ 1 w 213"/>
                <a:gd name="T49" fmla="*/ 0 h 373"/>
                <a:gd name="T50" fmla="*/ 1 w 213"/>
                <a:gd name="T51" fmla="*/ 0 h 373"/>
                <a:gd name="T52" fmla="*/ 1 w 213"/>
                <a:gd name="T53" fmla="*/ 0 h 373"/>
                <a:gd name="T54" fmla="*/ 1 w 213"/>
                <a:gd name="T55" fmla="*/ 0 h 373"/>
                <a:gd name="T56" fmla="*/ 1 w 213"/>
                <a:gd name="T57" fmla="*/ 0 h 373"/>
                <a:gd name="T58" fmla="*/ 1 w 213"/>
                <a:gd name="T59" fmla="*/ 0 h 373"/>
                <a:gd name="T60" fmla="*/ 1 w 213"/>
                <a:gd name="T61" fmla="*/ 0 h 373"/>
                <a:gd name="T62" fmla="*/ 1 w 213"/>
                <a:gd name="T63" fmla="*/ 0 h 373"/>
                <a:gd name="T64" fmla="*/ 1 w 213"/>
                <a:gd name="T65" fmla="*/ 0 h 373"/>
                <a:gd name="T66" fmla="*/ 1 w 213"/>
                <a:gd name="T67" fmla="*/ 0 h 373"/>
                <a:gd name="T68" fmla="*/ 1 w 213"/>
                <a:gd name="T69" fmla="*/ 0 h 373"/>
                <a:gd name="T70" fmla="*/ 1 w 213"/>
                <a:gd name="T71" fmla="*/ 0 h 373"/>
                <a:gd name="T72" fmla="*/ 1 w 213"/>
                <a:gd name="T73" fmla="*/ 0 h 373"/>
                <a:gd name="T74" fmla="*/ 1 w 213"/>
                <a:gd name="T75" fmla="*/ 0 h 373"/>
                <a:gd name="T76" fmla="*/ 1 w 213"/>
                <a:gd name="T77" fmla="*/ 0 h 373"/>
                <a:gd name="T78" fmla="*/ 1 w 213"/>
                <a:gd name="T79" fmla="*/ 0 h 373"/>
                <a:gd name="T80" fmla="*/ 1 w 213"/>
                <a:gd name="T81" fmla="*/ 0 h 373"/>
                <a:gd name="T82" fmla="*/ 1 w 213"/>
                <a:gd name="T83" fmla="*/ 0 h 373"/>
                <a:gd name="T84" fmla="*/ 1 w 213"/>
                <a:gd name="T85" fmla="*/ 0 h 373"/>
                <a:gd name="T86" fmla="*/ 1 w 213"/>
                <a:gd name="T87" fmla="*/ 0 h 373"/>
                <a:gd name="T88" fmla="*/ 1 w 213"/>
                <a:gd name="T89" fmla="*/ 0 h 373"/>
                <a:gd name="T90" fmla="*/ 1 w 213"/>
                <a:gd name="T91" fmla="*/ 0 h 373"/>
                <a:gd name="T92" fmla="*/ 1 w 213"/>
                <a:gd name="T93" fmla="*/ 0 h 373"/>
                <a:gd name="T94" fmla="*/ 0 w 213"/>
                <a:gd name="T95" fmla="*/ 0 h 373"/>
                <a:gd name="T96" fmla="*/ 1 w 213"/>
                <a:gd name="T97" fmla="*/ 0 h 373"/>
                <a:gd name="T98" fmla="*/ 1 w 213"/>
                <a:gd name="T99" fmla="*/ 0 h 373"/>
                <a:gd name="T100" fmla="*/ 1 w 213"/>
                <a:gd name="T101" fmla="*/ 0 h 373"/>
                <a:gd name="T102" fmla="*/ 1 w 213"/>
                <a:gd name="T103" fmla="*/ 0 h 373"/>
                <a:gd name="T104" fmla="*/ 1 w 213"/>
                <a:gd name="T105" fmla="*/ 0 h 373"/>
                <a:gd name="T106" fmla="*/ 1 w 213"/>
                <a:gd name="T107" fmla="*/ 0 h 373"/>
                <a:gd name="T108" fmla="*/ 1 w 213"/>
                <a:gd name="T109" fmla="*/ 0 h 373"/>
                <a:gd name="T110" fmla="*/ 1 w 213"/>
                <a:gd name="T111" fmla="*/ 0 h 373"/>
                <a:gd name="T112" fmla="*/ 1 w 213"/>
                <a:gd name="T113" fmla="*/ 0 h 373"/>
                <a:gd name="T114" fmla="*/ 1 w 213"/>
                <a:gd name="T115" fmla="*/ 0 h 373"/>
                <a:gd name="T116" fmla="*/ 1 w 213"/>
                <a:gd name="T117" fmla="*/ 0 h 373"/>
                <a:gd name="T118" fmla="*/ 1 w 21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0" name="Freeform 504"/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0 w 957"/>
                <a:gd name="T1" fmla="*/ 1 h 620"/>
                <a:gd name="T2" fmla="*/ 0 w 957"/>
                <a:gd name="T3" fmla="*/ 1 h 620"/>
                <a:gd name="T4" fmla="*/ 0 w 957"/>
                <a:gd name="T5" fmla="*/ 1 h 620"/>
                <a:gd name="T6" fmla="*/ 0 w 957"/>
                <a:gd name="T7" fmla="*/ 1 h 620"/>
                <a:gd name="T8" fmla="*/ 0 w 957"/>
                <a:gd name="T9" fmla="*/ 1 h 620"/>
                <a:gd name="T10" fmla="*/ 0 w 957"/>
                <a:gd name="T11" fmla="*/ 1 h 620"/>
                <a:gd name="T12" fmla="*/ 0 w 957"/>
                <a:gd name="T13" fmla="*/ 1 h 620"/>
                <a:gd name="T14" fmla="*/ 0 w 957"/>
                <a:gd name="T15" fmla="*/ 1 h 620"/>
                <a:gd name="T16" fmla="*/ 0 w 957"/>
                <a:gd name="T17" fmla="*/ 1 h 620"/>
                <a:gd name="T18" fmla="*/ 0 w 957"/>
                <a:gd name="T19" fmla="*/ 1 h 620"/>
                <a:gd name="T20" fmla="*/ 0 w 957"/>
                <a:gd name="T21" fmla="*/ 1 h 620"/>
                <a:gd name="T22" fmla="*/ 0 w 957"/>
                <a:gd name="T23" fmla="*/ 1 h 620"/>
                <a:gd name="T24" fmla="*/ 0 w 957"/>
                <a:gd name="T25" fmla="*/ 1 h 620"/>
                <a:gd name="T26" fmla="*/ 0 w 957"/>
                <a:gd name="T27" fmla="*/ 1 h 620"/>
                <a:gd name="T28" fmla="*/ 0 w 957"/>
                <a:gd name="T29" fmla="*/ 1 h 620"/>
                <a:gd name="T30" fmla="*/ 0 w 957"/>
                <a:gd name="T31" fmla="*/ 1 h 620"/>
                <a:gd name="T32" fmla="*/ 0 w 957"/>
                <a:gd name="T33" fmla="*/ 1 h 620"/>
                <a:gd name="T34" fmla="*/ 0 w 957"/>
                <a:gd name="T35" fmla="*/ 1 h 620"/>
                <a:gd name="T36" fmla="*/ 0 w 957"/>
                <a:gd name="T37" fmla="*/ 1 h 620"/>
                <a:gd name="T38" fmla="*/ 0 w 957"/>
                <a:gd name="T39" fmla="*/ 1 h 620"/>
                <a:gd name="T40" fmla="*/ 0 w 957"/>
                <a:gd name="T41" fmla="*/ 1 h 620"/>
                <a:gd name="T42" fmla="*/ 0 w 957"/>
                <a:gd name="T43" fmla="*/ 1 h 620"/>
                <a:gd name="T44" fmla="*/ 0 w 957"/>
                <a:gd name="T45" fmla="*/ 1 h 620"/>
                <a:gd name="T46" fmla="*/ 0 w 957"/>
                <a:gd name="T47" fmla="*/ 1 h 620"/>
                <a:gd name="T48" fmla="*/ 0 w 957"/>
                <a:gd name="T49" fmla="*/ 1 h 620"/>
                <a:gd name="T50" fmla="*/ 0 w 957"/>
                <a:gd name="T51" fmla="*/ 1 h 620"/>
                <a:gd name="T52" fmla="*/ 0 w 957"/>
                <a:gd name="T53" fmla="*/ 1 h 620"/>
                <a:gd name="T54" fmla="*/ 0 w 957"/>
                <a:gd name="T55" fmla="*/ 1 h 620"/>
                <a:gd name="T56" fmla="*/ 0 w 957"/>
                <a:gd name="T57" fmla="*/ 1 h 620"/>
                <a:gd name="T58" fmla="*/ 0 w 957"/>
                <a:gd name="T59" fmla="*/ 1 h 620"/>
                <a:gd name="T60" fmla="*/ 0 w 957"/>
                <a:gd name="T61" fmla="*/ 1 h 620"/>
                <a:gd name="T62" fmla="*/ 0 w 957"/>
                <a:gd name="T63" fmla="*/ 1 h 620"/>
                <a:gd name="T64" fmla="*/ 0 w 957"/>
                <a:gd name="T65" fmla="*/ 1 h 620"/>
                <a:gd name="T66" fmla="*/ 0 w 957"/>
                <a:gd name="T67" fmla="*/ 1 h 620"/>
                <a:gd name="T68" fmla="*/ 0 w 957"/>
                <a:gd name="T69" fmla="*/ 1 h 620"/>
                <a:gd name="T70" fmla="*/ 0 w 957"/>
                <a:gd name="T71" fmla="*/ 1 h 620"/>
                <a:gd name="T72" fmla="*/ 0 w 957"/>
                <a:gd name="T73" fmla="*/ 1 h 620"/>
                <a:gd name="T74" fmla="*/ 0 w 957"/>
                <a:gd name="T75" fmla="*/ 1 h 620"/>
                <a:gd name="T76" fmla="*/ 0 w 957"/>
                <a:gd name="T77" fmla="*/ 1 h 620"/>
                <a:gd name="T78" fmla="*/ 0 w 957"/>
                <a:gd name="T79" fmla="*/ 1 h 620"/>
                <a:gd name="T80" fmla="*/ 0 w 957"/>
                <a:gd name="T81" fmla="*/ 1 h 620"/>
                <a:gd name="T82" fmla="*/ 0 w 957"/>
                <a:gd name="T83" fmla="*/ 1 h 620"/>
                <a:gd name="T84" fmla="*/ 0 w 957"/>
                <a:gd name="T85" fmla="*/ 1 h 620"/>
                <a:gd name="T86" fmla="*/ 0 w 957"/>
                <a:gd name="T87" fmla="*/ 1 h 620"/>
                <a:gd name="T88" fmla="*/ 0 w 957"/>
                <a:gd name="T89" fmla="*/ 1 h 620"/>
                <a:gd name="T90" fmla="*/ 0 w 957"/>
                <a:gd name="T91" fmla="*/ 1 h 620"/>
                <a:gd name="T92" fmla="*/ 0 w 957"/>
                <a:gd name="T93" fmla="*/ 1 h 620"/>
                <a:gd name="T94" fmla="*/ 0 w 957"/>
                <a:gd name="T95" fmla="*/ 1 h 620"/>
                <a:gd name="T96" fmla="*/ 0 w 957"/>
                <a:gd name="T97" fmla="*/ 1 h 620"/>
                <a:gd name="T98" fmla="*/ 0 w 957"/>
                <a:gd name="T99" fmla="*/ 1 h 620"/>
                <a:gd name="T100" fmla="*/ 0 w 957"/>
                <a:gd name="T101" fmla="*/ 1 h 620"/>
                <a:gd name="T102" fmla="*/ 0 w 957"/>
                <a:gd name="T103" fmla="*/ 1 h 620"/>
                <a:gd name="T104" fmla="*/ 0 w 957"/>
                <a:gd name="T105" fmla="*/ 1 h 620"/>
                <a:gd name="T106" fmla="*/ 0 w 957"/>
                <a:gd name="T107" fmla="*/ 1 h 620"/>
                <a:gd name="T108" fmla="*/ 0 w 957"/>
                <a:gd name="T109" fmla="*/ 1 h 620"/>
                <a:gd name="T110" fmla="*/ 0 w 957"/>
                <a:gd name="T111" fmla="*/ 1 h 620"/>
                <a:gd name="T112" fmla="*/ 0 w 957"/>
                <a:gd name="T113" fmla="*/ 1 h 620"/>
                <a:gd name="T114" fmla="*/ 0 w 957"/>
                <a:gd name="T115" fmla="*/ 1 h 620"/>
                <a:gd name="T116" fmla="*/ 0 w 957"/>
                <a:gd name="T117" fmla="*/ 1 h 620"/>
                <a:gd name="T118" fmla="*/ 0 w 957"/>
                <a:gd name="T119" fmla="*/ 1 h 620"/>
                <a:gd name="T120" fmla="*/ 0 w 957"/>
                <a:gd name="T121" fmla="*/ 1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20"/>
                <a:gd name="T185" fmla="*/ 957 w 957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1" name="Freeform 505"/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0 w 248"/>
                <a:gd name="T1" fmla="*/ 1 h 305"/>
                <a:gd name="T2" fmla="*/ 0 w 248"/>
                <a:gd name="T3" fmla="*/ 1 h 305"/>
                <a:gd name="T4" fmla="*/ 0 w 248"/>
                <a:gd name="T5" fmla="*/ 1 h 305"/>
                <a:gd name="T6" fmla="*/ 0 w 248"/>
                <a:gd name="T7" fmla="*/ 1 h 305"/>
                <a:gd name="T8" fmla="*/ 0 w 248"/>
                <a:gd name="T9" fmla="*/ 1 h 305"/>
                <a:gd name="T10" fmla="*/ 0 w 248"/>
                <a:gd name="T11" fmla="*/ 1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1 h 305"/>
                <a:gd name="T18" fmla="*/ 0 w 248"/>
                <a:gd name="T19" fmla="*/ 1 h 305"/>
                <a:gd name="T20" fmla="*/ 0 w 248"/>
                <a:gd name="T21" fmla="*/ 1 h 305"/>
                <a:gd name="T22" fmla="*/ 0 w 248"/>
                <a:gd name="T23" fmla="*/ 1 h 305"/>
                <a:gd name="T24" fmla="*/ 0 w 248"/>
                <a:gd name="T25" fmla="*/ 1 h 305"/>
                <a:gd name="T26" fmla="*/ 0 w 248"/>
                <a:gd name="T27" fmla="*/ 1 h 305"/>
                <a:gd name="T28" fmla="*/ 0 w 248"/>
                <a:gd name="T29" fmla="*/ 1 h 305"/>
                <a:gd name="T30" fmla="*/ 0 w 248"/>
                <a:gd name="T31" fmla="*/ 1 h 305"/>
                <a:gd name="T32" fmla="*/ 0 w 248"/>
                <a:gd name="T33" fmla="*/ 1 h 305"/>
                <a:gd name="T34" fmla="*/ 0 w 248"/>
                <a:gd name="T35" fmla="*/ 1 h 305"/>
                <a:gd name="T36" fmla="*/ 0 w 248"/>
                <a:gd name="T37" fmla="*/ 1 h 305"/>
                <a:gd name="T38" fmla="*/ 0 w 248"/>
                <a:gd name="T39" fmla="*/ 1 h 305"/>
                <a:gd name="T40" fmla="*/ 0 w 248"/>
                <a:gd name="T41" fmla="*/ 1 h 305"/>
                <a:gd name="T42" fmla="*/ 0 w 248"/>
                <a:gd name="T43" fmla="*/ 1 h 305"/>
                <a:gd name="T44" fmla="*/ 0 w 248"/>
                <a:gd name="T45" fmla="*/ 1 h 305"/>
                <a:gd name="T46" fmla="*/ 0 w 248"/>
                <a:gd name="T47" fmla="*/ 1 h 305"/>
                <a:gd name="T48" fmla="*/ 0 w 248"/>
                <a:gd name="T49" fmla="*/ 1 h 305"/>
                <a:gd name="T50" fmla="*/ 0 w 248"/>
                <a:gd name="T51" fmla="*/ 1 h 305"/>
                <a:gd name="T52" fmla="*/ 0 w 248"/>
                <a:gd name="T53" fmla="*/ 1 h 305"/>
                <a:gd name="T54" fmla="*/ 0 w 248"/>
                <a:gd name="T55" fmla="*/ 1 h 305"/>
                <a:gd name="T56" fmla="*/ 0 w 248"/>
                <a:gd name="T57" fmla="*/ 1 h 305"/>
                <a:gd name="T58" fmla="*/ 0 w 248"/>
                <a:gd name="T59" fmla="*/ 1 h 305"/>
                <a:gd name="T60" fmla="*/ 0 w 248"/>
                <a:gd name="T61" fmla="*/ 1 h 305"/>
                <a:gd name="T62" fmla="*/ 0 w 248"/>
                <a:gd name="T63" fmla="*/ 1 h 305"/>
                <a:gd name="T64" fmla="*/ 0 w 248"/>
                <a:gd name="T65" fmla="*/ 1 h 305"/>
                <a:gd name="T66" fmla="*/ 0 w 248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2" name="Freeform 506"/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3" name="Freeform 507"/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0 w 31"/>
                <a:gd name="T11" fmla="*/ 1 h 31"/>
                <a:gd name="T12" fmla="*/ 0 w 31"/>
                <a:gd name="T13" fmla="*/ 1 h 31"/>
                <a:gd name="T14" fmla="*/ 1 w 31"/>
                <a:gd name="T15" fmla="*/ 1 h 31"/>
                <a:gd name="T16" fmla="*/ 1 w 31"/>
                <a:gd name="T17" fmla="*/ 1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1 h 31"/>
                <a:gd name="T24" fmla="*/ 1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4" name="Freeform 508"/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1 w 31"/>
                <a:gd name="T1" fmla="*/ 1 h 32"/>
                <a:gd name="T2" fmla="*/ 1 w 31"/>
                <a:gd name="T3" fmla="*/ 1 h 32"/>
                <a:gd name="T4" fmla="*/ 1 w 31"/>
                <a:gd name="T5" fmla="*/ 1 h 32"/>
                <a:gd name="T6" fmla="*/ 1 w 31"/>
                <a:gd name="T7" fmla="*/ 1 h 32"/>
                <a:gd name="T8" fmla="*/ 1 w 31"/>
                <a:gd name="T9" fmla="*/ 1 h 32"/>
                <a:gd name="T10" fmla="*/ 0 w 31"/>
                <a:gd name="T11" fmla="*/ 1 h 32"/>
                <a:gd name="T12" fmla="*/ 1 w 31"/>
                <a:gd name="T13" fmla="*/ 1 h 32"/>
                <a:gd name="T14" fmla="*/ 1 w 31"/>
                <a:gd name="T15" fmla="*/ 1 h 32"/>
                <a:gd name="T16" fmla="*/ 1 w 31"/>
                <a:gd name="T17" fmla="*/ 1 h 32"/>
                <a:gd name="T18" fmla="*/ 1 w 31"/>
                <a:gd name="T19" fmla="*/ 1 h 32"/>
                <a:gd name="T20" fmla="*/ 1 w 31"/>
                <a:gd name="T21" fmla="*/ 0 h 32"/>
                <a:gd name="T22" fmla="*/ 1 w 31"/>
                <a:gd name="T23" fmla="*/ 1 h 32"/>
                <a:gd name="T24" fmla="*/ 1 w 31"/>
                <a:gd name="T25" fmla="*/ 1 h 32"/>
                <a:gd name="T26" fmla="*/ 1 w 31"/>
                <a:gd name="T27" fmla="*/ 1 h 32"/>
                <a:gd name="T28" fmla="*/ 1 w 31"/>
                <a:gd name="T29" fmla="*/ 1 h 32"/>
                <a:gd name="T30" fmla="*/ 1 w 31"/>
                <a:gd name="T31" fmla="*/ 1 h 32"/>
                <a:gd name="T32" fmla="*/ 1 w 31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2"/>
                <a:gd name="T53" fmla="*/ 31 w 3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5" name="Freeform 509"/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6" name="Freeform 510"/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1 w 27"/>
                <a:gd name="T1" fmla="*/ 1 h 28"/>
                <a:gd name="T2" fmla="*/ 1 w 27"/>
                <a:gd name="T3" fmla="*/ 1 h 28"/>
                <a:gd name="T4" fmla="*/ 1 w 27"/>
                <a:gd name="T5" fmla="*/ 1 h 28"/>
                <a:gd name="T6" fmla="*/ 1 w 27"/>
                <a:gd name="T7" fmla="*/ 1 h 28"/>
                <a:gd name="T8" fmla="*/ 1 w 27"/>
                <a:gd name="T9" fmla="*/ 1 h 28"/>
                <a:gd name="T10" fmla="*/ 1 w 27"/>
                <a:gd name="T11" fmla="*/ 1 h 28"/>
                <a:gd name="T12" fmla="*/ 1 w 27"/>
                <a:gd name="T13" fmla="*/ 1 h 28"/>
                <a:gd name="T14" fmla="*/ 1 w 27"/>
                <a:gd name="T15" fmla="*/ 1 h 28"/>
                <a:gd name="T16" fmla="*/ 0 w 27"/>
                <a:gd name="T17" fmla="*/ 1 h 28"/>
                <a:gd name="T18" fmla="*/ 1 w 27"/>
                <a:gd name="T19" fmla="*/ 1 h 28"/>
                <a:gd name="T20" fmla="*/ 1 w 27"/>
                <a:gd name="T21" fmla="*/ 1 h 28"/>
                <a:gd name="T22" fmla="*/ 1 w 27"/>
                <a:gd name="T23" fmla="*/ 1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1 h 28"/>
                <a:gd name="T30" fmla="*/ 1 w 27"/>
                <a:gd name="T31" fmla="*/ 1 h 28"/>
                <a:gd name="T32" fmla="*/ 1 w 2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7" name="Freeform 511"/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8" name="Freeform 512"/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1 w 30"/>
                <a:gd name="T1" fmla="*/ 1 h 33"/>
                <a:gd name="T2" fmla="*/ 1 w 30"/>
                <a:gd name="T3" fmla="*/ 1 h 33"/>
                <a:gd name="T4" fmla="*/ 1 w 30"/>
                <a:gd name="T5" fmla="*/ 1 h 33"/>
                <a:gd name="T6" fmla="*/ 1 w 30"/>
                <a:gd name="T7" fmla="*/ 1 h 33"/>
                <a:gd name="T8" fmla="*/ 1 w 30"/>
                <a:gd name="T9" fmla="*/ 1 h 33"/>
                <a:gd name="T10" fmla="*/ 1 w 30"/>
                <a:gd name="T11" fmla="*/ 1 h 33"/>
                <a:gd name="T12" fmla="*/ 0 w 30"/>
                <a:gd name="T13" fmla="*/ 1 h 33"/>
                <a:gd name="T14" fmla="*/ 0 w 30"/>
                <a:gd name="T15" fmla="*/ 1 h 33"/>
                <a:gd name="T16" fmla="*/ 1 w 30"/>
                <a:gd name="T17" fmla="*/ 1 h 33"/>
                <a:gd name="T18" fmla="*/ 1 w 30"/>
                <a:gd name="T19" fmla="*/ 1 h 33"/>
                <a:gd name="T20" fmla="*/ 1 w 30"/>
                <a:gd name="T21" fmla="*/ 1 h 33"/>
                <a:gd name="T22" fmla="*/ 1 w 30"/>
                <a:gd name="T23" fmla="*/ 1 h 33"/>
                <a:gd name="T24" fmla="*/ 1 w 30"/>
                <a:gd name="T25" fmla="*/ 0 h 33"/>
                <a:gd name="T26" fmla="*/ 1 w 30"/>
                <a:gd name="T27" fmla="*/ 1 h 33"/>
                <a:gd name="T28" fmla="*/ 1 w 30"/>
                <a:gd name="T29" fmla="*/ 1 h 33"/>
                <a:gd name="T30" fmla="*/ 1 w 30"/>
                <a:gd name="T31" fmla="*/ 1 h 33"/>
                <a:gd name="T32" fmla="*/ 1 w 30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3"/>
                <a:gd name="T53" fmla="*/ 30 w 3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79" name="Freeform 513"/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1 w 29"/>
                <a:gd name="T15" fmla="*/ 0 h 29"/>
                <a:gd name="T16" fmla="*/ 1 w 29"/>
                <a:gd name="T17" fmla="*/ 0 h 29"/>
                <a:gd name="T18" fmla="*/ 1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0" name="Freeform 514"/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0 w 247"/>
                <a:gd name="T1" fmla="*/ 0 h 159"/>
                <a:gd name="T2" fmla="*/ 0 w 247"/>
                <a:gd name="T3" fmla="*/ 0 h 159"/>
                <a:gd name="T4" fmla="*/ 0 w 247"/>
                <a:gd name="T5" fmla="*/ 0 h 159"/>
                <a:gd name="T6" fmla="*/ 0 w 247"/>
                <a:gd name="T7" fmla="*/ 0 h 159"/>
                <a:gd name="T8" fmla="*/ 0 w 247"/>
                <a:gd name="T9" fmla="*/ 0 h 159"/>
                <a:gd name="T10" fmla="*/ 0 w 247"/>
                <a:gd name="T11" fmla="*/ 0 h 159"/>
                <a:gd name="T12" fmla="*/ 0 w 247"/>
                <a:gd name="T13" fmla="*/ 0 h 159"/>
                <a:gd name="T14" fmla="*/ 0 w 247"/>
                <a:gd name="T15" fmla="*/ 0 h 159"/>
                <a:gd name="T16" fmla="*/ 0 w 247"/>
                <a:gd name="T17" fmla="*/ 0 h 159"/>
                <a:gd name="T18" fmla="*/ 0 w 247"/>
                <a:gd name="T19" fmla="*/ 0 h 159"/>
                <a:gd name="T20" fmla="*/ 0 w 247"/>
                <a:gd name="T21" fmla="*/ 0 h 159"/>
                <a:gd name="T22" fmla="*/ 0 w 247"/>
                <a:gd name="T23" fmla="*/ 0 h 159"/>
                <a:gd name="T24" fmla="*/ 0 w 247"/>
                <a:gd name="T25" fmla="*/ 0 h 159"/>
                <a:gd name="T26" fmla="*/ 0 w 247"/>
                <a:gd name="T27" fmla="*/ 0 h 159"/>
                <a:gd name="T28" fmla="*/ 0 w 247"/>
                <a:gd name="T29" fmla="*/ 0 h 159"/>
                <a:gd name="T30" fmla="*/ 0 w 247"/>
                <a:gd name="T31" fmla="*/ 0 h 159"/>
                <a:gd name="T32" fmla="*/ 0 w 247"/>
                <a:gd name="T33" fmla="*/ 0 h 159"/>
                <a:gd name="T34" fmla="*/ 0 w 247"/>
                <a:gd name="T35" fmla="*/ 0 h 159"/>
                <a:gd name="T36" fmla="*/ 0 w 247"/>
                <a:gd name="T37" fmla="*/ 0 h 159"/>
                <a:gd name="T38" fmla="*/ 0 w 247"/>
                <a:gd name="T39" fmla="*/ 0 h 159"/>
                <a:gd name="T40" fmla="*/ 0 w 247"/>
                <a:gd name="T41" fmla="*/ 0 h 159"/>
                <a:gd name="T42" fmla="*/ 0 w 247"/>
                <a:gd name="T43" fmla="*/ 0 h 159"/>
                <a:gd name="T44" fmla="*/ 0 w 247"/>
                <a:gd name="T45" fmla="*/ 0 h 159"/>
                <a:gd name="T46" fmla="*/ 0 w 247"/>
                <a:gd name="T47" fmla="*/ 0 h 159"/>
                <a:gd name="T48" fmla="*/ 0 w 247"/>
                <a:gd name="T49" fmla="*/ 0 h 159"/>
                <a:gd name="T50" fmla="*/ 0 w 247"/>
                <a:gd name="T51" fmla="*/ 0 h 159"/>
                <a:gd name="T52" fmla="*/ 0 w 247"/>
                <a:gd name="T53" fmla="*/ 0 h 159"/>
                <a:gd name="T54" fmla="*/ 0 w 247"/>
                <a:gd name="T55" fmla="*/ 0 h 159"/>
                <a:gd name="T56" fmla="*/ 0 w 247"/>
                <a:gd name="T57" fmla="*/ 0 h 159"/>
                <a:gd name="T58" fmla="*/ 0 w 247"/>
                <a:gd name="T59" fmla="*/ 0 h 159"/>
                <a:gd name="T60" fmla="*/ 0 w 247"/>
                <a:gd name="T61" fmla="*/ 0 h 159"/>
                <a:gd name="T62" fmla="*/ 0 w 247"/>
                <a:gd name="T63" fmla="*/ 0 h 159"/>
                <a:gd name="T64" fmla="*/ 0 w 247"/>
                <a:gd name="T65" fmla="*/ 0 h 159"/>
                <a:gd name="T66" fmla="*/ 0 w 247"/>
                <a:gd name="T67" fmla="*/ 0 h 159"/>
                <a:gd name="T68" fmla="*/ 0 w 247"/>
                <a:gd name="T69" fmla="*/ 0 h 159"/>
                <a:gd name="T70" fmla="*/ 0 w 247"/>
                <a:gd name="T71" fmla="*/ 0 h 159"/>
                <a:gd name="T72" fmla="*/ 0 w 247"/>
                <a:gd name="T73" fmla="*/ 0 h 159"/>
                <a:gd name="T74" fmla="*/ 0 w 247"/>
                <a:gd name="T75" fmla="*/ 0 h 159"/>
                <a:gd name="T76" fmla="*/ 0 w 247"/>
                <a:gd name="T77" fmla="*/ 0 h 159"/>
                <a:gd name="T78" fmla="*/ 0 w 247"/>
                <a:gd name="T79" fmla="*/ 0 h 159"/>
                <a:gd name="T80" fmla="*/ 0 w 247"/>
                <a:gd name="T81" fmla="*/ 0 h 159"/>
                <a:gd name="T82" fmla="*/ 0 w 247"/>
                <a:gd name="T83" fmla="*/ 0 h 159"/>
                <a:gd name="T84" fmla="*/ 0 w 247"/>
                <a:gd name="T85" fmla="*/ 0 h 159"/>
                <a:gd name="T86" fmla="*/ 0 w 247"/>
                <a:gd name="T87" fmla="*/ 0 h 159"/>
                <a:gd name="T88" fmla="*/ 0 w 247"/>
                <a:gd name="T89" fmla="*/ 0 h 159"/>
                <a:gd name="T90" fmla="*/ 0 w 247"/>
                <a:gd name="T91" fmla="*/ 0 h 159"/>
                <a:gd name="T92" fmla="*/ 0 w 247"/>
                <a:gd name="T93" fmla="*/ 0 h 159"/>
                <a:gd name="T94" fmla="*/ 0 w 247"/>
                <a:gd name="T95" fmla="*/ 0 h 159"/>
                <a:gd name="T96" fmla="*/ 0 w 247"/>
                <a:gd name="T97" fmla="*/ 0 h 159"/>
                <a:gd name="T98" fmla="*/ 0 w 247"/>
                <a:gd name="T99" fmla="*/ 0 h 159"/>
                <a:gd name="T100" fmla="*/ 0 w 247"/>
                <a:gd name="T101" fmla="*/ 0 h 159"/>
                <a:gd name="T102" fmla="*/ 0 w 247"/>
                <a:gd name="T103" fmla="*/ 0 h 159"/>
                <a:gd name="T104" fmla="*/ 0 w 247"/>
                <a:gd name="T105" fmla="*/ 0 h 159"/>
                <a:gd name="T106" fmla="*/ 0 w 247"/>
                <a:gd name="T107" fmla="*/ 0 h 159"/>
                <a:gd name="T108" fmla="*/ 0 w 247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1" name="Freeform 515"/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2" name="Freeform 516"/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3" name="Freeform 517"/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1 w 20"/>
                <a:gd name="T5" fmla="*/ 1 h 33"/>
                <a:gd name="T6" fmla="*/ 1 w 20"/>
                <a:gd name="T7" fmla="*/ 1 h 33"/>
                <a:gd name="T8" fmla="*/ 1 w 20"/>
                <a:gd name="T9" fmla="*/ 0 h 33"/>
                <a:gd name="T10" fmla="*/ 1 w 20"/>
                <a:gd name="T11" fmla="*/ 1 h 33"/>
                <a:gd name="T12" fmla="*/ 1 w 20"/>
                <a:gd name="T13" fmla="*/ 1 h 33"/>
                <a:gd name="T14" fmla="*/ 1 w 20"/>
                <a:gd name="T15" fmla="*/ 1 h 33"/>
                <a:gd name="T16" fmla="*/ 1 w 20"/>
                <a:gd name="T17" fmla="*/ 1 h 33"/>
                <a:gd name="T18" fmla="*/ 1 w 20"/>
                <a:gd name="T19" fmla="*/ 1 h 33"/>
                <a:gd name="T20" fmla="*/ 1 w 20"/>
                <a:gd name="T21" fmla="*/ 1 h 33"/>
                <a:gd name="T22" fmla="*/ 1 w 20"/>
                <a:gd name="T23" fmla="*/ 1 h 33"/>
                <a:gd name="T24" fmla="*/ 1 w 20"/>
                <a:gd name="T25" fmla="*/ 1 h 33"/>
                <a:gd name="T26" fmla="*/ 1 w 20"/>
                <a:gd name="T27" fmla="*/ 1 h 33"/>
                <a:gd name="T28" fmla="*/ 1 w 20"/>
                <a:gd name="T29" fmla="*/ 1 h 33"/>
                <a:gd name="T30" fmla="*/ 1 w 20"/>
                <a:gd name="T31" fmla="*/ 1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3"/>
                <a:gd name="T53" fmla="*/ 20 w 2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4" name="Freeform 518"/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0 w 386"/>
                <a:gd name="T1" fmla="*/ 1 h 232"/>
                <a:gd name="T2" fmla="*/ 0 w 386"/>
                <a:gd name="T3" fmla="*/ 1 h 232"/>
                <a:gd name="T4" fmla="*/ 0 w 386"/>
                <a:gd name="T5" fmla="*/ 1 h 232"/>
                <a:gd name="T6" fmla="*/ 0 w 386"/>
                <a:gd name="T7" fmla="*/ 1 h 232"/>
                <a:gd name="T8" fmla="*/ 0 w 386"/>
                <a:gd name="T9" fmla="*/ 1 h 232"/>
                <a:gd name="T10" fmla="*/ 0 w 386"/>
                <a:gd name="T11" fmla="*/ 1 h 232"/>
                <a:gd name="T12" fmla="*/ 0 w 386"/>
                <a:gd name="T13" fmla="*/ 1 h 232"/>
                <a:gd name="T14" fmla="*/ 0 w 386"/>
                <a:gd name="T15" fmla="*/ 1 h 232"/>
                <a:gd name="T16" fmla="*/ 0 w 386"/>
                <a:gd name="T17" fmla="*/ 1 h 232"/>
                <a:gd name="T18" fmla="*/ 0 w 386"/>
                <a:gd name="T19" fmla="*/ 1 h 232"/>
                <a:gd name="T20" fmla="*/ 0 w 386"/>
                <a:gd name="T21" fmla="*/ 1 h 232"/>
                <a:gd name="T22" fmla="*/ 0 w 386"/>
                <a:gd name="T23" fmla="*/ 1 h 232"/>
                <a:gd name="T24" fmla="*/ 0 w 386"/>
                <a:gd name="T25" fmla="*/ 1 h 232"/>
                <a:gd name="T26" fmla="*/ 0 w 386"/>
                <a:gd name="T27" fmla="*/ 1 h 232"/>
                <a:gd name="T28" fmla="*/ 0 w 386"/>
                <a:gd name="T29" fmla="*/ 1 h 232"/>
                <a:gd name="T30" fmla="*/ 0 w 386"/>
                <a:gd name="T31" fmla="*/ 1 h 232"/>
                <a:gd name="T32" fmla="*/ 0 w 386"/>
                <a:gd name="T33" fmla="*/ 1 h 232"/>
                <a:gd name="T34" fmla="*/ 0 w 386"/>
                <a:gd name="T35" fmla="*/ 1 h 232"/>
                <a:gd name="T36" fmla="*/ 0 w 386"/>
                <a:gd name="T37" fmla="*/ 1 h 232"/>
                <a:gd name="T38" fmla="*/ 0 w 386"/>
                <a:gd name="T39" fmla="*/ 1 h 232"/>
                <a:gd name="T40" fmla="*/ 0 w 386"/>
                <a:gd name="T41" fmla="*/ 1 h 232"/>
                <a:gd name="T42" fmla="*/ 0 w 386"/>
                <a:gd name="T43" fmla="*/ 1 h 232"/>
                <a:gd name="T44" fmla="*/ 0 w 386"/>
                <a:gd name="T45" fmla="*/ 1 h 232"/>
                <a:gd name="T46" fmla="*/ 0 w 386"/>
                <a:gd name="T47" fmla="*/ 1 h 232"/>
                <a:gd name="T48" fmla="*/ 0 w 386"/>
                <a:gd name="T49" fmla="*/ 1 h 232"/>
                <a:gd name="T50" fmla="*/ 0 w 386"/>
                <a:gd name="T51" fmla="*/ 1 h 232"/>
                <a:gd name="T52" fmla="*/ 0 w 386"/>
                <a:gd name="T53" fmla="*/ 1 h 232"/>
                <a:gd name="T54" fmla="*/ 0 w 386"/>
                <a:gd name="T55" fmla="*/ 1 h 232"/>
                <a:gd name="T56" fmla="*/ 0 w 386"/>
                <a:gd name="T57" fmla="*/ 1 h 232"/>
                <a:gd name="T58" fmla="*/ 0 w 386"/>
                <a:gd name="T59" fmla="*/ 1 h 232"/>
                <a:gd name="T60" fmla="*/ 0 w 386"/>
                <a:gd name="T61" fmla="*/ 1 h 232"/>
                <a:gd name="T62" fmla="*/ 0 w 386"/>
                <a:gd name="T63" fmla="*/ 1 h 232"/>
                <a:gd name="T64" fmla="*/ 0 w 386"/>
                <a:gd name="T65" fmla="*/ 1 h 232"/>
                <a:gd name="T66" fmla="*/ 0 w 386"/>
                <a:gd name="T67" fmla="*/ 1 h 232"/>
                <a:gd name="T68" fmla="*/ 0 w 386"/>
                <a:gd name="T69" fmla="*/ 1 h 232"/>
                <a:gd name="T70" fmla="*/ 0 w 386"/>
                <a:gd name="T71" fmla="*/ 1 h 232"/>
                <a:gd name="T72" fmla="*/ 0 w 386"/>
                <a:gd name="T73" fmla="*/ 1 h 232"/>
                <a:gd name="T74" fmla="*/ 0 w 386"/>
                <a:gd name="T75" fmla="*/ 1 h 232"/>
                <a:gd name="T76" fmla="*/ 0 w 386"/>
                <a:gd name="T77" fmla="*/ 1 h 232"/>
                <a:gd name="T78" fmla="*/ 0 w 386"/>
                <a:gd name="T79" fmla="*/ 1 h 232"/>
                <a:gd name="T80" fmla="*/ 0 w 386"/>
                <a:gd name="T81" fmla="*/ 1 h 232"/>
                <a:gd name="T82" fmla="*/ 0 w 386"/>
                <a:gd name="T83" fmla="*/ 1 h 232"/>
                <a:gd name="T84" fmla="*/ 0 w 386"/>
                <a:gd name="T85" fmla="*/ 1 h 232"/>
                <a:gd name="T86" fmla="*/ 0 w 386"/>
                <a:gd name="T87" fmla="*/ 1 h 232"/>
                <a:gd name="T88" fmla="*/ 0 w 386"/>
                <a:gd name="T89" fmla="*/ 1 h 232"/>
                <a:gd name="T90" fmla="*/ 0 w 386"/>
                <a:gd name="T91" fmla="*/ 1 h 232"/>
                <a:gd name="T92" fmla="*/ 0 w 386"/>
                <a:gd name="T93" fmla="*/ 1 h 232"/>
                <a:gd name="T94" fmla="*/ 0 w 386"/>
                <a:gd name="T95" fmla="*/ 1 h 232"/>
                <a:gd name="T96" fmla="*/ 0 w 386"/>
                <a:gd name="T97" fmla="*/ 1 h 232"/>
                <a:gd name="T98" fmla="*/ 0 w 386"/>
                <a:gd name="T99" fmla="*/ 1 h 232"/>
                <a:gd name="T100" fmla="*/ 0 w 386"/>
                <a:gd name="T101" fmla="*/ 1 h 232"/>
                <a:gd name="T102" fmla="*/ 0 w 386"/>
                <a:gd name="T103" fmla="*/ 1 h 232"/>
                <a:gd name="T104" fmla="*/ 0 w 386"/>
                <a:gd name="T105" fmla="*/ 1 h 232"/>
                <a:gd name="T106" fmla="*/ 0 w 386"/>
                <a:gd name="T107" fmla="*/ 1 h 232"/>
                <a:gd name="T108" fmla="*/ 0 w 386"/>
                <a:gd name="T109" fmla="*/ 1 h 232"/>
                <a:gd name="T110" fmla="*/ 0 w 386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2"/>
                <a:gd name="T170" fmla="*/ 386 w 386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5" name="Freeform 519"/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1 w 254"/>
                <a:gd name="T1" fmla="*/ 1 h 254"/>
                <a:gd name="T2" fmla="*/ 1 w 254"/>
                <a:gd name="T3" fmla="*/ 1 h 254"/>
                <a:gd name="T4" fmla="*/ 1 w 254"/>
                <a:gd name="T5" fmla="*/ 1 h 254"/>
                <a:gd name="T6" fmla="*/ 1 w 254"/>
                <a:gd name="T7" fmla="*/ 1 h 254"/>
                <a:gd name="T8" fmla="*/ 1 w 254"/>
                <a:gd name="T9" fmla="*/ 1 h 254"/>
                <a:gd name="T10" fmla="*/ 1 w 254"/>
                <a:gd name="T11" fmla="*/ 1 h 254"/>
                <a:gd name="T12" fmla="*/ 1 w 254"/>
                <a:gd name="T13" fmla="*/ 1 h 254"/>
                <a:gd name="T14" fmla="*/ 1 w 254"/>
                <a:gd name="T15" fmla="*/ 1 h 254"/>
                <a:gd name="T16" fmla="*/ 1 w 254"/>
                <a:gd name="T17" fmla="*/ 1 h 254"/>
                <a:gd name="T18" fmla="*/ 1 w 254"/>
                <a:gd name="T19" fmla="*/ 1 h 254"/>
                <a:gd name="T20" fmla="*/ 1 w 254"/>
                <a:gd name="T21" fmla="*/ 1 h 254"/>
                <a:gd name="T22" fmla="*/ 1 w 254"/>
                <a:gd name="T23" fmla="*/ 1 h 254"/>
                <a:gd name="T24" fmla="*/ 1 w 254"/>
                <a:gd name="T25" fmla="*/ 1 h 254"/>
                <a:gd name="T26" fmla="*/ 1 w 254"/>
                <a:gd name="T27" fmla="*/ 1 h 254"/>
                <a:gd name="T28" fmla="*/ 1 w 254"/>
                <a:gd name="T29" fmla="*/ 1 h 254"/>
                <a:gd name="T30" fmla="*/ 1 w 254"/>
                <a:gd name="T31" fmla="*/ 1 h 254"/>
                <a:gd name="T32" fmla="*/ 1 w 254"/>
                <a:gd name="T33" fmla="*/ 1 h 254"/>
                <a:gd name="T34" fmla="*/ 1 w 254"/>
                <a:gd name="T35" fmla="*/ 1 h 254"/>
                <a:gd name="T36" fmla="*/ 1 w 254"/>
                <a:gd name="T37" fmla="*/ 1 h 254"/>
                <a:gd name="T38" fmla="*/ 1 w 254"/>
                <a:gd name="T39" fmla="*/ 1 h 254"/>
                <a:gd name="T40" fmla="*/ 1 w 254"/>
                <a:gd name="T41" fmla="*/ 1 h 254"/>
                <a:gd name="T42" fmla="*/ 1 w 254"/>
                <a:gd name="T43" fmla="*/ 1 h 254"/>
                <a:gd name="T44" fmla="*/ 0 w 254"/>
                <a:gd name="T45" fmla="*/ 1 h 254"/>
                <a:gd name="T46" fmla="*/ 1 w 254"/>
                <a:gd name="T47" fmla="*/ 1 h 254"/>
                <a:gd name="T48" fmla="*/ 1 w 254"/>
                <a:gd name="T49" fmla="*/ 1 h 254"/>
                <a:gd name="T50" fmla="*/ 1 w 254"/>
                <a:gd name="T51" fmla="*/ 1 h 254"/>
                <a:gd name="T52" fmla="*/ 1 w 254"/>
                <a:gd name="T53" fmla="*/ 1 h 254"/>
                <a:gd name="T54" fmla="*/ 1 w 254"/>
                <a:gd name="T55" fmla="*/ 1 h 254"/>
                <a:gd name="T56" fmla="*/ 1 w 254"/>
                <a:gd name="T57" fmla="*/ 1 h 254"/>
                <a:gd name="T58" fmla="*/ 1 w 254"/>
                <a:gd name="T59" fmla="*/ 1 h 254"/>
                <a:gd name="T60" fmla="*/ 1 w 254"/>
                <a:gd name="T61" fmla="*/ 1 h 254"/>
                <a:gd name="T62" fmla="*/ 1 w 254"/>
                <a:gd name="T63" fmla="*/ 1 h 254"/>
                <a:gd name="T64" fmla="*/ 1 w 254"/>
                <a:gd name="T65" fmla="*/ 1 h 254"/>
                <a:gd name="T66" fmla="*/ 1 w 254"/>
                <a:gd name="T67" fmla="*/ 1 h 254"/>
                <a:gd name="T68" fmla="*/ 1 w 254"/>
                <a:gd name="T69" fmla="*/ 1 h 254"/>
                <a:gd name="T70" fmla="*/ 1 w 254"/>
                <a:gd name="T71" fmla="*/ 1 h 254"/>
                <a:gd name="T72" fmla="*/ 1 w 254"/>
                <a:gd name="T73" fmla="*/ 1 h 254"/>
                <a:gd name="T74" fmla="*/ 1 w 254"/>
                <a:gd name="T75" fmla="*/ 1 h 254"/>
                <a:gd name="T76" fmla="*/ 1 w 254"/>
                <a:gd name="T77" fmla="*/ 1 h 254"/>
                <a:gd name="T78" fmla="*/ 1 w 254"/>
                <a:gd name="T79" fmla="*/ 1 h 254"/>
                <a:gd name="T80" fmla="*/ 1 w 254"/>
                <a:gd name="T81" fmla="*/ 1 h 254"/>
                <a:gd name="T82" fmla="*/ 1 w 254"/>
                <a:gd name="T83" fmla="*/ 1 h 254"/>
                <a:gd name="T84" fmla="*/ 1 w 254"/>
                <a:gd name="T85" fmla="*/ 1 h 254"/>
                <a:gd name="T86" fmla="*/ 1 w 254"/>
                <a:gd name="T87" fmla="*/ 1 h 254"/>
                <a:gd name="T88" fmla="*/ 1 w 254"/>
                <a:gd name="T89" fmla="*/ 1 h 254"/>
                <a:gd name="T90" fmla="*/ 1 w 254"/>
                <a:gd name="T91" fmla="*/ 1 h 254"/>
                <a:gd name="T92" fmla="*/ 1 w 254"/>
                <a:gd name="T93" fmla="*/ 1 h 254"/>
                <a:gd name="T94" fmla="*/ 1 w 254"/>
                <a:gd name="T95" fmla="*/ 1 h 254"/>
                <a:gd name="T96" fmla="*/ 1 w 254"/>
                <a:gd name="T97" fmla="*/ 1 h 254"/>
                <a:gd name="T98" fmla="*/ 1 w 254"/>
                <a:gd name="T99" fmla="*/ 1 h 254"/>
                <a:gd name="T100" fmla="*/ 1 w 254"/>
                <a:gd name="T101" fmla="*/ 1 h 254"/>
                <a:gd name="T102" fmla="*/ 1 w 254"/>
                <a:gd name="T103" fmla="*/ 1 h 254"/>
                <a:gd name="T104" fmla="*/ 1 w 254"/>
                <a:gd name="T105" fmla="*/ 1 h 254"/>
                <a:gd name="T106" fmla="*/ 1 w 254"/>
                <a:gd name="T107" fmla="*/ 1 h 254"/>
                <a:gd name="T108" fmla="*/ 1 w 254"/>
                <a:gd name="T109" fmla="*/ 1 h 254"/>
                <a:gd name="T110" fmla="*/ 1 w 254"/>
                <a:gd name="T111" fmla="*/ 1 h 254"/>
                <a:gd name="T112" fmla="*/ 1 w 254"/>
                <a:gd name="T113" fmla="*/ 1 h 254"/>
                <a:gd name="T114" fmla="*/ 1 w 254"/>
                <a:gd name="T115" fmla="*/ 1 h 254"/>
                <a:gd name="T116" fmla="*/ 1 w 254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4"/>
                <a:gd name="T179" fmla="*/ 254 w 254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6" name="Freeform 520"/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1 w 186"/>
                <a:gd name="T1" fmla="*/ 0 h 313"/>
                <a:gd name="T2" fmla="*/ 1 w 186"/>
                <a:gd name="T3" fmla="*/ 0 h 313"/>
                <a:gd name="T4" fmla="*/ 1 w 186"/>
                <a:gd name="T5" fmla="*/ 0 h 313"/>
                <a:gd name="T6" fmla="*/ 1 w 186"/>
                <a:gd name="T7" fmla="*/ 0 h 313"/>
                <a:gd name="T8" fmla="*/ 1 w 186"/>
                <a:gd name="T9" fmla="*/ 0 h 313"/>
                <a:gd name="T10" fmla="*/ 1 w 186"/>
                <a:gd name="T11" fmla="*/ 0 h 313"/>
                <a:gd name="T12" fmla="*/ 1 w 186"/>
                <a:gd name="T13" fmla="*/ 0 h 313"/>
                <a:gd name="T14" fmla="*/ 1 w 186"/>
                <a:gd name="T15" fmla="*/ 0 h 313"/>
                <a:gd name="T16" fmla="*/ 1 w 186"/>
                <a:gd name="T17" fmla="*/ 0 h 313"/>
                <a:gd name="T18" fmla="*/ 1 w 186"/>
                <a:gd name="T19" fmla="*/ 0 h 313"/>
                <a:gd name="T20" fmla="*/ 1 w 186"/>
                <a:gd name="T21" fmla="*/ 0 h 313"/>
                <a:gd name="T22" fmla="*/ 1 w 186"/>
                <a:gd name="T23" fmla="*/ 0 h 313"/>
                <a:gd name="T24" fmla="*/ 1 w 186"/>
                <a:gd name="T25" fmla="*/ 0 h 313"/>
                <a:gd name="T26" fmla="*/ 1 w 186"/>
                <a:gd name="T27" fmla="*/ 0 h 313"/>
                <a:gd name="T28" fmla="*/ 1 w 186"/>
                <a:gd name="T29" fmla="*/ 0 h 313"/>
                <a:gd name="T30" fmla="*/ 1 w 186"/>
                <a:gd name="T31" fmla="*/ 0 h 313"/>
                <a:gd name="T32" fmla="*/ 1 w 186"/>
                <a:gd name="T33" fmla="*/ 0 h 313"/>
                <a:gd name="T34" fmla="*/ 1 w 186"/>
                <a:gd name="T35" fmla="*/ 0 h 313"/>
                <a:gd name="T36" fmla="*/ 1 w 186"/>
                <a:gd name="T37" fmla="*/ 0 h 313"/>
                <a:gd name="T38" fmla="*/ 1 w 186"/>
                <a:gd name="T39" fmla="*/ 0 h 313"/>
                <a:gd name="T40" fmla="*/ 1 w 186"/>
                <a:gd name="T41" fmla="*/ 0 h 313"/>
                <a:gd name="T42" fmla="*/ 1 w 186"/>
                <a:gd name="T43" fmla="*/ 0 h 313"/>
                <a:gd name="T44" fmla="*/ 1 w 186"/>
                <a:gd name="T45" fmla="*/ 0 h 313"/>
                <a:gd name="T46" fmla="*/ 1 w 186"/>
                <a:gd name="T47" fmla="*/ 0 h 313"/>
                <a:gd name="T48" fmla="*/ 1 w 186"/>
                <a:gd name="T49" fmla="*/ 0 h 313"/>
                <a:gd name="T50" fmla="*/ 1 w 186"/>
                <a:gd name="T51" fmla="*/ 0 h 313"/>
                <a:gd name="T52" fmla="*/ 1 w 186"/>
                <a:gd name="T53" fmla="*/ 0 h 313"/>
                <a:gd name="T54" fmla="*/ 1 w 186"/>
                <a:gd name="T55" fmla="*/ 0 h 313"/>
                <a:gd name="T56" fmla="*/ 1 w 186"/>
                <a:gd name="T57" fmla="*/ 0 h 313"/>
                <a:gd name="T58" fmla="*/ 1 w 186"/>
                <a:gd name="T59" fmla="*/ 0 h 313"/>
                <a:gd name="T60" fmla="*/ 1 w 186"/>
                <a:gd name="T61" fmla="*/ 0 h 313"/>
                <a:gd name="T62" fmla="*/ 1 w 186"/>
                <a:gd name="T63" fmla="*/ 0 h 313"/>
                <a:gd name="T64" fmla="*/ 1 w 186"/>
                <a:gd name="T65" fmla="*/ 0 h 313"/>
                <a:gd name="T66" fmla="*/ 1 w 186"/>
                <a:gd name="T67" fmla="*/ 0 h 313"/>
                <a:gd name="T68" fmla="*/ 1 w 186"/>
                <a:gd name="T69" fmla="*/ 0 h 313"/>
                <a:gd name="T70" fmla="*/ 1 w 186"/>
                <a:gd name="T71" fmla="*/ 0 h 313"/>
                <a:gd name="T72" fmla="*/ 1 w 186"/>
                <a:gd name="T73" fmla="*/ 0 h 313"/>
                <a:gd name="T74" fmla="*/ 1 w 186"/>
                <a:gd name="T75" fmla="*/ 0 h 313"/>
                <a:gd name="T76" fmla="*/ 1 w 186"/>
                <a:gd name="T77" fmla="*/ 0 h 313"/>
                <a:gd name="T78" fmla="*/ 1 w 186"/>
                <a:gd name="T79" fmla="*/ 0 h 313"/>
                <a:gd name="T80" fmla="*/ 1 w 186"/>
                <a:gd name="T81" fmla="*/ 0 h 313"/>
                <a:gd name="T82" fmla="*/ 1 w 186"/>
                <a:gd name="T83" fmla="*/ 0 h 313"/>
                <a:gd name="T84" fmla="*/ 1 w 186"/>
                <a:gd name="T85" fmla="*/ 0 h 313"/>
                <a:gd name="T86" fmla="*/ 1 w 186"/>
                <a:gd name="T87" fmla="*/ 0 h 313"/>
                <a:gd name="T88" fmla="*/ 1 w 186"/>
                <a:gd name="T89" fmla="*/ 0 h 313"/>
                <a:gd name="T90" fmla="*/ 1 w 186"/>
                <a:gd name="T91" fmla="*/ 0 h 313"/>
                <a:gd name="T92" fmla="*/ 1 w 186"/>
                <a:gd name="T93" fmla="*/ 0 h 313"/>
                <a:gd name="T94" fmla="*/ 1 w 186"/>
                <a:gd name="T95" fmla="*/ 0 h 313"/>
                <a:gd name="T96" fmla="*/ 1 w 186"/>
                <a:gd name="T97" fmla="*/ 0 h 313"/>
                <a:gd name="T98" fmla="*/ 1 w 186"/>
                <a:gd name="T99" fmla="*/ 0 h 313"/>
                <a:gd name="T100" fmla="*/ 1 w 186"/>
                <a:gd name="T101" fmla="*/ 0 h 313"/>
                <a:gd name="T102" fmla="*/ 1 w 186"/>
                <a:gd name="T103" fmla="*/ 0 h 313"/>
                <a:gd name="T104" fmla="*/ 1 w 186"/>
                <a:gd name="T105" fmla="*/ 0 h 313"/>
                <a:gd name="T106" fmla="*/ 1 w 186"/>
                <a:gd name="T107" fmla="*/ 0 h 313"/>
                <a:gd name="T108" fmla="*/ 1 w 186"/>
                <a:gd name="T109" fmla="*/ 0 h 313"/>
                <a:gd name="T110" fmla="*/ 1 w 186"/>
                <a:gd name="T111" fmla="*/ 0 h 313"/>
                <a:gd name="T112" fmla="*/ 1 w 186"/>
                <a:gd name="T113" fmla="*/ 0 h 313"/>
                <a:gd name="T114" fmla="*/ 1 w 186"/>
                <a:gd name="T115" fmla="*/ 0 h 313"/>
                <a:gd name="T116" fmla="*/ 1 w 186"/>
                <a:gd name="T117" fmla="*/ 0 h 313"/>
                <a:gd name="T118" fmla="*/ 1 w 186"/>
                <a:gd name="T119" fmla="*/ 0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3"/>
                <a:gd name="T182" fmla="*/ 186 w 186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7" name="Freeform 521"/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1 w 253"/>
                <a:gd name="T1" fmla="*/ 1 h 299"/>
                <a:gd name="T2" fmla="*/ 1 w 253"/>
                <a:gd name="T3" fmla="*/ 1 h 299"/>
                <a:gd name="T4" fmla="*/ 1 w 253"/>
                <a:gd name="T5" fmla="*/ 1 h 299"/>
                <a:gd name="T6" fmla="*/ 1 w 253"/>
                <a:gd name="T7" fmla="*/ 1 h 299"/>
                <a:gd name="T8" fmla="*/ 1 w 253"/>
                <a:gd name="T9" fmla="*/ 1 h 299"/>
                <a:gd name="T10" fmla="*/ 1 w 253"/>
                <a:gd name="T11" fmla="*/ 1 h 299"/>
                <a:gd name="T12" fmla="*/ 1 w 253"/>
                <a:gd name="T13" fmla="*/ 1 h 299"/>
                <a:gd name="T14" fmla="*/ 1 w 253"/>
                <a:gd name="T15" fmla="*/ 1 h 299"/>
                <a:gd name="T16" fmla="*/ 1 w 253"/>
                <a:gd name="T17" fmla="*/ 1 h 299"/>
                <a:gd name="T18" fmla="*/ 1 w 253"/>
                <a:gd name="T19" fmla="*/ 1 h 299"/>
                <a:gd name="T20" fmla="*/ 1 w 253"/>
                <a:gd name="T21" fmla="*/ 1 h 299"/>
                <a:gd name="T22" fmla="*/ 1 w 253"/>
                <a:gd name="T23" fmla="*/ 1 h 299"/>
                <a:gd name="T24" fmla="*/ 1 w 253"/>
                <a:gd name="T25" fmla="*/ 1 h 299"/>
                <a:gd name="T26" fmla="*/ 1 w 253"/>
                <a:gd name="T27" fmla="*/ 1 h 299"/>
                <a:gd name="T28" fmla="*/ 1 w 253"/>
                <a:gd name="T29" fmla="*/ 1 h 299"/>
                <a:gd name="T30" fmla="*/ 1 w 253"/>
                <a:gd name="T31" fmla="*/ 1 h 299"/>
                <a:gd name="T32" fmla="*/ 1 w 253"/>
                <a:gd name="T33" fmla="*/ 1 h 299"/>
                <a:gd name="T34" fmla="*/ 1 w 253"/>
                <a:gd name="T35" fmla="*/ 1 h 299"/>
                <a:gd name="T36" fmla="*/ 1 w 253"/>
                <a:gd name="T37" fmla="*/ 1 h 299"/>
                <a:gd name="T38" fmla="*/ 1 w 253"/>
                <a:gd name="T39" fmla="*/ 1 h 299"/>
                <a:gd name="T40" fmla="*/ 1 w 253"/>
                <a:gd name="T41" fmla="*/ 1 h 299"/>
                <a:gd name="T42" fmla="*/ 1 w 253"/>
                <a:gd name="T43" fmla="*/ 1 h 299"/>
                <a:gd name="T44" fmla="*/ 1 w 253"/>
                <a:gd name="T45" fmla="*/ 1 h 299"/>
                <a:gd name="T46" fmla="*/ 1 w 253"/>
                <a:gd name="T47" fmla="*/ 1 h 299"/>
                <a:gd name="T48" fmla="*/ 1 w 253"/>
                <a:gd name="T49" fmla="*/ 1 h 299"/>
                <a:gd name="T50" fmla="*/ 1 w 253"/>
                <a:gd name="T51" fmla="*/ 1 h 299"/>
                <a:gd name="T52" fmla="*/ 1 w 253"/>
                <a:gd name="T53" fmla="*/ 1 h 299"/>
                <a:gd name="T54" fmla="*/ 1 w 253"/>
                <a:gd name="T55" fmla="*/ 1 h 299"/>
                <a:gd name="T56" fmla="*/ 1 w 253"/>
                <a:gd name="T57" fmla="*/ 1 h 299"/>
                <a:gd name="T58" fmla="*/ 1 w 253"/>
                <a:gd name="T59" fmla="*/ 1 h 299"/>
                <a:gd name="T60" fmla="*/ 1 w 253"/>
                <a:gd name="T61" fmla="*/ 1 h 299"/>
                <a:gd name="T62" fmla="*/ 1 w 253"/>
                <a:gd name="T63" fmla="*/ 1 h 299"/>
                <a:gd name="T64" fmla="*/ 1 w 253"/>
                <a:gd name="T65" fmla="*/ 1 h 299"/>
                <a:gd name="T66" fmla="*/ 1 w 253"/>
                <a:gd name="T67" fmla="*/ 1 h 299"/>
                <a:gd name="T68" fmla="*/ 1 w 253"/>
                <a:gd name="T69" fmla="*/ 1 h 299"/>
                <a:gd name="T70" fmla="*/ 1 w 253"/>
                <a:gd name="T71" fmla="*/ 1 h 299"/>
                <a:gd name="T72" fmla="*/ 1 w 253"/>
                <a:gd name="T73" fmla="*/ 1 h 299"/>
                <a:gd name="T74" fmla="*/ 1 w 253"/>
                <a:gd name="T75" fmla="*/ 1 h 299"/>
                <a:gd name="T76" fmla="*/ 1 w 253"/>
                <a:gd name="T77" fmla="*/ 1 h 299"/>
                <a:gd name="T78" fmla="*/ 0 w 253"/>
                <a:gd name="T79" fmla="*/ 1 h 299"/>
                <a:gd name="T80" fmla="*/ 1 w 253"/>
                <a:gd name="T81" fmla="*/ 1 h 299"/>
                <a:gd name="T82" fmla="*/ 1 w 253"/>
                <a:gd name="T83" fmla="*/ 1 h 299"/>
                <a:gd name="T84" fmla="*/ 1 w 253"/>
                <a:gd name="T85" fmla="*/ 1 h 299"/>
                <a:gd name="T86" fmla="*/ 1 w 253"/>
                <a:gd name="T87" fmla="*/ 1 h 299"/>
                <a:gd name="T88" fmla="*/ 1 w 253"/>
                <a:gd name="T89" fmla="*/ 1 h 299"/>
                <a:gd name="T90" fmla="*/ 1 w 253"/>
                <a:gd name="T91" fmla="*/ 1 h 299"/>
                <a:gd name="T92" fmla="*/ 1 w 253"/>
                <a:gd name="T93" fmla="*/ 1 h 299"/>
                <a:gd name="T94" fmla="*/ 1 w 253"/>
                <a:gd name="T95" fmla="*/ 1 h 299"/>
                <a:gd name="T96" fmla="*/ 1 w 253"/>
                <a:gd name="T97" fmla="*/ 1 h 299"/>
                <a:gd name="T98" fmla="*/ 1 w 253"/>
                <a:gd name="T99" fmla="*/ 1 h 299"/>
                <a:gd name="T100" fmla="*/ 1 w 253"/>
                <a:gd name="T101" fmla="*/ 1 h 299"/>
                <a:gd name="T102" fmla="*/ 1 w 253"/>
                <a:gd name="T103" fmla="*/ 1 h 299"/>
                <a:gd name="T104" fmla="*/ 1 w 253"/>
                <a:gd name="T105" fmla="*/ 1 h 299"/>
                <a:gd name="T106" fmla="*/ 1 w 253"/>
                <a:gd name="T107" fmla="*/ 1 h 299"/>
                <a:gd name="T108" fmla="*/ 1 w 253"/>
                <a:gd name="T109" fmla="*/ 1 h 299"/>
                <a:gd name="T110" fmla="*/ 1 w 253"/>
                <a:gd name="T111" fmla="*/ 1 h 299"/>
                <a:gd name="T112" fmla="*/ 1 w 253"/>
                <a:gd name="T113" fmla="*/ 1 h 299"/>
                <a:gd name="T114" fmla="*/ 1 w 253"/>
                <a:gd name="T115" fmla="*/ 1 h 299"/>
                <a:gd name="T116" fmla="*/ 1 w 253"/>
                <a:gd name="T117" fmla="*/ 1 h 299"/>
                <a:gd name="T118" fmla="*/ 1 w 253"/>
                <a:gd name="T119" fmla="*/ 1 h 299"/>
                <a:gd name="T120" fmla="*/ 1 w 253"/>
                <a:gd name="T121" fmla="*/ 1 h 299"/>
                <a:gd name="T122" fmla="*/ 1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299"/>
                <a:gd name="T188" fmla="*/ 253 w 253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8" name="Freeform 522"/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789" name="Freeform 523"/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680" name="TextBox 679"/>
          <p:cNvSpPr txBox="1"/>
          <p:nvPr/>
        </p:nvSpPr>
        <p:spPr>
          <a:xfrm>
            <a:off x="914400" y="3352800"/>
            <a:ext cx="13106400" cy="1828800"/>
          </a:xfrm>
          <a:prstGeom prst="rect">
            <a:avLst/>
          </a:prstGeom>
          <a:noFill/>
        </p:spPr>
        <p:txBody>
          <a:bodyPr spcFirstLastPara="1" lIns="121912" tIns="60956" rIns="121912" bIns="60956">
            <a:prstTxWarp prst="textArchDown">
              <a:avLst>
                <a:gd name="adj" fmla="val 362868"/>
              </a:avLst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2237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01599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917812" y="752654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38BD5-19BE-449A-B854-098AD54A2B92}"/>
              </a:ext>
            </a:extLst>
          </p:cNvPr>
          <p:cNvSpPr txBox="1"/>
          <p:nvPr/>
        </p:nvSpPr>
        <p:spPr>
          <a:xfrm>
            <a:off x="1393758" y="2388093"/>
            <a:ext cx="379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+ 37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6E936-B552-4060-8200-BD0DF3DD2898}"/>
              </a:ext>
            </a:extLst>
          </p:cNvPr>
          <p:cNvSpPr txBox="1"/>
          <p:nvPr/>
        </p:nvSpPr>
        <p:spPr>
          <a:xfrm>
            <a:off x="3382392" y="2388093"/>
            <a:ext cx="125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8C322-8EF7-406E-95BD-A09F099E3C1F}"/>
              </a:ext>
            </a:extLst>
          </p:cNvPr>
          <p:cNvSpPr txBox="1"/>
          <p:nvPr/>
        </p:nvSpPr>
        <p:spPr>
          <a:xfrm>
            <a:off x="6087086" y="2386174"/>
            <a:ext cx="258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65 - 29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5E1F1-E390-4575-8B2F-8B031CD2BEC8}"/>
              </a:ext>
            </a:extLst>
          </p:cNvPr>
          <p:cNvSpPr txBox="1"/>
          <p:nvPr/>
        </p:nvSpPr>
        <p:spPr>
          <a:xfrm>
            <a:off x="8043150" y="2379995"/>
            <a:ext cx="125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0454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10391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882644" y="752654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340658" y="1314944"/>
            <a:ext cx="446249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19183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862540" y="752654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047018" y="1284464"/>
            <a:ext cx="446249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4FE3C-A37B-4EB0-BAF8-B13AE9162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49"/>
          <a:stretch/>
        </p:blipFill>
        <p:spPr>
          <a:xfrm>
            <a:off x="847192" y="1916080"/>
            <a:ext cx="2082439" cy="1081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CA060-9B2A-43EB-87F3-0C6B6D204834}"/>
              </a:ext>
            </a:extLst>
          </p:cNvPr>
          <p:cNvSpPr txBox="1"/>
          <p:nvPr/>
        </p:nvSpPr>
        <p:spPr>
          <a:xfrm>
            <a:off x="455299" y="1712405"/>
            <a:ext cx="67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67C0B-8B97-4A45-A6E7-22F5CF56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49"/>
          <a:stretch/>
        </p:blipFill>
        <p:spPr>
          <a:xfrm>
            <a:off x="2794553" y="1954926"/>
            <a:ext cx="2082439" cy="1081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A460D-43C9-454D-9404-C1B9FD19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49"/>
          <a:stretch/>
        </p:blipFill>
        <p:spPr>
          <a:xfrm>
            <a:off x="4756382" y="1954926"/>
            <a:ext cx="2082439" cy="1081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8964C-53AF-460C-8A3A-5B86698A4DE8}"/>
              </a:ext>
            </a:extLst>
          </p:cNvPr>
          <p:cNvSpPr txBox="1"/>
          <p:nvPr/>
        </p:nvSpPr>
        <p:spPr>
          <a:xfrm>
            <a:off x="1580224" y="3098306"/>
            <a:ext cx="4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B10A0-CF55-4D18-9ACB-7A5DDD0D4AA9}"/>
              </a:ext>
            </a:extLst>
          </p:cNvPr>
          <p:cNvSpPr txBox="1"/>
          <p:nvPr/>
        </p:nvSpPr>
        <p:spPr>
          <a:xfrm>
            <a:off x="3534791" y="3098306"/>
            <a:ext cx="4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7704B-F615-4C46-BC08-B3BEB2198485}"/>
              </a:ext>
            </a:extLst>
          </p:cNvPr>
          <p:cNvSpPr txBox="1"/>
          <p:nvPr/>
        </p:nvSpPr>
        <p:spPr>
          <a:xfrm>
            <a:off x="5593414" y="3098306"/>
            <a:ext cx="40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D2B88-4E29-46EE-B770-F677B8A89315}"/>
              </a:ext>
            </a:extLst>
          </p:cNvPr>
          <p:cNvSpPr txBox="1"/>
          <p:nvPr/>
        </p:nvSpPr>
        <p:spPr>
          <a:xfrm>
            <a:off x="2557507" y="3167390"/>
            <a:ext cx="4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68E92-97AA-4630-8CDA-C394D327C7E8}"/>
              </a:ext>
            </a:extLst>
          </p:cNvPr>
          <p:cNvSpPr txBox="1"/>
          <p:nvPr/>
        </p:nvSpPr>
        <p:spPr>
          <a:xfrm>
            <a:off x="4616130" y="3131878"/>
            <a:ext cx="4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F5FD1-61DF-4CBE-900C-E222E2C40161}"/>
              </a:ext>
            </a:extLst>
          </p:cNvPr>
          <p:cNvSpPr txBox="1"/>
          <p:nvPr/>
        </p:nvSpPr>
        <p:spPr>
          <a:xfrm>
            <a:off x="6257613" y="3131878"/>
            <a:ext cx="4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2927E-4DA6-4476-AFD9-F226DB433F2C}"/>
              </a:ext>
            </a:extLst>
          </p:cNvPr>
          <p:cNvSpPr txBox="1"/>
          <p:nvPr/>
        </p:nvSpPr>
        <p:spPr>
          <a:xfrm>
            <a:off x="6838933" y="3081141"/>
            <a:ext cx="4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23A87B-E895-40FE-B104-CA2FC93F4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453" t="51125"/>
          <a:stretch/>
        </p:blipFill>
        <p:spPr>
          <a:xfrm>
            <a:off x="9330855" y="2789526"/>
            <a:ext cx="2148729" cy="180216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4D92459-B82F-4721-BE9D-642D1E000E52}"/>
              </a:ext>
            </a:extLst>
          </p:cNvPr>
          <p:cNvSpPr/>
          <p:nvPr/>
        </p:nvSpPr>
        <p:spPr>
          <a:xfrm flipH="1">
            <a:off x="6747776" y="834225"/>
            <a:ext cx="4796096" cy="188005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5113C-7CF6-4422-A912-10F0A93FDAA4}"/>
              </a:ext>
            </a:extLst>
          </p:cNvPr>
          <p:cNvSpPr txBox="1"/>
          <p:nvPr/>
        </p:nvSpPr>
        <p:spPr>
          <a:xfrm>
            <a:off x="6824353" y="933960"/>
            <a:ext cx="4462990" cy="115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</a:rPr>
              <a:t>    </a:t>
            </a:r>
            <a:r>
              <a:rPr lang="vi-VN" sz="3200" i="1" dirty="0">
                <a:solidFill>
                  <a:prstClr val="black"/>
                </a:solidFill>
              </a:rPr>
              <a:t>Mỗi đĩa có 2 quả cam. 3 đĩa như vậy có tất cả mấy quả cam?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F18FBD-BAD7-4D76-BCE3-4012834E31CC}"/>
              </a:ext>
            </a:extLst>
          </p:cNvPr>
          <p:cNvSpPr txBox="1"/>
          <p:nvPr/>
        </p:nvSpPr>
        <p:spPr>
          <a:xfrm>
            <a:off x="646536" y="3540778"/>
            <a:ext cx="6908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Mỗi đĩa có 2 quả cam. 3 đĩa như vậy có tất cả 6 quả cam.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54C56D-9DFD-4A68-82E9-646A88CE2432}"/>
              </a:ext>
            </a:extLst>
          </p:cNvPr>
          <p:cNvCxnSpPr/>
          <p:nvPr/>
        </p:nvCxnSpPr>
        <p:spPr>
          <a:xfrm>
            <a:off x="2681258" y="4079387"/>
            <a:ext cx="189709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9F54670-76A7-45FE-BA23-B74FD26BDF46}"/>
              </a:ext>
            </a:extLst>
          </p:cNvPr>
          <p:cNvSpPr/>
          <p:nvPr/>
        </p:nvSpPr>
        <p:spPr>
          <a:xfrm>
            <a:off x="4691494" y="3594117"/>
            <a:ext cx="1119970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prstClr val="white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781968-1C7F-4E26-9411-2C655959ED4C}"/>
              </a:ext>
            </a:extLst>
          </p:cNvPr>
          <p:cNvCxnSpPr/>
          <p:nvPr/>
        </p:nvCxnSpPr>
        <p:spPr>
          <a:xfrm>
            <a:off x="1422796" y="4525963"/>
            <a:ext cx="2844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1A7DF6C-5F5E-406B-A587-F65188970C97}"/>
              </a:ext>
            </a:extLst>
          </p:cNvPr>
          <p:cNvSpPr txBox="1"/>
          <p:nvPr/>
        </p:nvSpPr>
        <p:spPr>
          <a:xfrm>
            <a:off x="630136" y="4559050"/>
            <a:ext cx="783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Ta chuyển 2 + 2 + 2 = 6 thành phép nhân: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7855CF-B9E1-43CA-8EEB-1F02D4ADB8DB}"/>
              </a:ext>
            </a:extLst>
          </p:cNvPr>
          <p:cNvSpPr/>
          <p:nvPr/>
        </p:nvSpPr>
        <p:spPr>
          <a:xfrm>
            <a:off x="3047637" y="5099382"/>
            <a:ext cx="320997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1EBE16-11EE-47B7-B76E-56E62D943D97}"/>
              </a:ext>
            </a:extLst>
          </p:cNvPr>
          <p:cNvSpPr/>
          <p:nvPr/>
        </p:nvSpPr>
        <p:spPr>
          <a:xfrm>
            <a:off x="3055391" y="5044947"/>
            <a:ext cx="907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175FFD-EFF7-44C9-BEAB-213D0EE470D8}"/>
                  </a:ext>
                </a:extLst>
              </p:cNvPr>
              <p:cNvSpPr txBox="1"/>
              <p:nvPr/>
            </p:nvSpPr>
            <p:spPr>
              <a:xfrm>
                <a:off x="3707900" y="5127303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175FFD-EFF7-44C9-BEAB-213D0EE47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0" y="5127303"/>
                <a:ext cx="40716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F5926BD-8D59-407B-95C0-EEF9BE192638}"/>
              </a:ext>
            </a:extLst>
          </p:cNvPr>
          <p:cNvSpPr/>
          <p:nvPr/>
        </p:nvSpPr>
        <p:spPr>
          <a:xfrm>
            <a:off x="4554776" y="507286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7C50A0-019B-4C01-8AB0-76409E9161FE}"/>
              </a:ext>
            </a:extLst>
          </p:cNvPr>
          <p:cNvSpPr/>
          <p:nvPr/>
        </p:nvSpPr>
        <p:spPr>
          <a:xfrm>
            <a:off x="5249630" y="5106502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16032D-C98A-4911-B70B-7ED0A0035C6D}"/>
              </a:ext>
            </a:extLst>
          </p:cNvPr>
          <p:cNvSpPr/>
          <p:nvPr/>
        </p:nvSpPr>
        <p:spPr>
          <a:xfrm>
            <a:off x="5853075" y="507286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8C36B-5C19-4062-BB69-AC7E608B243C}"/>
              </a:ext>
            </a:extLst>
          </p:cNvPr>
          <p:cNvSpPr txBox="1"/>
          <p:nvPr/>
        </p:nvSpPr>
        <p:spPr>
          <a:xfrm>
            <a:off x="1155368" y="5487208"/>
            <a:ext cx="56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Đọc là: </a:t>
            </a:r>
            <a:r>
              <a:rPr lang="vi-VN" sz="3200" dirty="0">
                <a:solidFill>
                  <a:srgbClr val="0070C0"/>
                </a:solidFill>
              </a:rPr>
              <a:t>Hai nhân ba bằng sáu.</a:t>
            </a:r>
            <a:endParaRPr lang="vi-VN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551C57-9CB7-4ADA-B7F1-33804657216E}"/>
                  </a:ext>
                </a:extLst>
              </p:cNvPr>
              <p:cNvSpPr txBox="1"/>
              <p:nvPr/>
            </p:nvSpPr>
            <p:spPr>
              <a:xfrm>
                <a:off x="1093124" y="5977780"/>
                <a:ext cx="4718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</a:rPr>
                  <a:t>Dấu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là dấu nhân.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551C57-9CB7-4ADA-B7F1-338046572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24" y="5977780"/>
                <a:ext cx="4718340" cy="584775"/>
              </a:xfrm>
              <a:prstGeom prst="rect">
                <a:avLst/>
              </a:prstGeom>
              <a:blipFill>
                <a:blip r:embed="rId6"/>
                <a:stretch>
                  <a:fillRect l="-129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20" grpId="0"/>
      <p:bldP spid="21" grpId="0"/>
      <p:bldP spid="23" grpId="0" animBg="1"/>
      <p:bldP spid="25" grpId="0"/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FA93A1C-AFC0-4E89-B83D-10A04243BE60}"/>
              </a:ext>
            </a:extLst>
          </p:cNvPr>
          <p:cNvSpPr/>
          <p:nvPr/>
        </p:nvSpPr>
        <p:spPr>
          <a:xfrm>
            <a:off x="2566084" y="3775228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8FDCD-0002-41B2-B7CD-ED58D6FF9398}"/>
              </a:ext>
            </a:extLst>
          </p:cNvPr>
          <p:cNvSpPr txBox="1"/>
          <p:nvPr/>
        </p:nvSpPr>
        <p:spPr>
          <a:xfrm>
            <a:off x="306625" y="15875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/>
              <a:t>b)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DAF6CF5-1CEE-4F2E-A5D4-F877EF3EAC75}"/>
              </a:ext>
            </a:extLst>
          </p:cNvPr>
          <p:cNvSpPr/>
          <p:nvPr/>
        </p:nvSpPr>
        <p:spPr>
          <a:xfrm flipH="1">
            <a:off x="6725571" y="1"/>
            <a:ext cx="4311061" cy="1913552"/>
          </a:xfrm>
          <a:prstGeom prst="wedgeEllipseCallout">
            <a:avLst>
              <a:gd name="adj1" fmla="val -46994"/>
              <a:gd name="adj2" fmla="val 66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610ACC-1CA0-42EA-8FE1-7C7F07830157}"/>
              </a:ext>
            </a:extLst>
          </p:cNvPr>
          <p:cNvGrpSpPr/>
          <p:nvPr/>
        </p:nvGrpSpPr>
        <p:grpSpPr>
          <a:xfrm>
            <a:off x="6725571" y="429502"/>
            <a:ext cx="5603393" cy="3166212"/>
            <a:chOff x="6644048" y="-256130"/>
            <a:chExt cx="5031271" cy="34809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8565C0-7055-4B8B-A5EB-269BFCF24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471" t="4198" r="2105"/>
            <a:stretch/>
          </p:blipFill>
          <p:spPr>
            <a:xfrm>
              <a:off x="9798662" y="313913"/>
              <a:ext cx="1876657" cy="29109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FEF983-5835-4E3D-A8D7-25D2E1A99052}"/>
                </a:ext>
              </a:extLst>
            </p:cNvPr>
            <p:cNvSpPr txBox="1"/>
            <p:nvPr/>
          </p:nvSpPr>
          <p:spPr>
            <a:xfrm>
              <a:off x="6644048" y="-256130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2FF563F-670E-4DFF-BD2C-B6BEF3603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76" r="51333"/>
          <a:stretch/>
        </p:blipFill>
        <p:spPr>
          <a:xfrm>
            <a:off x="860365" y="219042"/>
            <a:ext cx="2090058" cy="12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9D7A7-2CED-482C-86A6-9D8756846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76" r="51333"/>
          <a:stretch/>
        </p:blipFill>
        <p:spPr>
          <a:xfrm>
            <a:off x="2926092" y="243817"/>
            <a:ext cx="2090058" cy="1200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6D56F-C1C4-4CB6-9D91-226C2F10567E}"/>
              </a:ext>
            </a:extLst>
          </p:cNvPr>
          <p:cNvSpPr txBox="1"/>
          <p:nvPr/>
        </p:nvSpPr>
        <p:spPr>
          <a:xfrm>
            <a:off x="1421449" y="12950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E1A52-3174-4027-9174-FA7A843F63EA}"/>
              </a:ext>
            </a:extLst>
          </p:cNvPr>
          <p:cNvSpPr txBox="1"/>
          <p:nvPr/>
        </p:nvSpPr>
        <p:spPr>
          <a:xfrm>
            <a:off x="3654017" y="129503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171C5-4694-4EC0-8B28-E221970F8F7A}"/>
              </a:ext>
            </a:extLst>
          </p:cNvPr>
          <p:cNvSpPr txBox="1"/>
          <p:nvPr/>
        </p:nvSpPr>
        <p:spPr>
          <a:xfrm>
            <a:off x="2608988" y="129502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78934-3C7A-4EAC-9E86-00D7303A0B8B}"/>
              </a:ext>
            </a:extLst>
          </p:cNvPr>
          <p:cNvSpPr txBox="1"/>
          <p:nvPr/>
        </p:nvSpPr>
        <p:spPr>
          <a:xfrm>
            <a:off x="4500645" y="129502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C3A7B-69AF-445A-AADE-B32A4CC9276E}"/>
              </a:ext>
            </a:extLst>
          </p:cNvPr>
          <p:cNvSpPr txBox="1"/>
          <p:nvPr/>
        </p:nvSpPr>
        <p:spPr>
          <a:xfrm>
            <a:off x="5344067" y="12950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39982C-1EA3-4C1B-8300-41F7C03D6189}"/>
              </a:ext>
            </a:extLst>
          </p:cNvPr>
          <p:cNvSpPr txBox="1"/>
          <p:nvPr/>
        </p:nvSpPr>
        <p:spPr>
          <a:xfrm>
            <a:off x="306625" y="2011772"/>
            <a:ext cx="10649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vi-VN" sz="4000" dirty="0"/>
              <a:t>Mỗi đĩa có 3 quả cam. 2 đĩa như vậy có tất cả 6 quả cam.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D4EBFF-5BA4-4A64-B8D6-42A8A08735E4}"/>
              </a:ext>
            </a:extLst>
          </p:cNvPr>
          <p:cNvCxnSpPr/>
          <p:nvPr/>
        </p:nvCxnSpPr>
        <p:spPr>
          <a:xfrm>
            <a:off x="3313802" y="2578973"/>
            <a:ext cx="22633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84462B1-372A-4AFE-BC3E-C33D703D628E}"/>
              </a:ext>
            </a:extLst>
          </p:cNvPr>
          <p:cNvSpPr/>
          <p:nvPr/>
        </p:nvSpPr>
        <p:spPr>
          <a:xfrm>
            <a:off x="5693533" y="2043553"/>
            <a:ext cx="1465441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01C433-76F5-4D6F-B411-377AE35C0B58}"/>
              </a:ext>
            </a:extLst>
          </p:cNvPr>
          <p:cNvCxnSpPr/>
          <p:nvPr/>
        </p:nvCxnSpPr>
        <p:spPr>
          <a:xfrm>
            <a:off x="806075" y="3152909"/>
            <a:ext cx="23561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072780-28CD-4761-8223-18792F4DF30D}"/>
              </a:ext>
            </a:extLst>
          </p:cNvPr>
          <p:cNvSpPr txBox="1"/>
          <p:nvPr/>
        </p:nvSpPr>
        <p:spPr>
          <a:xfrm>
            <a:off x="437203" y="3116690"/>
            <a:ext cx="881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Ta chuyển 3 + 3 = 6 thành phép nhân: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0911A6-B22C-4E18-9C55-AE66D3DF86CF}"/>
              </a:ext>
            </a:extLst>
          </p:cNvPr>
          <p:cNvSpPr/>
          <p:nvPr/>
        </p:nvSpPr>
        <p:spPr>
          <a:xfrm>
            <a:off x="2716839" y="37874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370C09-F3D7-40AC-8624-26E26C7C5583}"/>
                  </a:ext>
                </a:extLst>
              </p:cNvPr>
              <p:cNvSpPr txBox="1"/>
              <p:nvPr/>
            </p:nvSpPr>
            <p:spPr>
              <a:xfrm>
                <a:off x="3228432" y="379875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370C09-F3D7-40AC-8624-26E26C7C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32" y="3798756"/>
                <a:ext cx="40716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F532E98-EBD1-4BDD-9169-DEC09BC19D28}"/>
              </a:ext>
            </a:extLst>
          </p:cNvPr>
          <p:cNvSpPr/>
          <p:nvPr/>
        </p:nvSpPr>
        <p:spPr>
          <a:xfrm>
            <a:off x="3712012" y="38046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921E8D-09C5-4D61-8782-4B0EA86D3682}"/>
              </a:ext>
            </a:extLst>
          </p:cNvPr>
          <p:cNvSpPr/>
          <p:nvPr/>
        </p:nvSpPr>
        <p:spPr>
          <a:xfrm>
            <a:off x="4220300" y="378744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1E3EB6-B2AE-4828-B582-9C0793829533}"/>
              </a:ext>
            </a:extLst>
          </p:cNvPr>
          <p:cNvSpPr/>
          <p:nvPr/>
        </p:nvSpPr>
        <p:spPr>
          <a:xfrm>
            <a:off x="4689428" y="37912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7F2732-D6A4-4305-9561-7F1A5AF5F278}"/>
              </a:ext>
            </a:extLst>
          </p:cNvPr>
          <p:cNvSpPr txBox="1"/>
          <p:nvPr/>
        </p:nvSpPr>
        <p:spPr>
          <a:xfrm>
            <a:off x="531418" y="4343450"/>
            <a:ext cx="706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Đọc là: </a:t>
            </a:r>
            <a:r>
              <a:rPr lang="vi-VN" sz="4000" dirty="0">
                <a:solidFill>
                  <a:srgbClr val="0070C0"/>
                </a:solidFill>
              </a:rPr>
              <a:t>Ba nhân hai bằng sáu.</a:t>
            </a:r>
            <a:endParaRPr lang="vi-VN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5C5A28-B261-4383-A43B-2264366E1ADD}"/>
              </a:ext>
            </a:extLst>
          </p:cNvPr>
          <p:cNvSpPr txBox="1"/>
          <p:nvPr/>
        </p:nvSpPr>
        <p:spPr>
          <a:xfrm>
            <a:off x="530691" y="518593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54A8CB-F1B6-4335-B263-4AD2B8C63D6C}"/>
                  </a:ext>
                </a:extLst>
              </p:cNvPr>
              <p:cNvSpPr txBox="1"/>
              <p:nvPr/>
            </p:nvSpPr>
            <p:spPr>
              <a:xfrm>
                <a:off x="3112046" y="5149556"/>
                <a:ext cx="3763233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36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54A8CB-F1B6-4335-B263-4AD2B8C63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46" y="5149556"/>
                <a:ext cx="3763233" cy="1200329"/>
              </a:xfrm>
              <a:prstGeom prst="rect">
                <a:avLst/>
              </a:prstGeom>
              <a:blipFill>
                <a:blip r:embed="rId6"/>
                <a:stretch>
                  <a:fillRect l="-5016" t="-8081" r="-485" b="-17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7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/>
      <p:bldP spid="2" grpId="0" animBg="1"/>
      <p:bldP spid="3" grpId="0"/>
      <p:bldP spid="13" grpId="0"/>
      <p:bldP spid="14" grpId="0"/>
      <p:bldP spid="15" grpId="0"/>
      <p:bldP spid="16" grpId="0"/>
      <p:bldP spid="17" grpId="0"/>
      <p:bldP spid="19" grpId="0" animBg="1"/>
      <p:bldP spid="21" grpId="0"/>
      <p:bldP spid="22" grpId="0"/>
      <p:bldP spid="23" grpId="0"/>
      <p:bldP spid="24" grpId="0"/>
      <p:bldP spid="25" grpId="0"/>
      <p:bldP spid="27" grpId="0"/>
      <p:bldP spid="30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31295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4228300" y="742494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128298" y="1314944"/>
            <a:ext cx="446249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15DEBB-BA0E-4A67-98E3-024B825162DE}"/>
              </a:ext>
            </a:extLst>
          </p:cNvPr>
          <p:cNvSpPr/>
          <p:nvPr/>
        </p:nvSpPr>
        <p:spPr>
          <a:xfrm>
            <a:off x="440456" y="197731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A71053-D0F8-40C8-9F9B-FB717002932C}"/>
              </a:ext>
            </a:extLst>
          </p:cNvPr>
          <p:cNvGrpSpPr/>
          <p:nvPr/>
        </p:nvGrpSpPr>
        <p:grpSpPr>
          <a:xfrm>
            <a:off x="1092235" y="1977315"/>
            <a:ext cx="1116312" cy="523221"/>
            <a:chOff x="1870518" y="1440653"/>
            <a:chExt cx="1116312" cy="523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03B98-04CC-4C9A-83D7-FC66243508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23220"/>
              <a:chOff x="1870518" y="1440654"/>
              <a:chExt cx="758382" cy="5232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5BC206B-E471-49A0-B28A-82C4ABB301E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CEFBD-79CC-4C6D-A479-A97D3950999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9AA49D-E8F9-4D0F-BBB7-7256ABB6964F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6879DC-575F-450A-9190-01F34C9B2D1D}"/>
              </a:ext>
            </a:extLst>
          </p:cNvPr>
          <p:cNvSpPr txBox="1"/>
          <p:nvPr/>
        </p:nvSpPr>
        <p:spPr>
          <a:xfrm>
            <a:off x="625145" y="244502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4C41D-F7C9-49D5-AE07-2DB568263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2382"/>
          <a:stretch/>
        </p:blipFill>
        <p:spPr>
          <a:xfrm>
            <a:off x="2681258" y="1977315"/>
            <a:ext cx="5529523" cy="1939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DB2E8-28FF-4E6F-A8F7-60250EA0ECD6}"/>
              </a:ext>
            </a:extLst>
          </p:cNvPr>
          <p:cNvSpPr txBox="1"/>
          <p:nvPr/>
        </p:nvSpPr>
        <p:spPr>
          <a:xfrm>
            <a:off x="3112709" y="4016526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B8975-C9C1-4B20-9772-0395B17A91B6}"/>
              </a:ext>
            </a:extLst>
          </p:cNvPr>
          <p:cNvSpPr txBox="1"/>
          <p:nvPr/>
        </p:nvSpPr>
        <p:spPr>
          <a:xfrm>
            <a:off x="3474450" y="401652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E75D7-8570-412E-BDFA-352B245629C6}"/>
              </a:ext>
            </a:extLst>
          </p:cNvPr>
          <p:cNvSpPr txBox="1"/>
          <p:nvPr/>
        </p:nvSpPr>
        <p:spPr>
          <a:xfrm>
            <a:off x="3861473" y="4016526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55060-6E23-45FB-867A-59C186B7E2D3}"/>
              </a:ext>
            </a:extLst>
          </p:cNvPr>
          <p:cNvSpPr txBox="1"/>
          <p:nvPr/>
        </p:nvSpPr>
        <p:spPr>
          <a:xfrm>
            <a:off x="4567763" y="4016526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F90FC-4B6E-4A51-B29A-2B142225F1DB}"/>
              </a:ext>
            </a:extLst>
          </p:cNvPr>
          <p:cNvSpPr txBox="1"/>
          <p:nvPr/>
        </p:nvSpPr>
        <p:spPr>
          <a:xfrm>
            <a:off x="5272821" y="4018200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9E9D4-C518-4D68-AED4-A526F56257B6}"/>
              </a:ext>
            </a:extLst>
          </p:cNvPr>
          <p:cNvSpPr txBox="1"/>
          <p:nvPr/>
        </p:nvSpPr>
        <p:spPr>
          <a:xfrm>
            <a:off x="6055522" y="4016526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5A61CA-0A93-4C59-B43D-1C7E28DCBC09}"/>
              </a:ext>
            </a:extLst>
          </p:cNvPr>
          <p:cNvSpPr txBox="1"/>
          <p:nvPr/>
        </p:nvSpPr>
        <p:spPr>
          <a:xfrm>
            <a:off x="4197487" y="401652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84EDB8-D314-4BE8-9678-9C7F66521E03}"/>
              </a:ext>
            </a:extLst>
          </p:cNvPr>
          <p:cNvSpPr txBox="1"/>
          <p:nvPr/>
        </p:nvSpPr>
        <p:spPr>
          <a:xfrm>
            <a:off x="4874248" y="401652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75B065-7B50-4593-9FFF-7AC8B5BEEAC0}"/>
              </a:ext>
            </a:extLst>
          </p:cNvPr>
          <p:cNvSpPr txBox="1"/>
          <p:nvPr/>
        </p:nvSpPr>
        <p:spPr>
          <a:xfrm>
            <a:off x="5656456" y="39780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4C64C1-4022-4875-9545-841DFE7E5F70}"/>
              </a:ext>
            </a:extLst>
          </p:cNvPr>
          <p:cNvSpPr txBox="1"/>
          <p:nvPr/>
        </p:nvSpPr>
        <p:spPr>
          <a:xfrm>
            <a:off x="6464397" y="39780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5429209-3B01-495D-9873-EA9711019089}"/>
              </a:ext>
            </a:extLst>
          </p:cNvPr>
          <p:cNvSpPr/>
          <p:nvPr/>
        </p:nvSpPr>
        <p:spPr>
          <a:xfrm>
            <a:off x="6993389" y="4040606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2AD1450-6B3C-4D63-B91E-0E136D097B08}"/>
              </a:ext>
            </a:extLst>
          </p:cNvPr>
          <p:cNvSpPr/>
          <p:nvPr/>
        </p:nvSpPr>
        <p:spPr>
          <a:xfrm>
            <a:off x="6993389" y="4047264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782CCA-F31A-4966-A485-00A84669F6B0}"/>
              </a:ext>
            </a:extLst>
          </p:cNvPr>
          <p:cNvGrpSpPr/>
          <p:nvPr/>
        </p:nvGrpSpPr>
        <p:grpSpPr>
          <a:xfrm>
            <a:off x="3048911" y="4686372"/>
            <a:ext cx="3095974" cy="646331"/>
            <a:chOff x="1695244" y="3751875"/>
            <a:chExt cx="3095974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6E7075-92DE-4898-831B-15A2D8B40301}"/>
                </a:ext>
              </a:extLst>
            </p:cNvPr>
            <p:cNvGrpSpPr/>
            <p:nvPr/>
          </p:nvGrpSpPr>
          <p:grpSpPr>
            <a:xfrm>
              <a:off x="1695244" y="3751875"/>
              <a:ext cx="3095974" cy="646331"/>
              <a:chOff x="1672519" y="3217510"/>
              <a:chExt cx="3095974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0479214-37FE-4608-8A2E-62DF0025672D}"/>
                      </a:ext>
                    </a:extLst>
                  </p:cNvPr>
                  <p:cNvSpPr txBox="1"/>
                  <p:nvPr/>
                </p:nvSpPr>
                <p:spPr>
                  <a:xfrm>
                    <a:off x="1672519" y="3217510"/>
                    <a:ext cx="309597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36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3600" dirty="0"/>
                      <a:t>       = </a:t>
                    </a: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0479214-37FE-4608-8A2E-62DF00256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519" y="3217510"/>
                    <a:ext cx="3095974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906" t="-15094" b="-34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965E6A3-55F1-40E4-B26A-5C851FEA73CB}"/>
                  </a:ext>
                </a:extLst>
              </p:cNvPr>
              <p:cNvSpPr/>
              <p:nvPr/>
            </p:nvSpPr>
            <p:spPr>
              <a:xfrm>
                <a:off x="2684616" y="3275604"/>
                <a:ext cx="644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A34CC64-0114-4240-AAC4-E0252CE166C6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FE5F4A-97AE-46EA-9301-B02CB41815B5}"/>
              </a:ext>
            </a:extLst>
          </p:cNvPr>
          <p:cNvSpPr/>
          <p:nvPr/>
        </p:nvSpPr>
        <p:spPr>
          <a:xfrm>
            <a:off x="4057541" y="4694056"/>
            <a:ext cx="644095" cy="6463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95D5B57-ADFB-4DD2-92DE-4A44659B6941}"/>
              </a:ext>
            </a:extLst>
          </p:cNvPr>
          <p:cNvSpPr/>
          <p:nvPr/>
        </p:nvSpPr>
        <p:spPr>
          <a:xfrm>
            <a:off x="5283457" y="4743999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399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" grpId="0"/>
      <p:bldP spid="3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7" grpId="0"/>
      <p:bldP spid="32" grpId="0" animBg="1"/>
      <p:bldP spid="31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71935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293580" y="752654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2681258" y="1314944"/>
            <a:ext cx="446249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15DEBB-BA0E-4A67-98E3-024B825162DE}"/>
              </a:ext>
            </a:extLst>
          </p:cNvPr>
          <p:cNvSpPr/>
          <p:nvPr/>
        </p:nvSpPr>
        <p:spPr>
          <a:xfrm>
            <a:off x="440456" y="197731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A71053-D0F8-40C8-9F9B-FB717002932C}"/>
              </a:ext>
            </a:extLst>
          </p:cNvPr>
          <p:cNvGrpSpPr/>
          <p:nvPr/>
        </p:nvGrpSpPr>
        <p:grpSpPr>
          <a:xfrm>
            <a:off x="1092235" y="1977315"/>
            <a:ext cx="1116312" cy="523221"/>
            <a:chOff x="1870518" y="1440653"/>
            <a:chExt cx="1116312" cy="523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03B98-04CC-4C9A-83D7-FC66243508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23220"/>
              <a:chOff x="1870518" y="1440654"/>
              <a:chExt cx="758382" cy="5232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5BC206B-E471-49A0-B28A-82C4ABB301E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CEFBD-79CC-4C6D-A479-A97D3950999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9AA49D-E8F9-4D0F-BBB7-7256ABB6964F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6879DC-575F-450A-9190-01F34C9B2D1D}"/>
              </a:ext>
            </a:extLst>
          </p:cNvPr>
          <p:cNvSpPr txBox="1"/>
          <p:nvPr/>
        </p:nvSpPr>
        <p:spPr>
          <a:xfrm>
            <a:off x="625145" y="244502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DB2E8-28FF-4E6F-A8F7-60250EA0ECD6}"/>
              </a:ext>
            </a:extLst>
          </p:cNvPr>
          <p:cNvSpPr txBox="1"/>
          <p:nvPr/>
        </p:nvSpPr>
        <p:spPr>
          <a:xfrm>
            <a:off x="4172952" y="3944776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B8975-C9C1-4B20-9772-0395B17A91B6}"/>
              </a:ext>
            </a:extLst>
          </p:cNvPr>
          <p:cNvSpPr txBox="1"/>
          <p:nvPr/>
        </p:nvSpPr>
        <p:spPr>
          <a:xfrm>
            <a:off x="4534693" y="394477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E75D7-8570-412E-BDFA-352B245629C6}"/>
              </a:ext>
            </a:extLst>
          </p:cNvPr>
          <p:cNvSpPr txBox="1"/>
          <p:nvPr/>
        </p:nvSpPr>
        <p:spPr>
          <a:xfrm>
            <a:off x="4921716" y="3944776"/>
            <a:ext cx="36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4C64C1-4022-4875-9545-841DFE7E5F70}"/>
              </a:ext>
            </a:extLst>
          </p:cNvPr>
          <p:cNvSpPr txBox="1"/>
          <p:nvPr/>
        </p:nvSpPr>
        <p:spPr>
          <a:xfrm>
            <a:off x="5450708" y="396894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5429209-3B01-495D-9873-EA9711019089}"/>
              </a:ext>
            </a:extLst>
          </p:cNvPr>
          <p:cNvSpPr/>
          <p:nvPr/>
        </p:nvSpPr>
        <p:spPr>
          <a:xfrm>
            <a:off x="6010199" y="3991480"/>
            <a:ext cx="583095" cy="6144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2AD1450-6B3C-4D63-B91E-0E136D097B08}"/>
              </a:ext>
            </a:extLst>
          </p:cNvPr>
          <p:cNvSpPr/>
          <p:nvPr/>
        </p:nvSpPr>
        <p:spPr>
          <a:xfrm>
            <a:off x="6001624" y="4032621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782CCA-F31A-4966-A485-00A84669F6B0}"/>
              </a:ext>
            </a:extLst>
          </p:cNvPr>
          <p:cNvGrpSpPr/>
          <p:nvPr/>
        </p:nvGrpSpPr>
        <p:grpSpPr>
          <a:xfrm>
            <a:off x="4051289" y="4676826"/>
            <a:ext cx="3095974" cy="646331"/>
            <a:chOff x="1994239" y="3742329"/>
            <a:chExt cx="3095974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6E7075-92DE-4898-831B-15A2D8B40301}"/>
                </a:ext>
              </a:extLst>
            </p:cNvPr>
            <p:cNvGrpSpPr/>
            <p:nvPr/>
          </p:nvGrpSpPr>
          <p:grpSpPr>
            <a:xfrm>
              <a:off x="1994239" y="3742329"/>
              <a:ext cx="3095974" cy="646331"/>
              <a:chOff x="1971514" y="3207964"/>
              <a:chExt cx="3095974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0479214-37FE-4608-8A2E-62DF0025672D}"/>
                      </a:ext>
                    </a:extLst>
                  </p:cNvPr>
                  <p:cNvSpPr txBox="1"/>
                  <p:nvPr/>
                </p:nvSpPr>
                <p:spPr>
                  <a:xfrm>
                    <a:off x="1971514" y="3207964"/>
                    <a:ext cx="309597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360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5</a:t>
                    </a:r>
                    <a14:m>
                      <m:oMath xmlns:m="http://schemas.openxmlformats.org/officeDocument/2006/math"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 </m:t>
                        </m:r>
                      </m:oMath>
                    </a14:m>
                    <a:r>
                      <a:rPr kumimoji="0" lang="vi-VN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    </a:t>
                    </a:r>
                    <a:r>
                      <a: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  </a:t>
                    </a:r>
                    <a:r>
                      <a:rPr kumimoji="0" lang="vi-VN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= </a:t>
                    </a: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0479214-37FE-4608-8A2E-62DF00256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514" y="3207964"/>
                    <a:ext cx="3095974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114" t="-14151" b="-34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965E6A3-55F1-40E4-B26A-5C851FEA73CB}"/>
                  </a:ext>
                </a:extLst>
              </p:cNvPr>
              <p:cNvSpPr/>
              <p:nvPr/>
            </p:nvSpPr>
            <p:spPr>
              <a:xfrm>
                <a:off x="2802220" y="3232128"/>
                <a:ext cx="644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A34CC64-0114-4240-AAC4-E0252CE166C6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FE5F4A-97AE-46EA-9301-B02CB41815B5}"/>
              </a:ext>
            </a:extLst>
          </p:cNvPr>
          <p:cNvSpPr/>
          <p:nvPr/>
        </p:nvSpPr>
        <p:spPr>
          <a:xfrm>
            <a:off x="4884207" y="4715758"/>
            <a:ext cx="643364" cy="6221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95D5B57-ADFB-4DD2-92DE-4A44659B6941}"/>
              </a:ext>
            </a:extLst>
          </p:cNvPr>
          <p:cNvSpPr/>
          <p:nvPr/>
        </p:nvSpPr>
        <p:spPr>
          <a:xfrm>
            <a:off x="5986840" y="4743999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D0B286E-91F3-4B3A-B85C-16ED4265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978" r="1"/>
          <a:stretch/>
        </p:blipFill>
        <p:spPr>
          <a:xfrm>
            <a:off x="3207000" y="1910416"/>
            <a:ext cx="3936749" cy="19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7" grpId="0"/>
      <p:bldP spid="32" grpId="0" animBg="1"/>
      <p:bldP spid="31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22796" y="271935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293580" y="752654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2681258" y="1314944"/>
            <a:ext cx="446249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81236-01BC-4F16-8A0F-0160FF225C64}"/>
              </a:ext>
            </a:extLst>
          </p:cNvPr>
          <p:cNvSpPr txBox="1"/>
          <p:nvPr/>
        </p:nvSpPr>
        <p:spPr>
          <a:xfrm>
            <a:off x="831309" y="21647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F7896C-D5EB-49B1-A7A8-4154CE9A5E0C}"/>
              </a:ext>
            </a:extLst>
          </p:cNvPr>
          <p:cNvGrpSpPr/>
          <p:nvPr/>
        </p:nvGrpSpPr>
        <p:grpSpPr>
          <a:xfrm>
            <a:off x="1316510" y="2308571"/>
            <a:ext cx="10128593" cy="2222509"/>
            <a:chOff x="1202825" y="4714553"/>
            <a:chExt cx="7154490" cy="22225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927BC8-83D4-4B49-AE36-D8DB63E6249D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C595DC-0DE1-41CC-BC9A-81E205206FF8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3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C595DC-0DE1-41CC-BC9A-81E205206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1323439"/>
                </a:xfrm>
                <a:prstGeom prst="rect">
                  <a:avLst/>
                </a:prstGeom>
                <a:blipFill>
                  <a:blip r:embed="rId2"/>
                  <a:stretch>
                    <a:fillRect l="-2215" t="-82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0D9C0F3-3237-48EB-AEA0-AF2BCA126E7E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0DC03F4-1F2F-401B-A5C4-C25202FB535E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27A9459-1B58-4F91-875E-691B645856A3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B541AC-E472-487E-ACAC-7A7E3BDDC4E5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09CBF14-8217-47E2-B8D5-0422681C93E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7F6D55D-3B14-4993-8066-9D870CA479AE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318074-3612-4E31-81D6-B9A586BC8814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5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318074-3612-4E31-81D6-B9A586BC88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1323439"/>
                </a:xfrm>
                <a:prstGeom prst="rect">
                  <a:avLst/>
                </a:prstGeom>
                <a:blipFill>
                  <a:blip r:embed="rId3"/>
                  <a:stretch>
                    <a:fillRect l="-3139" t="-82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F8D5B9-E74E-4439-BDDD-77B6E62BB99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A38E24F-9531-4608-806C-F414CBC66394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559DB60-FFFC-4728-BF96-8C1AF18F89C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BC32FB-90A8-482E-9E46-731A832D3B0D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48DF4-01B7-4692-A603-EDD16E692EC6}"/>
              </a:ext>
            </a:extLst>
          </p:cNvPr>
          <p:cNvGrpSpPr/>
          <p:nvPr/>
        </p:nvGrpSpPr>
        <p:grpSpPr>
          <a:xfrm>
            <a:off x="1422796" y="4008033"/>
            <a:ext cx="3355068" cy="1602996"/>
            <a:chOff x="8603227" y="4708827"/>
            <a:chExt cx="2304711" cy="16029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674533-2BBC-4FD7-840C-AC9AA9997852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13B851D-7008-4524-9E62-07A8536F8594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3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5 =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13B851D-7008-4524-9E62-07A8536F8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6591"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776A9A-0239-420C-B5B2-F5BCE813AF8E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44EC68-4A32-441D-8E35-50F717220391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5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3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44EC68-4A32-441D-8E35-50F7172203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6780"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F73544E-F9F3-423E-A600-D3035963E2D8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6A68949-D6B8-439F-91D2-3259AF89E7EA}"/>
              </a:ext>
            </a:extLst>
          </p:cNvPr>
          <p:cNvSpPr/>
          <p:nvPr/>
        </p:nvSpPr>
        <p:spPr>
          <a:xfrm>
            <a:off x="3357697" y="2505212"/>
            <a:ext cx="93820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ABFF69-68CE-4C37-9159-0CD0999C5AA5}"/>
              </a:ext>
            </a:extLst>
          </p:cNvPr>
          <p:cNvSpPr/>
          <p:nvPr/>
        </p:nvSpPr>
        <p:spPr>
          <a:xfrm>
            <a:off x="4737844" y="2489441"/>
            <a:ext cx="93820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370297B-5592-4532-9C53-DE998BF47192}"/>
              </a:ext>
            </a:extLst>
          </p:cNvPr>
          <p:cNvSpPr/>
          <p:nvPr/>
        </p:nvSpPr>
        <p:spPr>
          <a:xfrm>
            <a:off x="6095129" y="2496099"/>
            <a:ext cx="93820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E6DFAC-1C5F-4FC1-AEB6-8012590DAEB7}"/>
              </a:ext>
            </a:extLst>
          </p:cNvPr>
          <p:cNvSpPr/>
          <p:nvPr/>
        </p:nvSpPr>
        <p:spPr>
          <a:xfrm>
            <a:off x="7472528" y="2482128"/>
            <a:ext cx="837906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DACEEC6-716A-4D5D-86BC-C0B370E9C644}"/>
              </a:ext>
            </a:extLst>
          </p:cNvPr>
          <p:cNvSpPr/>
          <p:nvPr/>
        </p:nvSpPr>
        <p:spPr>
          <a:xfrm>
            <a:off x="8744772" y="2496099"/>
            <a:ext cx="93820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306454-FE4C-4A22-81F9-116C91A3C3AB}"/>
              </a:ext>
            </a:extLst>
          </p:cNvPr>
          <p:cNvSpPr/>
          <p:nvPr/>
        </p:nvSpPr>
        <p:spPr>
          <a:xfrm>
            <a:off x="10261183" y="2489441"/>
            <a:ext cx="82453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19AA38F-E778-4564-BBF1-94D7652A791E}"/>
              </a:ext>
            </a:extLst>
          </p:cNvPr>
          <p:cNvSpPr/>
          <p:nvPr/>
        </p:nvSpPr>
        <p:spPr>
          <a:xfrm>
            <a:off x="3411965" y="3169423"/>
            <a:ext cx="810550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F9190B3-91F0-48A9-BFE6-8B9B8D94788B}"/>
              </a:ext>
            </a:extLst>
          </p:cNvPr>
          <p:cNvSpPr/>
          <p:nvPr/>
        </p:nvSpPr>
        <p:spPr>
          <a:xfrm>
            <a:off x="4776944" y="3197216"/>
            <a:ext cx="810550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769D1DC-6FC5-4F74-BF91-E8D7EDD3C68F}"/>
              </a:ext>
            </a:extLst>
          </p:cNvPr>
          <p:cNvSpPr/>
          <p:nvPr/>
        </p:nvSpPr>
        <p:spPr>
          <a:xfrm>
            <a:off x="6080842" y="3179900"/>
            <a:ext cx="810550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BF26C4-CA63-436F-A963-AA27A5DCD9C4}"/>
              </a:ext>
            </a:extLst>
          </p:cNvPr>
          <p:cNvSpPr/>
          <p:nvPr/>
        </p:nvSpPr>
        <p:spPr>
          <a:xfrm>
            <a:off x="7432336" y="3185573"/>
            <a:ext cx="93820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FDE355-4BDD-4FC5-9814-0FEC2FE802B8}"/>
              </a:ext>
            </a:extLst>
          </p:cNvPr>
          <p:cNvSpPr/>
          <p:nvPr/>
        </p:nvSpPr>
        <p:spPr>
          <a:xfrm>
            <a:off x="3448043" y="4250944"/>
            <a:ext cx="84786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D24967E-DE68-470C-806E-3511747DC253}"/>
              </a:ext>
            </a:extLst>
          </p:cNvPr>
          <p:cNvSpPr/>
          <p:nvPr/>
        </p:nvSpPr>
        <p:spPr>
          <a:xfrm>
            <a:off x="3448043" y="4825403"/>
            <a:ext cx="84786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410311" y="14246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062090" y="1424656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595000" y="189236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389" y="1892368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2022685" y="3809208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2045410" y="4438444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468119" y="3820353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90844" y="4449589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94056" y="3837722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840933" y="4442995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4017165" y="4442995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75331" y="3813759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86368" y="445624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462600" y="4456247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92083" y="474717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75417" y="5001076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75819" y="5005398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755671" y="5245882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703040" y="5242652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650409" y="5239422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97778" y="5236192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545147" y="5232962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516430" y="524248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10024361" y="5255545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755671" y="585563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703040" y="585240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650409" y="584917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95263" y="5850299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10024361" y="5830004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0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1479825" y="190364"/>
            <a:ext cx="8817524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16 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229959" y="651508"/>
            <a:ext cx="3545241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8" name="Rounded Rectangle 11">
            <a:extLst>
              <a:ext uri="{FF2B5EF4-FFF2-40B4-BE49-F238E27FC236}">
                <a16:creationId xmlns:a16="http://schemas.microsoft.com/office/drawing/2014/main" id="{C987C436-73B0-E40E-BCCD-06C788D4FB61}"/>
              </a:ext>
            </a:extLst>
          </p:cNvPr>
          <p:cNvSpPr/>
          <p:nvPr/>
        </p:nvSpPr>
        <p:spPr>
          <a:xfrm>
            <a:off x="3030796" y="1207608"/>
            <a:ext cx="4360876" cy="5622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617</Words>
  <Application>Microsoft Office PowerPoint</Application>
  <PresentationFormat>Widescreen</PresentationFormat>
  <Paragraphs>208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Open Sans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187</cp:revision>
  <dcterms:created xsi:type="dcterms:W3CDTF">2021-06-02T01:34:28Z</dcterms:created>
  <dcterms:modified xsi:type="dcterms:W3CDTF">2025-04-21T01:25:09Z</dcterms:modified>
</cp:coreProperties>
</file>