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27" r:id="rId3"/>
    <p:sldId id="306" r:id="rId4"/>
    <p:sldId id="307" r:id="rId5"/>
    <p:sldId id="308" r:id="rId6"/>
    <p:sldId id="309" r:id="rId7"/>
    <p:sldId id="310" r:id="rId8"/>
    <p:sldId id="328" r:id="rId9"/>
    <p:sldId id="311" r:id="rId10"/>
    <p:sldId id="317" r:id="rId11"/>
    <p:sldId id="312" r:id="rId12"/>
    <p:sldId id="313" r:id="rId13"/>
    <p:sldId id="318" r:id="rId14"/>
    <p:sldId id="319" r:id="rId15"/>
    <p:sldId id="329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2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451" y="2991395"/>
            <a:ext cx="7798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LUYỆN TẬP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7433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Toàn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= 560 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</a:rPr>
              <a:t>: 560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451" y="2991395"/>
            <a:ext cx="7798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KHÁM PHÁ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07599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522</a:t>
            </a:r>
          </a:p>
        </p:txBody>
      </p:sp>
    </p:spTree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951</a:t>
            </a:r>
          </a:p>
        </p:txBody>
      </p:sp>
    </p:spTree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5451" y="2991395"/>
            <a:ext cx="7798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LUYỆN TẬP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9278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1568</TotalTime>
  <Words>786</Words>
  <Application>Microsoft Office PowerPoint</Application>
  <PresentationFormat>Widescreen</PresentationFormat>
  <Paragraphs>212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153</cp:revision>
  <dcterms:created xsi:type="dcterms:W3CDTF">2021-06-02T01:34:28Z</dcterms:created>
  <dcterms:modified xsi:type="dcterms:W3CDTF">2024-04-01T02:32:41Z</dcterms:modified>
</cp:coreProperties>
</file>