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9" r:id="rId2"/>
    <p:sldMasterId id="2147483721" r:id="rId3"/>
  </p:sldMasterIdLst>
  <p:notesMasterIdLst>
    <p:notesMasterId r:id="rId17"/>
  </p:notesMasterIdLst>
  <p:sldIdLst>
    <p:sldId id="338" r:id="rId4"/>
    <p:sldId id="337" r:id="rId5"/>
    <p:sldId id="258" r:id="rId6"/>
    <p:sldId id="284" r:id="rId7"/>
    <p:sldId id="285" r:id="rId8"/>
    <p:sldId id="260" r:id="rId9"/>
    <p:sldId id="295" r:id="rId10"/>
    <p:sldId id="265" r:id="rId11"/>
    <p:sldId id="264" r:id="rId12"/>
    <p:sldId id="297" r:id="rId13"/>
    <p:sldId id="298" r:id="rId14"/>
    <p:sldId id="320" r:id="rId15"/>
    <p:sldId id="319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1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2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58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29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87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7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6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9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46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63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1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9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8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03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16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67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4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600202"/>
            <a:ext cx="5395912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5" y="1600202"/>
            <a:ext cx="5397500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879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54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6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24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82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81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3" y="274640"/>
            <a:ext cx="273526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274640"/>
            <a:ext cx="8058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05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78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473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342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503378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910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64704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1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450430"/>
            <a:ext cx="1678338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26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438262"/>
            <a:ext cx="1747912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91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357971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8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41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566374"/>
            <a:ext cx="7400615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69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638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186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64704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48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450430"/>
            <a:ext cx="1678338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439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438262"/>
            <a:ext cx="1747912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12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357971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47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147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61E5AE-74DE-467A-9C14-D2E05BAE7580}" type="datetimeFigureOut">
              <a:rPr lang="en-US" sz="1350" smtClean="0">
                <a:solidFill>
                  <a:prstClr val="black"/>
                </a:solidFill>
              </a:rPr>
              <a:pPr defTabSz="685800"/>
              <a:t>9/16/2025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65190C3-3569-44E1-B577-B30901A3D5DA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46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61E5AE-74DE-467A-9C14-D2E05BAE7580}" type="datetimeFigureOut">
              <a:rPr lang="en-US" sz="1350" smtClean="0">
                <a:solidFill>
                  <a:prstClr val="black"/>
                </a:solidFill>
              </a:rPr>
              <a:pPr defTabSz="685800"/>
              <a:t>9/16/2025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65190C3-3569-44E1-B577-B30901A3D5DA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47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9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6"/>
            <a:ext cx="2133600" cy="476251"/>
          </a:xfrm>
          <a:prstGeom prst="rect">
            <a:avLst/>
          </a:prstGeom>
        </p:spPr>
        <p:txBody>
          <a:bodyPr/>
          <a:lstStyle/>
          <a:p>
            <a:pPr defTabSz="685800"/>
            <a:fld id="{A3C39D9B-1707-4BC2-A8DF-A9A95A2D1DDF}" type="datetimeFigureOut">
              <a:rPr lang="en-US" sz="1350" smtClean="0">
                <a:solidFill>
                  <a:prstClr val="black"/>
                </a:solidFill>
              </a:rPr>
              <a:pPr defTabSz="685800"/>
              <a:t>9/16/2025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1" y="6245226"/>
            <a:ext cx="2895600" cy="476251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6"/>
            <a:ext cx="2133600" cy="476251"/>
          </a:xfrm>
          <a:prstGeom prst="rect">
            <a:avLst/>
          </a:prstGeom>
        </p:spPr>
        <p:txBody>
          <a:bodyPr/>
          <a:lstStyle/>
          <a:p>
            <a:pPr defTabSz="685800"/>
            <a:fld id="{7E4F7387-1A44-43D0-A42C-0F5D255AB470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4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9/16/2025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0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0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97" r:id="rId18"/>
    <p:sldLayoutId id="2147483696" r:id="rId19"/>
    <p:sldLayoutId id="2147483695" r:id="rId20"/>
    <p:sldLayoutId id="2147483694" r:id="rId21"/>
    <p:sldLayoutId id="2147483693" r:id="rId22"/>
    <p:sldLayoutId id="2147483692" r:id="rId23"/>
    <p:sldLayoutId id="2147483691" r:id="rId24"/>
    <p:sldLayoutId id="2147483690" r:id="rId25"/>
    <p:sldLayoutId id="2147483689" r:id="rId26"/>
    <p:sldLayoutId id="2147483688" r:id="rId27"/>
    <p:sldLayoutId id="2147483687" r:id="rId28"/>
    <p:sldLayoutId id="2147483686" r:id="rId29"/>
    <p:sldLayoutId id="2147483656" r:id="rId30"/>
    <p:sldLayoutId id="2147483657" r:id="rId31"/>
    <p:sldLayoutId id="2147483658" r:id="rId32"/>
    <p:sldLayoutId id="2147483659" r:id="rId3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5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87537" rtl="0" eaLnBrk="1" latinLnBrk="0" hangingPunct="1">
        <a:spcBef>
          <a:spcPct val="0"/>
        </a:spcBef>
        <a:buNone/>
        <a:defRPr sz="3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27" indent="-257827" algn="l" defTabSz="68753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558624" indent="-214855" algn="l" defTabSz="687537" rtl="0" eaLnBrk="1" latinLnBrk="0" hangingPunct="1">
        <a:spcBef>
          <a:spcPct val="20000"/>
        </a:spcBef>
        <a:buFont typeface="Arial" pitchFamily="34" charset="0"/>
        <a:buChar char="–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859422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203190" indent="-171884" algn="l" defTabSz="687537" rtl="0" eaLnBrk="1" latinLnBrk="0" hangingPunct="1">
        <a:spcBef>
          <a:spcPct val="20000"/>
        </a:spcBef>
        <a:buFont typeface="Arial" pitchFamily="34" charset="0"/>
        <a:buChar char="–"/>
        <a:defRPr sz="1504" kern="1200">
          <a:solidFill>
            <a:schemeClr val="tx1"/>
          </a:solidFill>
          <a:latin typeface="+mn-lt"/>
          <a:ea typeface="+mn-ea"/>
          <a:cs typeface="+mn-cs"/>
        </a:defRPr>
      </a:lvl4pPr>
      <a:lvl5pPr marL="1546959" indent="-171884" algn="l" defTabSz="687537" rtl="0" eaLnBrk="1" latinLnBrk="0" hangingPunct="1">
        <a:spcBef>
          <a:spcPct val="20000"/>
        </a:spcBef>
        <a:buFont typeface="Arial" pitchFamily="34" charset="0"/>
        <a:buChar char="»"/>
        <a:defRPr sz="1504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873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5F7EE3-A672-C449-B85A-B2976B42D949}"/>
              </a:ext>
            </a:extLst>
          </p:cNvPr>
          <p:cNvSpPr/>
          <p:nvPr/>
        </p:nvSpPr>
        <p:spPr>
          <a:xfrm>
            <a:off x="1" y="0"/>
            <a:ext cx="9143999" cy="67435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VN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图片 329">
            <a:extLst>
              <a:ext uri="{FF2B5EF4-FFF2-40B4-BE49-F238E27FC236}">
                <a16:creationId xmlns:a16="http://schemas.microsoft.com/office/drawing/2014/main" id="{9915DDFE-85A3-384E-8E26-105776658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78" y="3390901"/>
            <a:ext cx="2881662" cy="2309657"/>
          </a:xfrm>
          <a:prstGeom prst="rect">
            <a:avLst/>
          </a:prstGeom>
        </p:spPr>
      </p:pic>
      <p:pic>
        <p:nvPicPr>
          <p:cNvPr id="6" name="图片 325">
            <a:extLst>
              <a:ext uri="{FF2B5EF4-FFF2-40B4-BE49-F238E27FC236}">
                <a16:creationId xmlns:a16="http://schemas.microsoft.com/office/drawing/2014/main" id="{56B252CC-B5C9-DD4E-9E16-F9357553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36" y="5476565"/>
            <a:ext cx="6212564" cy="524185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8A2CA7CD-B0FD-A644-AAC1-C28B4C68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44850"/>
            <a:ext cx="2301177" cy="2755900"/>
          </a:xfrm>
          <a:prstGeom prst="rect">
            <a:avLst/>
          </a:prstGeom>
        </p:spPr>
      </p:pic>
      <p:pic>
        <p:nvPicPr>
          <p:cNvPr id="8" name="图片 335">
            <a:extLst>
              <a:ext uri="{FF2B5EF4-FFF2-40B4-BE49-F238E27FC236}">
                <a16:creationId xmlns:a16="http://schemas.microsoft.com/office/drawing/2014/main" id="{39C7921E-D9A5-CF49-A2F4-5DB1FF0C4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5263272"/>
            <a:ext cx="3505199" cy="548153"/>
          </a:xfrm>
          <a:prstGeom prst="rect">
            <a:avLst/>
          </a:prstGeom>
        </p:spPr>
      </p:pic>
      <p:pic>
        <p:nvPicPr>
          <p:cNvPr id="9" name="图片 337">
            <a:extLst>
              <a:ext uri="{FF2B5EF4-FFF2-40B4-BE49-F238E27FC236}">
                <a16:creationId xmlns:a16="http://schemas.microsoft.com/office/drawing/2014/main" id="{6F8C40BA-FCF4-F44B-9F1F-4C0474C35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9" y="1058605"/>
            <a:ext cx="6533856" cy="1338800"/>
          </a:xfrm>
          <a:prstGeom prst="rect">
            <a:avLst/>
          </a:prstGeom>
        </p:spPr>
      </p:pic>
      <p:pic>
        <p:nvPicPr>
          <p:cNvPr id="10" name="图片 341">
            <a:extLst>
              <a:ext uri="{FF2B5EF4-FFF2-40B4-BE49-F238E27FC236}">
                <a16:creationId xmlns:a16="http://schemas.microsoft.com/office/drawing/2014/main" id="{DC405F98-2334-E944-B0A1-5FC77FDA63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77" y="4468186"/>
            <a:ext cx="3619434" cy="1243985"/>
          </a:xfrm>
          <a:prstGeom prst="rect">
            <a:avLst/>
          </a:prstGeom>
        </p:spPr>
      </p:pic>
      <p:pic>
        <p:nvPicPr>
          <p:cNvPr id="11" name="图片 327">
            <a:extLst>
              <a:ext uri="{FF2B5EF4-FFF2-40B4-BE49-F238E27FC236}">
                <a16:creationId xmlns:a16="http://schemas.microsoft.com/office/drawing/2014/main" id="{3F94C685-BB81-2D42-AB6E-E80BA5115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565"/>
            <a:ext cx="5935911" cy="524185"/>
          </a:xfrm>
          <a:prstGeom prst="rect">
            <a:avLst/>
          </a:prstGeom>
        </p:spPr>
      </p:pic>
      <p:pic>
        <p:nvPicPr>
          <p:cNvPr id="12" name="图片 333">
            <a:extLst>
              <a:ext uri="{FF2B5EF4-FFF2-40B4-BE49-F238E27FC236}">
                <a16:creationId xmlns:a16="http://schemas.microsoft.com/office/drawing/2014/main" id="{075800DB-F516-F14A-811E-B1B5349C6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" y="4706481"/>
            <a:ext cx="1375161" cy="1294269"/>
          </a:xfrm>
          <a:prstGeom prst="rect">
            <a:avLst/>
          </a:prstGeom>
        </p:spPr>
      </p:pic>
      <p:pic>
        <p:nvPicPr>
          <p:cNvPr id="13" name="图片 337">
            <a:extLst>
              <a:ext uri="{FF2B5EF4-FFF2-40B4-BE49-F238E27FC236}">
                <a16:creationId xmlns:a16="http://schemas.microsoft.com/office/drawing/2014/main" id="{6B9E030A-DA32-F54B-9C05-FEEB662E0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72" y="1058605"/>
            <a:ext cx="6533856" cy="1338800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1D9153FB-B267-A540-9E91-38B761D8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479" y="5599798"/>
            <a:ext cx="3676249" cy="39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784" tIns="33893" rIns="67784" bIns="33893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77466"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0432FF"/>
                </a:solidFill>
              </a:rPr>
              <a:t>Giáo</a:t>
            </a:r>
            <a:r>
              <a:rPr lang="en-US" altLang="en-US" sz="2100" b="1" dirty="0">
                <a:solidFill>
                  <a:srgbClr val="0432FF"/>
                </a:solidFill>
              </a:rPr>
              <a:t> </a:t>
            </a:r>
            <a:r>
              <a:rPr lang="en-US" altLang="en-US" sz="2100" b="1" dirty="0" err="1">
                <a:solidFill>
                  <a:srgbClr val="0432FF"/>
                </a:solidFill>
              </a:rPr>
              <a:t>viên</a:t>
            </a:r>
            <a:r>
              <a:rPr lang="en-US" altLang="en-US" sz="2100" b="1" dirty="0">
                <a:solidFill>
                  <a:srgbClr val="0432FF"/>
                </a:solidFill>
              </a:rPr>
              <a:t>: </a:t>
            </a:r>
            <a:r>
              <a:rPr lang="vi-VN" altLang="en-US" sz="2100" b="1" dirty="0" smtClean="0">
                <a:solidFill>
                  <a:srgbClr val="0432FF"/>
                </a:solidFill>
              </a:rPr>
              <a:t>Nguyễn Thị Thúy</a:t>
            </a:r>
            <a:endParaRPr lang="en-US" altLang="en-US" sz="2100" b="1" dirty="0">
              <a:solidFill>
                <a:srgbClr val="0432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BC2D8E-2478-FD4B-BA4D-709F00FA74EA}"/>
              </a:ext>
            </a:extLst>
          </p:cNvPr>
          <p:cNvSpPr/>
          <p:nvPr/>
        </p:nvSpPr>
        <p:spPr>
          <a:xfrm>
            <a:off x="2301178" y="2504309"/>
            <a:ext cx="4894964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3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TOÁN</a:t>
            </a:r>
          </a:p>
          <a:p>
            <a:pPr algn="ctr" defTabSz="685800">
              <a:defRPr/>
            </a:pPr>
            <a:endParaRPr lang="en-US" sz="3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92280E-88E5-DF41-8E8F-96169D69AADF}"/>
              </a:ext>
            </a:extLst>
          </p:cNvPr>
          <p:cNvSpPr/>
          <p:nvPr/>
        </p:nvSpPr>
        <p:spPr>
          <a:xfrm>
            <a:off x="1353266" y="1182594"/>
            <a:ext cx="7089806" cy="1338800"/>
          </a:xfrm>
          <a:prstGeom prst="rect">
            <a:avLst/>
          </a:prstGeom>
          <a:noFill/>
        </p:spPr>
        <p:txBody>
          <a:bodyPr lIns="51435" tIns="25718" rIns="51435" bIns="25718" numCol="1">
            <a:prstTxWarp prst="textPlain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Jokerman" panose="04090605060D06020702" pitchFamily="82" charset="0"/>
              </a:rPr>
              <a:t>Chào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Jokerman" panose="04090605060D06020702" pitchFamily="82" charset="0"/>
              </a:rPr>
              <a:t>mừng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92D050"/>
                </a:solidFill>
                <a:latin typeface="Jokerman" panose="04090605060D06020702" pitchFamily="82" charset="0"/>
              </a:rPr>
              <a:t>các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92D050"/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66FF"/>
                </a:solidFill>
                <a:latin typeface="Jokerman" panose="04090605060D06020702" pitchFamily="82" charset="0"/>
              </a:rPr>
              <a:t>em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66FF"/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66CCFF"/>
                </a:solidFill>
                <a:latin typeface="Jokerman" panose="04090605060D06020702" pitchFamily="82" charset="0"/>
              </a:rPr>
              <a:t>đến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latin typeface="Jokerman" panose="04090605060D06020702" pitchFamily="82" charset="0"/>
              </a:rPr>
              <a:t>với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B050"/>
                </a:solidFill>
                <a:latin typeface="Jokerman" panose="04090605060D06020702" pitchFamily="82" charset="0"/>
              </a:rPr>
              <a:t>bài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FF00"/>
                </a:solidFill>
                <a:latin typeface="Jokerman" panose="04090605060D06020702" pitchFamily="82" charset="0"/>
              </a:rPr>
              <a:t>học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latin typeface="Jokerman" panose="04090605060D06020702" pitchFamily="82" charset="0"/>
              </a:rPr>
              <a:t>hôm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latin typeface="Jokerman" panose="04090605060D06020702" pitchFamily="82" charset="0"/>
              </a:rPr>
              <a:t> </a:t>
            </a:r>
            <a:r>
              <a:rPr lang="en-US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4F81BD">
                    <a:lumMod val="60000"/>
                    <a:lumOff val="40000"/>
                  </a:srgbClr>
                </a:solidFill>
                <a:latin typeface="Jokerman" panose="04090605060D06020702" pitchFamily="82" charset="0"/>
              </a:rPr>
              <a:t>nay</a:t>
            </a:r>
          </a:p>
        </p:txBody>
      </p:sp>
      <p:pic>
        <p:nvPicPr>
          <p:cNvPr id="18" name="it-is-happy-main-9622.mp3" descr="it-is-happy-main-9622.mp3">
            <a:hlinkClick r:id="" action="ppaction://media"/>
            <a:extLst>
              <a:ext uri="{FF2B5EF4-FFF2-40B4-BE49-F238E27FC236}">
                <a16:creationId xmlns:a16="http://schemas.microsoft.com/office/drawing/2014/main" id="{DE069E41-6343-E847-B5EF-F86A50C8C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5450" y="5455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8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474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RO\Pictures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474" y="588724"/>
            <a:ext cx="8128000" cy="5899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1058745" y="3042491"/>
            <a:ext cx="663223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0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Chào</a:t>
            </a:r>
            <a:r>
              <a:rPr lang="vi-VN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vi-VN" sz="40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tạm</a:t>
            </a:r>
            <a:r>
              <a:rPr lang="vi-VN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vi-VN" sz="40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biệt</a:t>
            </a:r>
            <a:r>
              <a:rPr lang="vi-VN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vi-VN" sz="40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các</a:t>
            </a:r>
            <a:r>
              <a:rPr lang="vi-VN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vi-VN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con</a:t>
            </a:r>
            <a:r>
              <a:rPr lang="vi-VN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vi-VN" sz="2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2354" y="-34963"/>
            <a:ext cx="9176354" cy="1188804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7537"/>
            <a:endParaRPr lang="en-US" sz="1353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94" y="4110074"/>
            <a:ext cx="4900926" cy="17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32933" y="1538373"/>
            <a:ext cx="8078135" cy="2252265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7537"/>
                <a:endParaRPr lang="en-US" sz="135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7537"/>
                <a:endParaRPr lang="en-US" sz="135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539233" y="2048470"/>
              <a:ext cx="9357369" cy="953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7537"/>
              <a:r>
                <a:rPr lang="vi-VN" sz="406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BÀI 2: CÁC SỐ 6, 7, 8, 9, 10.</a:t>
              </a:r>
              <a:endParaRPr lang="en-US" sz="406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7537"/>
              <a:endParaRPr lang="en-US" sz="135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7537"/>
              <a:endParaRPr lang="en-US" sz="135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7537"/>
              <a:endParaRPr lang="en-US" sz="135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9697" y="909466"/>
            <a:ext cx="1776044" cy="1130210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7537"/>
              <a:endParaRPr lang="en-US" sz="135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7537"/>
              <a:endParaRPr lang="en-US" sz="3308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569854" y="271129"/>
            <a:ext cx="6004294" cy="6477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7537"/>
            <a:r>
              <a:rPr lang="en-US" sz="3609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700080" y="1798943"/>
            <a:ext cx="1297878" cy="384240"/>
          </a:xfrm>
          <a:prstGeom prst="rect">
            <a:avLst/>
          </a:prstGeom>
        </p:spPr>
        <p:txBody>
          <a:bodyPr spcFirstLastPara="1" vert="horz" lIns="68750" tIns="34375" rIns="68750" bIns="34375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7537"/>
            <a:r>
              <a:rPr lang="en-US" sz="270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70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70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70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70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34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414020"/>
            <a:ext cx="806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BÀI 2: </a:t>
            </a:r>
          </a:p>
          <a:p>
            <a:pPr algn="ctr"/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CÁC SỐ 6, 7, 8, 9, 10</a:t>
            </a:r>
          </a:p>
          <a:p>
            <a:pPr algn="ctr"/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5271167"/>
</p:tagLst>
</file>

<file path=ppt/theme/theme1.xml><?xml version="1.0" encoding="utf-8"?>
<a:theme xmlns:a="http://schemas.openxmlformats.org/drawingml/2006/main" name="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78</Words>
  <Application>Microsoft Office PowerPoint</Application>
  <PresentationFormat>On-screen Show (4:3)</PresentationFormat>
  <Paragraphs>23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Jokerman</vt:lpstr>
      <vt:lpstr>Times New Roman</vt:lpstr>
      <vt:lpstr>UTM Cookies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115</cp:revision>
  <dcterms:created xsi:type="dcterms:W3CDTF">2020-07-13T02:14:00Z</dcterms:created>
  <dcterms:modified xsi:type="dcterms:W3CDTF">2025-09-16T07:54:08Z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