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9" r:id="rId3"/>
    <p:sldMasterId id="2147483671" r:id="rId4"/>
    <p:sldMasterId id="2147483685" r:id="rId5"/>
  </p:sldMasterIdLst>
  <p:notesMasterIdLst>
    <p:notesMasterId r:id="rId14"/>
  </p:notesMasterIdLst>
  <p:sldIdLst>
    <p:sldId id="296" r:id="rId6"/>
    <p:sldId id="340" r:id="rId7"/>
    <p:sldId id="290" r:id="rId8"/>
    <p:sldId id="289" r:id="rId9"/>
    <p:sldId id="324" r:id="rId10"/>
    <p:sldId id="341" r:id="rId11"/>
    <p:sldId id="325" r:id="rId12"/>
    <p:sldId id="338" r:id="rId13"/>
    <p:sldId id="328" r:id="rId15"/>
    <p:sldId id="342" r:id="rId16"/>
    <p:sldId id="344" r:id="rId17"/>
    <p:sldId id="345" r:id="rId18"/>
    <p:sldId id="272" r:id="rId19"/>
    <p:sldId id="277" r:id="rId20"/>
    <p:sldId id="347" r:id="rId21"/>
    <p:sldId id="350" r:id="rId22"/>
    <p:sldId id="351" r:id="rId23"/>
    <p:sldId id="352" r:id="rId24"/>
    <p:sldId id="353" r:id="rId25"/>
    <p:sldId id="354" r:id="rId26"/>
    <p:sldId id="360" r:id="rId27"/>
    <p:sldId id="355" r:id="rId28"/>
    <p:sldId id="356" r:id="rId29"/>
    <p:sldId id="357" r:id="rId30"/>
    <p:sldId id="358" r:id="rId31"/>
    <p:sldId id="359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D0185"/>
    <a:srgbClr val="FFFFCC"/>
    <a:srgbClr val="FF99FF"/>
    <a:srgbClr val="007A37"/>
    <a:srgbClr val="049229"/>
    <a:srgbClr val="CCFFCC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75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 matchingName="Title and two columns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showMasterSp="0" matchingName="Title 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 matchingName="Section header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5" name="Rounded Rectangle 11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7712076" y="2352676"/>
            <a:ext cx="911225" cy="1556147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446088" y="2291955"/>
            <a:ext cx="6946900" cy="168354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541338" y="3419476"/>
            <a:ext cx="6756400" cy="49768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539751" y="2355056"/>
            <a:ext cx="6759575" cy="15573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350" cap="all" spc="225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6"/>
            <a:ext cx="6629400" cy="914401"/>
          </a:xfrm>
        </p:spPr>
        <p:txBody>
          <a:bodyPr anchor="b" anchorCtr="0">
            <a:no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3469481"/>
            <a:ext cx="762000" cy="342900"/>
          </a:xfrm>
        </p:spPr>
        <p:txBody>
          <a:bodyPr/>
          <a:lstStyle>
            <a:lvl1pPr algn="ctr">
              <a:defRPr sz="2100">
                <a:solidFill>
                  <a:srgbClr val="47534C"/>
                </a:solidFill>
              </a:defRPr>
            </a:lvl1pPr>
          </a:lstStyle>
          <a:p>
            <a:pPr>
              <a:defRPr/>
            </a:pPr>
            <a:fld id="{B0EF0117-E581-468E-90BE-13AC7D3100B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0AF9-0FAB-4EF6-9118-3B7E67292E9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5" name="Rounded Rectangle 11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51977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68326" y="2286001"/>
            <a:ext cx="8032750" cy="168354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76276" y="3406380"/>
            <a:ext cx="7816850" cy="49768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76276" y="2343150"/>
            <a:ext cx="7816850" cy="1558529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4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188" baseline="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C2BE-EC34-4729-941B-B650E87EB2E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0"/>
            <a:ext cx="8260672" cy="779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E5F7-79F0-4F6A-B724-AFF078BF817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1828800"/>
            <a:ext cx="4040188" cy="27658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D7DDB-9E20-4C74-BC86-3D8EF049068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9D1E4-5145-4924-8BE8-0928C586E46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3" name="Rounded Rectangle 11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78FD3-B38E-49CE-A37F-B03110C9702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76275" y="1232298"/>
            <a:ext cx="2484438" cy="2425303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1" y="2228850"/>
            <a:ext cx="2298634" cy="131445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1" y="1300734"/>
            <a:ext cx="2298634" cy="893715"/>
          </a:xfrm>
        </p:spPr>
        <p:txBody>
          <a:bodyPr anchor="b"/>
          <a:lstStyle>
            <a:lvl1pPr algn="l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49C-3B99-4DEE-BEB4-7C3DC030EF8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762000" y="3771901"/>
            <a:ext cx="7600950" cy="90249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914400" y="4229100"/>
            <a:ext cx="7327900" cy="339329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04839" y="3806428"/>
            <a:ext cx="7947025" cy="82272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cap="all" spc="188" baseline="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Ctr="0"/>
          <a:lstStyle>
            <a:lvl1pPr algn="ctr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35DB-34AD-49D0-9D5D-7FC02C53B890}" type="slidenum">
              <a:rPr lang="en-US" altLang="en-US"/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66F2A-26BC-4060-A474-2C9459636EE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6" y="171450"/>
            <a:ext cx="1860550" cy="45922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954839" y="263130"/>
            <a:ext cx="1673225" cy="440769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296571"/>
            <a:ext cx="1485531" cy="43417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D78FE-F3C8-4193-8B44-67B253993F1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4E18-6EDB-4BEB-88BD-A643F498891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B536-6AC5-407A-B84C-AE9CA5F339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B8394-DA8D-4413-9A02-A1D0F98F03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6" y="76201"/>
            <a:ext cx="8959850" cy="4998244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14451"/>
            <a:ext cx="8229600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7149658-A512-45E9-93EC-94D5AC33AADF}" type="slidenum">
              <a:rPr lang="en-US" altLang="en-US"/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373063" y="279797"/>
            <a:ext cx="8380412" cy="838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1" y="305991"/>
            <a:ext cx="8261350" cy="779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25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9pPr>
    </p:titleStyle>
    <p:bodyStyle>
      <a:lvl1pPr marL="257175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8006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59485" indent="-17145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-17145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defTabSz="6858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64592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images.jfif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WordArt 9"/>
          <p:cNvSpPr>
            <a:spLocks noChangeArrowheads="1" noChangeShapeType="1" noTextEdit="1"/>
          </p:cNvSpPr>
          <p:nvPr/>
        </p:nvSpPr>
        <p:spPr bwMode="auto">
          <a:xfrm>
            <a:off x="2987280" y="1076326"/>
            <a:ext cx="2336006" cy="551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42900">
              <a:buClrTx/>
            </a:pPr>
            <a:r>
              <a:rPr lang="en-US" sz="1355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Môn Tiếng Việt</a:t>
            </a:r>
            <a:endParaRPr lang="en-US" sz="1355" b="1" kern="1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8298" y="1660922"/>
            <a:ext cx="1273969" cy="4404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4805">
              <a:buClrTx/>
              <a:defRPr/>
            </a:pPr>
            <a:r>
              <a:rPr lang="en-GB" sz="2260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GB" sz="2260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1A</a:t>
            </a:r>
            <a:endParaRPr lang="en-US" sz="2260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995" y="2171701"/>
            <a:ext cx="3977443" cy="44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4805">
              <a:buClrTx/>
              <a:defRPr/>
            </a:pPr>
            <a:r>
              <a:rPr lang="en-GB" sz="226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GB" sz="226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226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GB" sz="226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GB" sz="226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GB" sz="226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226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GB" sz="226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226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Thuý</a:t>
            </a:r>
            <a:r>
              <a:rPr lang="en-GB" sz="226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26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11232"/>
          <a:stretch>
            <a:fillRect/>
          </a:stretch>
        </p:blipFill>
        <p:spPr>
          <a:xfrm>
            <a:off x="166860" y="66745"/>
            <a:ext cx="8890371" cy="358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70436" y="3533922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US" sz="80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3384" y="3803159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r="11798"/>
          <a:stretch>
            <a:fillRect/>
          </a:stretch>
        </p:blipFill>
        <p:spPr>
          <a:xfrm>
            <a:off x="166861" y="100117"/>
            <a:ext cx="8776905" cy="3664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1755" y="3719944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9671" y="3977115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0339" y="978317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31123" y="174887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589" y="91302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6679" y="890984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70799" y="978317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854042" y="181664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2598" y="970414"/>
            <a:ext cx="1639924" cy="822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22427" y="1034963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319476" y="1880117"/>
            <a:ext cx="148588" cy="129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60763" y="1675948"/>
            <a:ext cx="58122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 Medium"/>
                <a:cs typeface="Arial" panose="020B0604020202020204" pitchFamily="34" charset="0"/>
                <a:sym typeface="Arial" panose="020B0604020202020204"/>
              </a:rPr>
              <a:t>̉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icksand Medium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280" y="2731682"/>
            <a:ext cx="1401539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bò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8148" y="2764569"/>
            <a:ext cx="1369206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bó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589" y="2789389"/>
            <a:ext cx="1281648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bỏ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4456" y="2764569"/>
            <a:ext cx="1308923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cò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9860" y="2740736"/>
            <a:ext cx="133669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có</a:t>
            </a:r>
            <a:endParaRPr kumimoji="0" lang="en-US" sz="5400" b="1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0763" y="2764569"/>
            <a:ext cx="1452454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cỏ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154045" cy="622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6698" y="273168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8074" y="278465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3628" y="274649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42646" y="274649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37555" y="271861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49155" y="2764569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2309" y="-285384"/>
            <a:ext cx="2544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o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?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0489" y="730644"/>
            <a:ext cx="3417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81972" y="3700083"/>
            <a:ext cx="120709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37301" y="3556812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02817" y="3867760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91816" y="3829196"/>
            <a:ext cx="1468490" cy="772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6316" y="3567297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350" y="3339894"/>
            <a:ext cx="1830064" cy="198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4966" y="1283426"/>
            <a:ext cx="5457009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7200" kern="1200" dirty="0" err="1">
                <a:solidFill>
                  <a:srgbClr val="FF0000"/>
                </a:solidFill>
                <a:latin typeface="Tw Cen MT" panose="020B0602020104020603" pitchFamily="34" charset="0"/>
                <a:ea typeface="+mn-ea"/>
                <a:cs typeface="+mn-cs"/>
              </a:rPr>
              <a:t>Viết</a:t>
            </a:r>
            <a:r>
              <a:rPr lang="en-GB" sz="7200" kern="1200" dirty="0">
                <a:solidFill>
                  <a:srgbClr val="FF0000"/>
                </a:solidFill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lang="en-GB" sz="7200" kern="1200" dirty="0" err="1">
                <a:solidFill>
                  <a:srgbClr val="FF0000"/>
                </a:solidFill>
                <a:latin typeface="Tw Cen MT" panose="020B0602020104020603" pitchFamily="34" charset="0"/>
                <a:ea typeface="+mn-ea"/>
                <a:cs typeface="+mn-cs"/>
              </a:rPr>
              <a:t>bảng</a:t>
            </a:r>
            <a:r>
              <a:rPr lang="en-GB" sz="7200" kern="1200" dirty="0">
                <a:solidFill>
                  <a:srgbClr val="FF0000"/>
                </a:solidFill>
                <a:latin typeface="Tw Cen MT" panose="020B0602020104020603" pitchFamily="34" charset="0"/>
                <a:ea typeface="+mn-ea"/>
                <a:cs typeface="+mn-cs"/>
              </a:rPr>
              <a:t> con</a:t>
            </a:r>
            <a:endParaRPr lang="en-US" sz="7200" kern="1200" dirty="0">
              <a:solidFill>
                <a:srgbClr val="FF0000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9032" y="1139735"/>
            <a:ext cx="3905936" cy="18235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250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Tiết</a:t>
            </a:r>
            <a:r>
              <a:rPr lang="en-GB" sz="112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2</a:t>
            </a:r>
            <a:endParaRPr lang="en-US" sz="1125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232299"/>
            <a:ext cx="3571875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881" y="1758869"/>
            <a:ext cx="5951548" cy="1624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6040" y="963018"/>
            <a:ext cx="3931920" cy="393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768" y="963018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634" y="963018"/>
            <a:ext cx="3657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95" y="1134657"/>
            <a:ext cx="5679959" cy="2326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2" y="626301"/>
            <a:ext cx="530383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4805" t="3934" r="1941" b="5870"/>
          <a:stretch>
            <a:fillRect/>
          </a:stretch>
        </p:blipFill>
        <p:spPr>
          <a:xfrm>
            <a:off x="100118" y="149407"/>
            <a:ext cx="8856998" cy="3813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4199" y="3962785"/>
            <a:ext cx="44196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7858" y="4232022"/>
            <a:ext cx="1468490" cy="7849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</a:rPr>
              <a:t>o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54122" y="4232022"/>
            <a:ext cx="1468490" cy="7849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</a:rPr>
              <a:t>o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5415" y="4092654"/>
            <a:ext cx="58122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Quicksand Medium"/>
                <a:cs typeface="Arial" panose="020B0604020202020204" pitchFamily="34" charset="0"/>
              </a:rPr>
              <a:t>̉</a:t>
            </a:r>
            <a:endParaRPr lang="en-US" sz="6600" dirty="0">
              <a:solidFill>
                <a:srgbClr val="FF0000"/>
              </a:solidFill>
              <a:latin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0339" y="978317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31123" y="174887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589" y="91302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6679" y="890984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70799" y="978317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854042" y="181664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2598" y="970414"/>
            <a:ext cx="1639924" cy="822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22427" y="1034963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319476" y="1880117"/>
            <a:ext cx="148588" cy="129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60763" y="1675948"/>
            <a:ext cx="58122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Quicksand Medium"/>
                <a:cs typeface="Arial" panose="020B0604020202020204" pitchFamily="34" charset="0"/>
                <a:sym typeface="Arial" panose="020B0604020202020204"/>
              </a:rPr>
              <a:t>̉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Quicksand Medium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280" y="2731682"/>
            <a:ext cx="1401539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bò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8148" y="2764569"/>
            <a:ext cx="1369206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bó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589" y="2789389"/>
            <a:ext cx="1281648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bỏ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4456" y="2764569"/>
            <a:ext cx="1308923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cò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9860" y="2740736"/>
            <a:ext cx="133669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có</a:t>
            </a:r>
            <a:endParaRPr kumimoji="0" lang="en-US" sz="5400" b="1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0763" y="2764569"/>
            <a:ext cx="1452454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cỏ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154045" cy="622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6698" y="273168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8074" y="278465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3628" y="274649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42646" y="274649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37555" y="271861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49155" y="2764569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o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2309" y="-285384"/>
            <a:ext cx="2544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o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?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0489" y="730644"/>
            <a:ext cx="34172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81972" y="3700083"/>
            <a:ext cx="120709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37301" y="3556812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02817" y="3867760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91816" y="3829196"/>
            <a:ext cx="1468490" cy="772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86316" y="3567297"/>
            <a:ext cx="12560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350" y="3339894"/>
            <a:ext cx="1830064" cy="198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981" y="901052"/>
            <a:ext cx="7308526" cy="2568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>
            <a:fillRect/>
          </a:stretch>
        </p:blipFill>
        <p:spPr>
          <a:xfrm>
            <a:off x="2134191" y="241891"/>
            <a:ext cx="4086400" cy="490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T6_TH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83712" y="0"/>
            <a:ext cx="4040372" cy="4943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>
            <a:fillRect/>
          </a:stretch>
        </p:blipFill>
        <p:spPr>
          <a:xfrm>
            <a:off x="126815" y="680794"/>
            <a:ext cx="3904554" cy="4366687"/>
          </a:xfrm>
          <a:prstGeom prst="rect">
            <a:avLst/>
          </a:prstGeom>
        </p:spPr>
      </p:pic>
      <p:pic>
        <p:nvPicPr>
          <p:cNvPr id="5" name="BT6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021" y="709578"/>
            <a:ext cx="4431837" cy="4211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3165" y="96019"/>
            <a:ext cx="25837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43025" y="202737"/>
            <a:ext cx="6115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Củng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cố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bài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học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: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1128401"/>
            <a:ext cx="6429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Hôm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nay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em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học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âm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và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dấu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gì</a:t>
            </a:r>
            <a:r>
              <a:rPr kumimoji="0" lang="en-GB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?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4711" y="1705750"/>
            <a:ext cx="2544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2491" y="2725609"/>
            <a:ext cx="287001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2316" y="3073257"/>
            <a:ext cx="7827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Âm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o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và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dấu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hỏi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có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trong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tiếng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GB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nào</a:t>
            </a: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78041" y="4019937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3600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Về</a:t>
            </a:r>
            <a:r>
              <a:rPr lang="en-US" altLang="en-US" sz="3600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nhà</a:t>
            </a:r>
            <a:r>
              <a:rPr lang="en-US" altLang="en-US" sz="3600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xem</a:t>
            </a:r>
            <a:r>
              <a:rPr lang="en-US" altLang="en-US" sz="3600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trước</a:t>
            </a:r>
            <a:r>
              <a:rPr lang="en-US" altLang="en-US" sz="3600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bài</a:t>
            </a:r>
            <a:r>
              <a:rPr lang="en-US" altLang="en-US" sz="3600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7: ô .</a:t>
            </a:r>
            <a:endParaRPr lang="en-US" altLang="en-US" sz="3600" kern="120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50277" b="67716"/>
          <a:stretch>
            <a:fillRect/>
          </a:stretch>
        </p:blipFill>
        <p:spPr>
          <a:xfrm>
            <a:off x="487242" y="179735"/>
            <a:ext cx="2848218" cy="1054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82" y="3946177"/>
            <a:ext cx="3856327" cy="1074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34187" r="50277" b="31802"/>
          <a:stretch>
            <a:fillRect/>
          </a:stretch>
        </p:blipFill>
        <p:spPr>
          <a:xfrm>
            <a:off x="487242" y="1292533"/>
            <a:ext cx="2848218" cy="1074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22828" t="64257" r="26472" b="1733"/>
          <a:stretch>
            <a:fillRect/>
          </a:stretch>
        </p:blipFill>
        <p:spPr>
          <a:xfrm>
            <a:off x="2085231" y="2474844"/>
            <a:ext cx="2904214" cy="1074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49300" b="67716"/>
          <a:stretch>
            <a:fillRect/>
          </a:stretch>
        </p:blipFill>
        <p:spPr>
          <a:xfrm>
            <a:off x="3602935" y="179734"/>
            <a:ext cx="2904215" cy="1054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49300" t="34187" b="31802"/>
          <a:stretch>
            <a:fillRect/>
          </a:stretch>
        </p:blipFill>
        <p:spPr>
          <a:xfrm>
            <a:off x="3602935" y="1292533"/>
            <a:ext cx="2904215" cy="107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600" y="1758868"/>
            <a:ext cx="5929808" cy="166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408" cy="4507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6055" y="4408170"/>
            <a:ext cx="39630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+mj-lt"/>
                <a:cs typeface="+mj-lt"/>
              </a:rPr>
              <a:t>Đàn</a:t>
            </a:r>
            <a:r>
              <a:rPr lang="en-US" sz="3200" b="1" dirty="0">
                <a:latin typeface="+mj-lt"/>
                <a:cs typeface="+mj-lt"/>
              </a:rPr>
              <a:t> </a:t>
            </a:r>
            <a:r>
              <a:rPr lang="en-US" sz="3200" b="1" dirty="0" err="1">
                <a:latin typeface="+mj-lt"/>
                <a:cs typeface="+mj-lt"/>
              </a:rPr>
              <a:t>bò</a:t>
            </a:r>
            <a:r>
              <a:rPr lang="en-US" sz="3200" b="1" dirty="0">
                <a:latin typeface="+mj-lt"/>
                <a:cs typeface="+mj-lt"/>
              </a:rPr>
              <a:t> </a:t>
            </a:r>
            <a:r>
              <a:rPr lang="en-US" sz="3200" b="1" dirty="0" err="1">
                <a:latin typeface="+mj-lt"/>
                <a:cs typeface="+mj-lt"/>
              </a:rPr>
              <a:t>gặm</a:t>
            </a:r>
            <a:r>
              <a:rPr lang="en-US" sz="3200" b="1" dirty="0">
                <a:latin typeface="+mj-lt"/>
                <a:cs typeface="+mj-lt"/>
              </a:rPr>
              <a:t> </a:t>
            </a:r>
            <a:r>
              <a:rPr lang="en-US" sz="3200" b="1" dirty="0" err="1">
                <a:latin typeface="+mj-lt"/>
                <a:cs typeface="+mj-lt"/>
              </a:rPr>
              <a:t>cỏ</a:t>
            </a:r>
            <a:r>
              <a:rPr lang="en-US" sz="3200" b="1" dirty="0">
                <a:latin typeface="+mj-lt"/>
                <a:cs typeface="+mj-lt"/>
              </a:rPr>
              <a:t>.</a:t>
            </a:r>
            <a:endParaRPr lang="en-US" sz="3200" b="1" dirty="0">
              <a:latin typeface="+mj-lt"/>
              <a:cs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61435" y="4407535"/>
            <a:ext cx="2065688" cy="584192"/>
            <a:chOff x="4380406" y="4605266"/>
            <a:chExt cx="1320459" cy="584572"/>
          </a:xfrm>
        </p:grpSpPr>
        <p:sp>
          <p:nvSpPr>
            <p:cNvPr id="4" name="TextBox 3"/>
            <p:cNvSpPr txBox="1"/>
            <p:nvPr/>
          </p:nvSpPr>
          <p:spPr>
            <a:xfrm>
              <a:off x="5356735" y="4605266"/>
              <a:ext cx="344130" cy="58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380406" y="4605894"/>
              <a:ext cx="291132" cy="583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43456" y="344166"/>
            <a:ext cx="609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8000" b="0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Tiếng</a:t>
            </a:r>
            <a:r>
              <a:rPr kumimoji="0" lang="en-US" altLang="en-US" sz="80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en-US" sz="8000" b="0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Việt</a:t>
            </a:r>
            <a:r>
              <a:rPr kumimoji="0" lang="en-US" altLang="en-US" sz="80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:</a:t>
            </a:r>
            <a:endParaRPr kumimoji="0" lang="en-US" altLang="en-US" sz="80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0640" y="1905700"/>
            <a:ext cx="628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Berlin Sans FB" panose="020E0602020502020306" pitchFamily="34" charset="0"/>
                <a:cs typeface="Times New Roman" panose="02020603050405020304" pitchFamily="18" charset="0"/>
              </a:rPr>
              <a:t>Bài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602736"/>
            <a:ext cx="256032" cy="316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7896" y="2980944"/>
            <a:ext cx="384048" cy="445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312" y="1602249"/>
            <a:ext cx="3832932" cy="1445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2103120" cy="707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83989" y="1992540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9280" y="277368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280" y="198871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b</a:t>
            </a:r>
            <a:endParaRPr lang="en-US" sz="5400" dirty="0">
              <a:solidFill>
                <a:schemeClr val="tx1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4047" y="198871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91278" y="1967484"/>
            <a:ext cx="3103257" cy="1557124"/>
            <a:chOff x="4900211" y="1986138"/>
            <a:chExt cx="3103257" cy="1557124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grpFill/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74416" y="2771102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c</a:t>
            </a:r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65337" y="1948186"/>
            <a:ext cx="1639924" cy="822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c</a:t>
            </a:r>
            <a:endParaRPr lang="en-US" sz="5400" dirty="0">
              <a:solidFill>
                <a:schemeClr val="tx1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67615" y="2016902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212910" y="2849730"/>
            <a:ext cx="148588" cy="129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89953" y="2641044"/>
            <a:ext cx="541211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Quicksand Medium"/>
                <a:cs typeface="Arial" panose="020B0604020202020204" pitchFamily="34" charset="0"/>
              </a:rPr>
              <a:t>̉</a:t>
            </a:r>
            <a:endParaRPr lang="en-US" sz="6600" dirty="0">
              <a:solidFill>
                <a:srgbClr val="FF0000"/>
              </a:solidFill>
              <a:latin typeface="Quicksand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803" y="3964050"/>
            <a:ext cx="1401539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3144" y="3924172"/>
            <a:ext cx="1369206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6031" y="3904706"/>
            <a:ext cx="1281648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2770" y="3885500"/>
            <a:ext cx="1308923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US" sz="5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9928" y="3860444"/>
            <a:ext cx="133669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294" y="3816037"/>
            <a:ext cx="1452454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154045" cy="622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6105" y="395764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41850" y="3885500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76851" y="390265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15964" y="379875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15718" y="384395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70050" y="3868340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4827" y="80642"/>
            <a:ext cx="2544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1278" y="1107654"/>
            <a:ext cx="341726" cy="3206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7" grpId="0"/>
      <p:bldP spid="28" grpId="0"/>
      <p:bldP spid="29" grpId="0"/>
      <p:bldP spid="33" grpId="0"/>
      <p:bldP spid="2" grpId="0"/>
      <p:bldP spid="4" grpId="0"/>
      <p:bldP spid="5" grpId="0"/>
      <p:bldP spid="6" grpId="0"/>
      <p:bldP spid="7" grpId="0"/>
      <p:bldP spid="12" grpId="0" bldLvl="0" animBg="1"/>
      <p:bldP spid="26" grpId="0"/>
      <p:bldP spid="30" grpId="0"/>
      <p:bldP spid="31" grpId="0"/>
      <p:bldP spid="34" grpId="0"/>
      <p:bldP spid="35" grpId="0" bldLvl="0" animBg="1"/>
      <p:bldP spid="36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4"/>
          <a:stretch>
            <a:fillRect/>
          </a:stretch>
        </p:blipFill>
        <p:spPr>
          <a:xfrm>
            <a:off x="160187" y="180210"/>
            <a:ext cx="8783579" cy="3556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5602" y="3736858"/>
            <a:ext cx="128460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9427" y="3944540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o</a:t>
            </a:r>
            <a:endParaRPr lang="en-US" sz="7200" dirty="0">
              <a:solidFill>
                <a:srgbClr val="FF0000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WPS Presentation</Application>
  <PresentationFormat>On-screen Show (16:9)</PresentationFormat>
  <Paragraphs>192</Paragraphs>
  <Slides>26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SimSun</vt:lpstr>
      <vt:lpstr>Wingdings</vt:lpstr>
      <vt:lpstr>Arial</vt:lpstr>
      <vt:lpstr>Lato</vt:lpstr>
      <vt:lpstr>UTM Swiss Condensed</vt:lpstr>
      <vt:lpstr>Book Antiqua</vt:lpstr>
      <vt:lpstr>Calibri</vt:lpstr>
      <vt:lpstr>Times New Roman</vt:lpstr>
      <vt:lpstr>#9Slide03 Quicksand</vt:lpstr>
      <vt:lpstr>UTM Scriptina KT</vt:lpstr>
      <vt:lpstr>Berlin Sans FB</vt:lpstr>
      <vt:lpstr>.VnAvant</vt:lpstr>
      <vt:lpstr>Calibri</vt:lpstr>
      <vt:lpstr>Quicksand Medium</vt:lpstr>
      <vt:lpstr>Microsoft YaHei</vt:lpstr>
      <vt:lpstr>Arial Unicode MS</vt:lpstr>
      <vt:lpstr>Calibri Light</vt:lpstr>
      <vt:lpstr>Tw Cen MT</vt:lpstr>
      <vt:lpstr>Century Gothic</vt:lpstr>
      <vt:lpstr>Simple Light</vt:lpstr>
      <vt:lpstr>1_Office Theme</vt:lpstr>
      <vt:lpstr>Office Theme</vt:lpstr>
      <vt:lpstr>Apothecary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Thúy Nguyễn</cp:lastModifiedBy>
  <cp:revision>115</cp:revision>
  <dcterms:created xsi:type="dcterms:W3CDTF">2025-09-19T00:20:41Z</dcterms:created>
  <dcterms:modified xsi:type="dcterms:W3CDTF">2025-09-19T01:31:57Z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47E5D24F66104E41965D219032841FB6_12</vt:lpwstr>
  </property>
  <property fmtid="{D5CDD505-2E9C-101B-9397-08002B2CF9AE}" pid="3" name="KSOProductBuildVer">
    <vt:lpwstr>1033-12.2.0.22222</vt:lpwstr>
  </property>
</Properties>
</file>