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88" r:id="rId3"/>
    <p:sldId id="282" r:id="rId4"/>
    <p:sldId id="258" r:id="rId5"/>
    <p:sldId id="275" r:id="rId6"/>
    <p:sldId id="260" r:id="rId7"/>
    <p:sldId id="289" r:id="rId8"/>
    <p:sldId id="276" r:id="rId9"/>
    <p:sldId id="269" r:id="rId10"/>
    <p:sldId id="285" r:id="rId12"/>
    <p:sldId id="290" r:id="rId13"/>
    <p:sldId id="283" r:id="rId14"/>
    <p:sldId id="271" r:id="rId15"/>
    <p:sldId id="291" r:id="rId16"/>
    <p:sldId id="272" r:id="rId17"/>
    <p:sldId id="284" r:id="rId18"/>
    <p:sldId id="261" r:id="rId19"/>
    <p:sldId id="278" r:id="rId20"/>
    <p:sldId id="264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3E67D-3E51-4CB9-BD1F-BBB03EF4A93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E0028-385C-49CB-ACDB-9436CC7D94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405B-598B-4BF9-A5F6-01DBDBC6B2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EEC1-C098-4B01-8196-A82A69301B5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GIF"/><Relationship Id="rId3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GIF"/><Relationship Id="rId3" Type="http://schemas.openxmlformats.org/officeDocument/2006/relationships/image" Target="../media/image13.png"/><Relationship Id="rId2" Type="http://schemas.openxmlformats.org/officeDocument/2006/relationships/video" Target="NULL" TargetMode="Externa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 txBox="1"/>
          <p:nvPr/>
        </p:nvSpPr>
        <p:spPr>
          <a:xfrm>
            <a:off x="4969730" y="163012"/>
            <a:ext cx="44069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-30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8800" spc="-3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 txBox="1"/>
          <p:nvPr/>
        </p:nvSpPr>
        <p:spPr>
          <a:xfrm>
            <a:off x="2894461" y="2256740"/>
            <a:ext cx="989239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b="1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I </a:t>
            </a:r>
            <a:r>
              <a:rPr lang="en-US" altLang="zh-CN" sz="23900" b="1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i</a:t>
            </a:r>
            <a:r>
              <a:rPr lang="en-US" altLang="zh-CN" sz="23900" b="1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 K </a:t>
            </a:r>
            <a:r>
              <a:rPr lang="en-US" altLang="zh-CN" sz="23900" b="1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k</a:t>
            </a:r>
            <a:endParaRPr lang="zh-CN" altLang="en-US" sz="19900" b="1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26758" y="6027003"/>
            <a:ext cx="5784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Thúy</a:t>
            </a:r>
            <a:endParaRPr lang="en-US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Cấp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Tiến</a:t>
            </a:r>
            <a:endParaRPr lang="en-US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 txBox="1"/>
          <p:nvPr/>
        </p:nvSpPr>
        <p:spPr>
          <a:xfrm>
            <a:off x="5813588" y="1434179"/>
            <a:ext cx="28903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-30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11</a:t>
            </a:r>
            <a:endParaRPr lang="zh-CN" altLang="en-US" sz="8800" spc="-3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24" dur="24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" y="727010"/>
            <a:ext cx="3356991" cy="416817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30425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bí đỏ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254296" y="4731157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kẻ ô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78169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đi đò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02040" y="4688729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kì đà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77" y="95501"/>
            <a:ext cx="3017125" cy="4498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21" y="380122"/>
            <a:ext cx="3017126" cy="42138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73" y="447874"/>
            <a:ext cx="3072127" cy="3987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8" name="Picture 7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28" y="1094441"/>
            <a:ext cx="82454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396" y="1094440"/>
            <a:ext cx="5763559" cy="5763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7" name="Picture 6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7" y="1511954"/>
            <a:ext cx="75819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826" y="944302"/>
            <a:ext cx="5355552" cy="5355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75" y="1360300"/>
            <a:ext cx="10358601" cy="54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51778" y="5687424"/>
            <a:ext cx="8735830" cy="1200329"/>
            <a:chOff x="2417469" y="5699762"/>
            <a:chExt cx="6155799" cy="1200329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2417469" y="5781647"/>
              <a:ext cx="6155799" cy="1022147"/>
            </a:xfrm>
            <a:prstGeom prst="roundRect">
              <a:avLst>
                <a:gd name="adj" fmla="val 28874"/>
              </a:avLst>
            </a:prstGeom>
            <a:solidFill>
              <a:srgbClr val="DE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0223" y="5699762"/>
              <a:ext cx="569304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>
                  <a:latin typeface="HP-211" panose="020B0803050302020204" pitchFamily="34" charset="0"/>
                </a:rPr>
                <a:t>Kì đà bò ở kẽ đá.</a:t>
              </a:r>
              <a:endParaRPr lang="en-US" sz="4800" dirty="0">
                <a:latin typeface="HP-211" panose="020B0803050302020204" pitchFamily="34" charset="0"/>
              </a:endParaRPr>
            </a:p>
          </p:txBody>
        </p:sp>
      </p:grp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2097102" y="5332123"/>
            <a:ext cx="25051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Ki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81" y="606204"/>
            <a:ext cx="11408576" cy="5096561"/>
          </a:xfrm>
          <a:prstGeom prst="rect">
            <a:avLst/>
          </a:prstGeom>
        </p:spPr>
      </p:pic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6580477" y="5323890"/>
            <a:ext cx="25051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9186" y="202055"/>
            <a:ext cx="4728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HP-211" panose="020B0803050302020204" pitchFamily="34" charset="0"/>
              </a:rPr>
              <a:t>Giới thiệu</a:t>
            </a:r>
            <a:r>
              <a:rPr lang="en-US" sz="4800">
                <a:solidFill>
                  <a:srgbClr val="FF0000"/>
                </a:solidFill>
                <a:latin typeface="HP-211" panose="020B080305030202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460" y="1187357"/>
            <a:ext cx="8064565" cy="5624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 txBox="1"/>
          <p:nvPr/>
        </p:nvSpPr>
        <p:spPr>
          <a:xfrm>
            <a:off x="1712259" y="1433995"/>
            <a:ext cx="8767482" cy="3807381"/>
          </a:xfrm>
          <a:prstGeom prst="roundRect">
            <a:avLst>
              <a:gd name="adj" fmla="val 8903"/>
            </a:avLst>
          </a:prstGeom>
          <a:blipFill>
            <a:blip r:embed="rId1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CỦNG CỐ </a:t>
            </a:r>
            <a:endParaRPr lang="en-US" altLang="zh-CN" sz="11500" b="1" spc="-300" dirty="0"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en-US" altLang="zh-CN" sz="11500" b="1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HỌC</a:t>
            </a:r>
            <a:endParaRPr lang="zh-CN" altLang="en-US" sz="11500" b="1" spc="-300" dirty="0"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224502"/>
            <a:ext cx="10392601" cy="4600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9" y="1776845"/>
            <a:ext cx="6688177" cy="3079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351"/>
            <a:ext cx="3805994" cy="1316144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3152509" y="5173960"/>
            <a:ext cx="6177229" cy="1283256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0682" y="5252292"/>
            <a:ext cx="54232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HP-211" panose="020B0803050302020204" pitchFamily="34" charset="0"/>
              </a:rPr>
              <a:t>Nam vẽ kì đà</a:t>
            </a:r>
            <a:r>
              <a:rPr lang="en-US" sz="4800">
                <a:latin typeface="HP-211" panose="020B0803050302020204" pitchFamily="34" charset="0"/>
              </a:rPr>
              <a:t>.</a:t>
            </a:r>
            <a:endParaRPr lang="en-US" sz="4800" dirty="0">
              <a:latin typeface="HP-211" panose="020B08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32639" y="5256272"/>
            <a:ext cx="3465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</a:rPr>
              <a:t>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5921" y="5239556"/>
            <a:ext cx="5774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-211" panose="020B0803050302020204" pitchFamily="34" charset="0"/>
              </a:rPr>
              <a:t>k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/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22888" y="1386819"/>
            <a:ext cx="107753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I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3595" y="1272340"/>
            <a:ext cx="106792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</a:rPr>
              <a:t>i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22888" y="1386819"/>
            <a:ext cx="250100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K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3595" y="1272340"/>
            <a:ext cx="193354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</a:rPr>
              <a:t>k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5"/>
          <p:cNvGraphicFramePr>
            <a:graphicFrameLocks noGrp="1"/>
          </p:cNvGraphicFramePr>
          <p:nvPr/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/>
                <a:gridCol w="2301928"/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1566579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endParaRPr lang="vi-VN" sz="10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2557179" y="409646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33" name="Table 5"/>
          <p:cNvGraphicFramePr>
            <a:graphicFrameLocks noGrp="1"/>
          </p:cNvGraphicFramePr>
          <p:nvPr/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/>
                <a:gridCol w="2301928"/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34" name="Text Box 66"/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5" name="Text Box 66"/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endParaRPr lang="vi-VN" sz="10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7" name="Text Box 66"/>
          <p:cNvSpPr txBox="1">
            <a:spLocks noChangeArrowheads="1"/>
          </p:cNvSpPr>
          <p:nvPr/>
        </p:nvSpPr>
        <p:spPr bwMode="auto">
          <a:xfrm>
            <a:off x="8299100" y="4096467"/>
            <a:ext cx="25051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r>
              <a:rPr lang="en-US" sz="1000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ì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2902582" y="833902"/>
            <a:ext cx="7464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8976628" y="841262"/>
            <a:ext cx="7464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000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panose="020B0604020202020204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Century Gothic" panose="020B0502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4" grpId="0"/>
      <p:bldP spid="35" grpId="0"/>
      <p:bldP spid="37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725304" y="1514565"/>
            <a:ext cx="8741392" cy="1876335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HP-211" panose="020B0803050302020204" pitchFamily="34" charset="0"/>
              </a:rPr>
              <a:t>kè    kẻ    kệ</a:t>
            </a:r>
            <a:endParaRPr lang="en-US" sz="96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25304" y="3839311"/>
            <a:ext cx="8741392" cy="1876335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HP-211" panose="020B0803050302020204" pitchFamily="34" charset="0"/>
              </a:rPr>
              <a:t>kí    kỉ   kĩ</a:t>
            </a:r>
            <a:endParaRPr lang="en-US" sz="96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30425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bí đỏ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345381" y="4688729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kẻ ô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78169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đi đò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02040" y="4688729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HP-211" panose="020B0803050302020204" pitchFamily="34" charset="0"/>
              </a:rPr>
              <a:t>kì đà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62" y="323522"/>
            <a:ext cx="3356991" cy="41681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02" y="-36317"/>
            <a:ext cx="3017125" cy="4498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74" y="164668"/>
            <a:ext cx="3723232" cy="42138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28" y="219296"/>
            <a:ext cx="4891271" cy="3987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WPS Presentation</Application>
  <PresentationFormat>Widescreen</PresentationFormat>
  <Paragraphs>70</Paragraphs>
  <Slides>19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Arial Rounded MT Bold</vt:lpstr>
      <vt:lpstr>HP-211</vt:lpstr>
      <vt:lpstr>Yu Gothic UI Semibold</vt:lpstr>
      <vt:lpstr>HP001 4 hàng 2 ô ly</vt:lpstr>
      <vt:lpstr>UTM Scriptina KT</vt:lpstr>
      <vt:lpstr>Batang</vt:lpstr>
      <vt:lpstr>Century Gothic</vt:lpstr>
      <vt:lpstr>Calibri Light</vt:lpstr>
      <vt:lpstr>Microsoft YaHei</vt:lpstr>
      <vt:lpstr>Arial Unicode MS</vt:lpstr>
      <vt:lpstr>Calibri</vt:lpstr>
      <vt:lpstr>Constantia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 Thị Lưu</dc:creator>
  <cp:lastModifiedBy>Thúy Nguyễn</cp:lastModifiedBy>
  <cp:revision>12</cp:revision>
  <dcterms:created xsi:type="dcterms:W3CDTF">2023-09-18T02:40:00Z</dcterms:created>
  <dcterms:modified xsi:type="dcterms:W3CDTF">2025-09-29T23:51:24Z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964C63D9B44D42CE85F488E01477A7A1_12</vt:lpwstr>
  </property>
  <property fmtid="{D5CDD505-2E9C-101B-9397-08002B2CF9AE}" pid="3" name="KSOProductBuildVer">
    <vt:lpwstr>1033-12.2.0.22222</vt:lpwstr>
  </property>
</Properties>
</file>