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352" r:id="rId5"/>
    <p:sldId id="355" r:id="rId6"/>
    <p:sldId id="346" r:id="rId7"/>
    <p:sldId id="348" r:id="rId8"/>
    <p:sldId id="349" r:id="rId9"/>
    <p:sldId id="267" r:id="rId10"/>
    <p:sldId id="359" r:id="rId11"/>
    <p:sldId id="341" r:id="rId1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52"/>
            <p14:sldId id="355"/>
            <p14:sldId id="346"/>
            <p14:sldId id="348"/>
            <p14:sldId id="349"/>
            <p14:sldId id="267"/>
            <p14:sldId id="359"/>
            <p14:sldId id="341"/>
          </p14:sldIdLst>
        </p14:section>
        <p14:section name="Tiết 1" id="{5306D87E-7522-4F86-AA24-B22D8455523B}">
          <p14:sldIdLst/>
        </p14:section>
        <p14:section name="Tiết 2" id="{D26EF98B-2085-49F3-B273-FBF6FCCC601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6"/>
  </p:normalViewPr>
  <p:slideViewPr>
    <p:cSldViewPr snapToGrid="0">
      <p:cViewPr varScale="1">
        <p:scale>
          <a:sx n="55" d="100"/>
          <a:sy n="55" d="100"/>
        </p:scale>
        <p:origin x="96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164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9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8644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2735325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11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8615A4-A5D7-A3D9-215D-E41B404A0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55"/>
            <a:ext cx="9144000" cy="5178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16889F-C587-0E3E-5CC8-89FC9BC722F9}"/>
              </a:ext>
            </a:extLst>
          </p:cNvPr>
          <p:cNvSpPr txBox="1"/>
          <p:nvPr/>
        </p:nvSpPr>
        <p:spPr>
          <a:xfrm>
            <a:off x="5687568" y="2571750"/>
            <a:ext cx="2286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Vững</a:t>
            </a:r>
          </a:p>
        </p:txBody>
      </p:sp>
    </p:spTree>
    <p:extLst>
      <p:ext uri="{BB962C8B-B14F-4D97-AF65-F5344CB8AC3E}">
        <p14:creationId xmlns:p14="http://schemas.microsoft.com/office/powerpoint/2010/main" val="1487730993"/>
      </p:ext>
    </p:extLst>
  </p:cSld>
  <p:clrMapOvr>
    <a:masterClrMapping/>
  </p:clrMapOvr>
  <p:transition spd="slow" advClick="0" advTm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02875" y="1602084"/>
            <a:ext cx="6372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 YÊU THẦY CÔ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34779" y="744294"/>
            <a:ext cx="2193510" cy="830997"/>
            <a:chOff x="2175412" y="2027259"/>
            <a:chExt cx="3394373" cy="369332"/>
          </a:xfrm>
        </p:grpSpPr>
        <p:sp>
          <p:nvSpPr>
            <p:cNvPr id="7" name="圆角矩形 6"/>
            <p:cNvSpPr/>
            <p:nvPr/>
          </p:nvSpPr>
          <p:spPr>
            <a:xfrm>
              <a:off x="2391156" y="2039167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175412" y="2027259"/>
              <a:ext cx="3148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BÀI 7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11" name="文本框 5"/>
          <p:cNvSpPr txBox="1"/>
          <p:nvPr/>
        </p:nvSpPr>
        <p:spPr>
          <a:xfrm>
            <a:off x="0" y="33451"/>
            <a:ext cx="9002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32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 ĐỀ 3: TRUYỀN THỐNG TRƯỜNG EM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33074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055" y="1539372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706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675786318675376214.mp4">
            <a:hlinkClick r:id="" action="ppaction://media"/>
            <a:extLst>
              <a:ext uri="{FF2B5EF4-FFF2-40B4-BE49-F238E27FC236}">
                <a16:creationId xmlns:a16="http://schemas.microsoft.com/office/drawing/2014/main" id="{175E4402-55F1-7B8A-EA7E-96016C8AD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493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" y="1268984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600" b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 viên nhận xét và kết luận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2755" y="1948359"/>
            <a:ext cx="887848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Khi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xứng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đáng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ngoan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1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BB2D145-1842-4252-A8D5-EFACB41A5790}"/>
              </a:ext>
            </a:extLst>
          </p:cNvPr>
          <p:cNvSpPr/>
          <p:nvPr/>
        </p:nvSpPr>
        <p:spPr>
          <a:xfrm>
            <a:off x="-96012" y="109728"/>
            <a:ext cx="9518904" cy="4585447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SG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LÀM VIỆC CÙNG TRỢ LÍ ẢO</a:t>
            </a:r>
          </a:p>
          <a:p>
            <a:pPr algn="ctr">
              <a:defRPr/>
            </a:pPr>
            <a:r>
              <a:rPr lang="en-SG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SG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chatgpt.com</a:t>
            </a:r>
            <a:r>
              <a:rPr lang="en-SG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04245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9E693F9-A511-ECB5-6B31-5F6461381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1869"/>
            <a:ext cx="9250324" cy="60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uyển tập nhạc 2011 hay nhất về tri ân thầy cô  Mừng ngày NHÀ GIÁO VIỆT NAM ..mp3">
            <a:hlinkClick r:id="" action="ppaction://media"/>
            <a:extLst>
              <a:ext uri="{FF2B5EF4-FFF2-40B4-BE49-F238E27FC236}">
                <a16:creationId xmlns:a16="http://schemas.microsoft.com/office/drawing/2014/main" id="{356CFF90-F94C-9C3C-5894-32AB35575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147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155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41E222D-82D6-3A2D-3DEE-B9590C8A6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1869"/>
            <a:ext cx="9250326" cy="601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869254"/>
      </p:ext>
    </p:extLst>
  </p:cSld>
  <p:clrMapOvr>
    <a:masterClrMapping/>
  </p:clrMapOvr>
  <p:transition spd="slow" advClick="0" advTm="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terms/"/>
    <ds:schemaRef ds:uri="http://schemas.microsoft.com/office/2006/metadata/properties"/>
    <ds:schemaRef ds:uri="http://schemas.openxmlformats.org/package/2006/metadata/core-properties"/>
    <ds:schemaRef ds:uri="2954521b-b4ab-4ce3-8aa8-8bfa99a4c36e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</TotalTime>
  <Words>106</Words>
  <Application>Microsoft Office PowerPoint</Application>
  <PresentationFormat>On-screen Show (16:9)</PresentationFormat>
  <Paragraphs>14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</cp:lastModifiedBy>
  <cp:revision>80</cp:revision>
  <dcterms:created xsi:type="dcterms:W3CDTF">2017-03-04T06:55:50Z</dcterms:created>
  <dcterms:modified xsi:type="dcterms:W3CDTF">2025-11-07T05:05:20Z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