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300" r:id="rId3"/>
    <p:sldId id="286" r:id="rId4"/>
    <p:sldId id="272" r:id="rId5"/>
    <p:sldId id="292" r:id="rId6"/>
    <p:sldId id="258" r:id="rId7"/>
    <p:sldId id="266" r:id="rId8"/>
    <p:sldId id="290" r:id="rId9"/>
    <p:sldId id="287" r:id="rId10"/>
    <p:sldId id="270" r:id="rId11"/>
    <p:sldId id="271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13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t>1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19/09/2025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19/09/2025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19/09/2025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19/09/2025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19/09/2025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19/09/2025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19/09/2025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19/09/2025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19/09/2025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19/09/2025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19/09/2025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19/9/2025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19/09/2025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798829" y="304800"/>
            <a:ext cx="7042843" cy="27940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</a:t>
            </a:r>
            <a:r>
              <a:rPr lang="en-US" b="1" kern="10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EM</a:t>
            </a:r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>
          <a:xfrm>
            <a:off x="1934983" y="3469022"/>
            <a:ext cx="5318521" cy="838200"/>
          </a:xfrm>
        </p:spPr>
        <p:txBody>
          <a:bodyPr rtlCol="0"/>
          <a:lstStyle/>
          <a:p>
            <a:pPr algn="ctr"/>
            <a:r>
              <a:rPr lang="en-US" alt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 TIẾNG VIỆT 1</a:t>
            </a:r>
          </a:p>
          <a:p>
            <a:pPr algn="ctr"/>
            <a:r>
              <a:rPr lang="en-US" altLang="vi-VN" dirty="0" smtClean="0"/>
              <a:t>BÀI : D </a:t>
            </a:r>
            <a:r>
              <a:rPr lang="en-US" altLang="vi-VN" dirty="0" err="1" smtClean="0"/>
              <a:t>d</a:t>
            </a:r>
            <a:r>
              <a:rPr lang="en-US" altLang="vi-VN" dirty="0" smtClean="0"/>
              <a:t> Đ </a:t>
            </a:r>
            <a:r>
              <a:rPr lang="en-US" altLang="vi-VN" dirty="0" err="1" smtClean="0"/>
              <a:t>đ</a:t>
            </a:r>
            <a:r>
              <a:rPr lang="en-US" altLang="vi-VN" dirty="0" smtClean="0"/>
              <a:t>.</a:t>
            </a:r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913294" y="5957570"/>
            <a:ext cx="3406702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1216660"/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Nguyễn</a:t>
            </a:r>
            <a:r>
              <a:rPr lang="en-US" altLang="zh-CN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Vững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20" y="1626443"/>
            <a:ext cx="4358280" cy="5089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49" y="1626442"/>
            <a:ext cx="4370471" cy="5089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563" y="615351"/>
            <a:ext cx="3828874" cy="1058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32513"/>
            <a:ext cx="9144000" cy="1079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5488"/>
            <a:ext cx="9144000" cy="46070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38092"/>
            <a:ext cx="9144000" cy="101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791" y="1257747"/>
            <a:ext cx="5738430" cy="1886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493" y="3143973"/>
            <a:ext cx="8471014" cy="3608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5" y="1415728"/>
            <a:ext cx="7537070" cy="1706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64" y="3561133"/>
            <a:ext cx="7537072" cy="1672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3884"/>
            <a:ext cx="2651975" cy="3773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733" y="1542444"/>
            <a:ext cx="2804543" cy="4358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027" y="1486172"/>
            <a:ext cx="2445561" cy="4297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8" y="2311078"/>
            <a:ext cx="8361124" cy="111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55" y="257540"/>
            <a:ext cx="2616784" cy="9361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9847"/>
            <a:ext cx="9144000" cy="4461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893" y="5781823"/>
            <a:ext cx="4072213" cy="103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18</Words>
  <Application>Microsoft Office PowerPoint</Application>
  <PresentationFormat>On-screen Show (4:3)</PresentationFormat>
  <Paragraphs>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Euphemia</vt:lpstr>
      <vt:lpstr>Tahoma</vt:lpstr>
      <vt:lpstr>Times New Roman</vt:lpstr>
      <vt:lpstr>Wingdings</vt:lpstr>
      <vt:lpstr>Office Theme</vt:lpstr>
      <vt:lpstr>Trẻ em Vui vẻ 16x9</vt:lpstr>
      <vt:lpstr>    CHÀO MỪNG CÁC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67</cp:revision>
  <dcterms:created xsi:type="dcterms:W3CDTF">2020-08-07T01:41:00Z</dcterms:created>
  <dcterms:modified xsi:type="dcterms:W3CDTF">2025-09-19T05:09:15Z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