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00"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10/21/2025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10/21/2025</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2025/10/21</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1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30.gif"/><Relationship Id="rId16" Type="http://schemas.openxmlformats.org/officeDocument/2006/relationships/image" Target="../media/image38.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5.png"/><Relationship Id="rId5" Type="http://schemas.openxmlformats.org/officeDocument/2006/relationships/image" Target="../media/image32.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4.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1.wdp"/><Relationship Id="rId3" Type="http://schemas.openxmlformats.org/officeDocument/2006/relationships/image" Target="../media/image31.png"/><Relationship Id="rId7" Type="http://schemas.microsoft.com/office/2007/relationships/hdphoto" Target="../media/hdphoto8.wdp"/><Relationship Id="rId12" Type="http://schemas.openxmlformats.org/officeDocument/2006/relationships/image" Target="../media/image40.png"/><Relationship Id="rId2" Type="http://schemas.openxmlformats.org/officeDocument/2006/relationships/image" Target="../media/image30.gif"/><Relationship Id="rId1" Type="http://schemas.openxmlformats.org/officeDocument/2006/relationships/slideLayout" Target="../slideLayouts/slideLayout55.xml"/><Relationship Id="rId6" Type="http://schemas.openxmlformats.org/officeDocument/2006/relationships/image" Target="../media/image34.png"/><Relationship Id="rId11" Type="http://schemas.microsoft.com/office/2007/relationships/hdphoto" Target="../media/hdphoto6.wdp"/><Relationship Id="rId5" Type="http://schemas.openxmlformats.org/officeDocument/2006/relationships/image" Target="../media/image39.png"/><Relationship Id="rId15" Type="http://schemas.openxmlformats.org/officeDocument/2006/relationships/image" Target="../media/image24.png"/><Relationship Id="rId10" Type="http://schemas.openxmlformats.org/officeDocument/2006/relationships/image" Target="../media/image32.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1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30.gif"/><Relationship Id="rId16" Type="http://schemas.openxmlformats.org/officeDocument/2006/relationships/image" Target="../media/image38.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5.png"/><Relationship Id="rId5" Type="http://schemas.openxmlformats.org/officeDocument/2006/relationships/image" Target="../media/image32.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4.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image" Target="../media/image30.gif"/><Relationship Id="rId1" Type="http://schemas.openxmlformats.org/officeDocument/2006/relationships/slideLayout" Target="../slideLayouts/slideLayout55.xml"/><Relationship Id="rId6" Type="http://schemas.microsoft.com/office/2007/relationships/hdphoto" Target="../media/hdphoto6.wdp"/><Relationship Id="rId11" Type="http://schemas.openxmlformats.org/officeDocument/2006/relationships/image" Target="../media/image24.png"/><Relationship Id="rId5" Type="http://schemas.openxmlformats.org/officeDocument/2006/relationships/image" Target="../media/image32.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8.png"/><Relationship Id="rId3" Type="http://schemas.openxmlformats.org/officeDocument/2006/relationships/image" Target="../media/image31.png"/><Relationship Id="rId7" Type="http://schemas.openxmlformats.org/officeDocument/2006/relationships/image" Target="../media/image33.png"/><Relationship Id="rId12" Type="http://schemas.microsoft.com/office/2007/relationships/hdphoto" Target="../media/hdphoto9.wdp"/><Relationship Id="rId2" Type="http://schemas.openxmlformats.org/officeDocument/2006/relationships/image" Target="../media/image30.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29.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5.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24.png"/><Relationship Id="rId2" Type="http://schemas.openxmlformats.org/officeDocument/2006/relationships/image" Target="../media/image30.gif"/><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3.png"/><Relationship Id="rId5" Type="http://schemas.openxmlformats.org/officeDocument/2006/relationships/image" Target="../media/image38.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3.png"/><Relationship Id="rId12" Type="http://schemas.microsoft.com/office/2007/relationships/hdphoto" Target="../media/hdphoto10.wdp"/><Relationship Id="rId2" Type="http://schemas.openxmlformats.org/officeDocument/2006/relationships/image" Target="../media/image30.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8.png"/><Relationship Id="rId5" Type="http://schemas.openxmlformats.org/officeDocument/2006/relationships/image" Target="../media/image3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image" Target="../media/image30.gif"/><Relationship Id="rId1" Type="http://schemas.openxmlformats.org/officeDocument/2006/relationships/slideLayout" Target="../slideLayouts/slideLayout55.xml"/><Relationship Id="rId6" Type="http://schemas.microsoft.com/office/2007/relationships/hdphoto" Target="../media/hdphoto6.wdp"/><Relationship Id="rId11" Type="http://schemas.openxmlformats.org/officeDocument/2006/relationships/image" Target="../media/image24.png"/><Relationship Id="rId5" Type="http://schemas.openxmlformats.org/officeDocument/2006/relationships/image" Target="../media/image3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24.png"/><Relationship Id="rId5" Type="http://schemas.openxmlformats.org/officeDocument/2006/relationships/image" Target="../media/image32.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4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1844" y="194658"/>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818912" y="1584100"/>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pic>
        <p:nvPicPr>
          <p:cNvPr id="3" name="Picture 2"/>
          <p:cNvPicPr>
            <a:picLocks noChangeAspect="1"/>
          </p:cNvPicPr>
          <p:nvPr/>
        </p:nvPicPr>
        <p:blipFill>
          <a:blip r:embed="rId2"/>
          <a:stretch>
            <a:fillRect/>
          </a:stretch>
        </p:blipFill>
        <p:spPr>
          <a:xfrm>
            <a:off x="-1839260" y="-96239"/>
            <a:ext cx="1839260" cy="2170364"/>
          </a:xfrm>
          <a:prstGeom prst="rect">
            <a:avLst/>
          </a:prstGeom>
        </p:spPr>
      </p:pic>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816" y="-16042"/>
            <a:ext cx="6241314"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6" name="Picture 5"/>
          <p:cNvPicPr>
            <a:picLocks noChangeAspect="1"/>
          </p:cNvPicPr>
          <p:nvPr/>
        </p:nvPicPr>
        <p:blipFill>
          <a:blip r:embed="rId3"/>
          <a:stretch>
            <a:fillRect/>
          </a:stretch>
        </p:blipFill>
        <p:spPr>
          <a:xfrm>
            <a:off x="-1933682" y="-132822"/>
            <a:ext cx="2092708" cy="2170364"/>
          </a:xfrm>
          <a:prstGeom prst="rect">
            <a:avLst/>
          </a:prstGeom>
        </p:spPr>
      </p:pic>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6" name="Picture 5"/>
          <p:cNvPicPr>
            <a:picLocks noChangeAspect="1"/>
          </p:cNvPicPr>
          <p:nvPr/>
        </p:nvPicPr>
        <p:blipFill>
          <a:blip r:embed="rId3"/>
          <a:stretch>
            <a:fillRect/>
          </a:stretch>
        </p:blipFill>
        <p:spPr>
          <a:xfrm>
            <a:off x="-1933683" y="-49506"/>
            <a:ext cx="2039700" cy="2170364"/>
          </a:xfrm>
          <a:prstGeom prst="rect">
            <a:avLst/>
          </a:prstGeom>
        </p:spPr>
      </p:pic>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pic>
        <p:nvPicPr>
          <p:cNvPr id="2" name="Picture 1"/>
          <p:cNvPicPr>
            <a:picLocks noChangeAspect="1"/>
          </p:cNvPicPr>
          <p:nvPr/>
        </p:nvPicPr>
        <p:blipFill>
          <a:blip r:embed="rId2"/>
          <a:stretch>
            <a:fillRect/>
          </a:stretch>
        </p:blipFill>
        <p:spPr>
          <a:xfrm>
            <a:off x="-1855304" y="-156552"/>
            <a:ext cx="2027582" cy="2170364"/>
          </a:xfrm>
          <a:prstGeom prst="rect">
            <a:avLst/>
          </a:prstGeom>
        </p:spPr>
      </p:pic>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stretch>
            <a:fillRect/>
          </a:stretch>
        </p:blipFill>
        <p:spPr>
          <a:xfrm rot="15983569">
            <a:off x="-1786745" y="-349867"/>
            <a:ext cx="1736618" cy="2596256"/>
          </a:xfrm>
          <a:prstGeom prst="rect">
            <a:avLst/>
          </a:prstGeom>
        </p:spPr>
      </p:pic>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pic>
        <p:nvPicPr>
          <p:cNvPr id="3" name="Picture 2"/>
          <p:cNvPicPr>
            <a:picLocks noChangeAspect="1"/>
          </p:cNvPicPr>
          <p:nvPr/>
        </p:nvPicPr>
        <p:blipFill>
          <a:blip r:embed="rId6"/>
          <a:stretch>
            <a:fillRect/>
          </a:stretch>
        </p:blipFill>
        <p:spPr>
          <a:xfrm>
            <a:off x="-2582532" y="-251611"/>
            <a:ext cx="2706859" cy="190211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pic>
        <p:nvPicPr>
          <p:cNvPr id="2" name="Picture 1"/>
          <p:cNvPicPr>
            <a:picLocks noChangeAspect="1"/>
          </p:cNvPicPr>
          <p:nvPr/>
        </p:nvPicPr>
        <p:blipFill>
          <a:blip r:embed="rId18"/>
          <a:stretch>
            <a:fillRect/>
          </a:stretch>
        </p:blipFill>
        <p:spPr>
          <a:xfrm>
            <a:off x="-2195488" y="-173358"/>
            <a:ext cx="2706859" cy="1902117"/>
          </a:xfrm>
          <a:prstGeom prst="rect">
            <a:avLst/>
          </a:prstGeom>
        </p:spPr>
      </p:pic>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pic>
        <p:nvPicPr>
          <p:cNvPr id="16" name="Picture 15"/>
          <p:cNvPicPr>
            <a:picLocks noChangeAspect="1"/>
          </p:cNvPicPr>
          <p:nvPr/>
        </p:nvPicPr>
        <p:blipFill>
          <a:blip r:embed="rId15"/>
          <a:stretch>
            <a:fillRect/>
          </a:stretch>
        </p:blipFill>
        <p:spPr>
          <a:xfrm rot="15983569">
            <a:off x="-1786745" y="-349867"/>
            <a:ext cx="1736618" cy="2596256"/>
          </a:xfrm>
          <a:prstGeom prst="rect">
            <a:avLst/>
          </a:prstGeom>
        </p:spPr>
      </p:pic>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8"/>
          <a:stretch>
            <a:fillRect/>
          </a:stretch>
        </p:blipFill>
        <p:spPr>
          <a:xfrm rot="15983569">
            <a:off x="-1771209" y="-349867"/>
            <a:ext cx="1736618" cy="2596256"/>
          </a:xfrm>
          <a:prstGeom prst="rect">
            <a:avLst/>
          </a:prstGeom>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11"/>
          <a:stretch>
            <a:fillRect/>
          </a:stretch>
        </p:blipFill>
        <p:spPr>
          <a:xfrm rot="15983569">
            <a:off x="-1786745" y="-323363"/>
            <a:ext cx="1736618" cy="2596256"/>
          </a:xfrm>
          <a:prstGeom prst="rect">
            <a:avLst/>
          </a:prstGeom>
        </p:spPr>
      </p:pic>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5"/>
          <a:stretch>
            <a:fillRect/>
          </a:stretch>
        </p:blipFill>
        <p:spPr>
          <a:xfrm>
            <a:off x="-2453361" y="0"/>
            <a:ext cx="2706859" cy="1902117"/>
          </a:xfrm>
          <a:prstGeom prst="rect">
            <a:avLst/>
          </a:prstGeom>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12"/>
          <a:stretch>
            <a:fillRect/>
          </a:stretch>
        </p:blipFill>
        <p:spPr>
          <a:xfrm rot="15983569">
            <a:off x="-1786745" y="-349867"/>
            <a:ext cx="1736618" cy="2596256"/>
          </a:xfrm>
          <a:prstGeom prst="rect">
            <a:avLst/>
          </a:prstGeom>
        </p:spPr>
      </p:pic>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stretch>
            <a:fillRect/>
          </a:stretch>
        </p:blipFill>
        <p:spPr>
          <a:xfrm>
            <a:off x="-2426856" y="0"/>
            <a:ext cx="2706859" cy="1902117"/>
          </a:xfrm>
          <a:prstGeom prst="rect">
            <a:avLst/>
          </a:prstGeom>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11"/>
          <a:stretch>
            <a:fillRect/>
          </a:stretch>
        </p:blipFill>
        <p:spPr>
          <a:xfrm rot="15983569">
            <a:off x="-1786745" y="-349867"/>
            <a:ext cx="1736618" cy="2596256"/>
          </a:xfrm>
          <a:prstGeom prst="rect">
            <a:avLst/>
          </a:prstGeom>
        </p:spPr>
      </p:pic>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pic>
        <p:nvPicPr>
          <p:cNvPr id="12" name="Picture 11"/>
          <p:cNvPicPr>
            <a:picLocks noChangeAspect="1"/>
          </p:cNvPicPr>
          <p:nvPr/>
        </p:nvPicPr>
        <p:blipFill>
          <a:blip r:embed="rId11"/>
          <a:stretch>
            <a:fillRect/>
          </a:stretch>
        </p:blipFill>
        <p:spPr>
          <a:xfrm rot="15983569">
            <a:off x="-1786745" y="-349867"/>
            <a:ext cx="1736618" cy="2596256"/>
          </a:xfrm>
          <a:prstGeom prst="rect">
            <a:avLst/>
          </a:prstGeom>
        </p:spPr>
      </p:pic>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p:cNvPicPr>
            <a:picLocks noChangeAspect="1"/>
          </p:cNvPicPr>
          <p:nvPr/>
        </p:nvPicPr>
        <p:blipFill>
          <a:blip r:embed="rId10"/>
          <a:stretch>
            <a:fillRect/>
          </a:stretch>
        </p:blipFill>
        <p:spPr>
          <a:xfrm>
            <a:off x="-2479865" y="-81799"/>
            <a:ext cx="2706859" cy="1902117"/>
          </a:xfrm>
          <a:prstGeom prst="rect">
            <a:avLst/>
          </a:prstGeom>
        </p:spPr>
      </p:pic>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p:cNvPicPr>
            <a:picLocks noChangeAspect="1"/>
          </p:cNvPicPr>
          <p:nvPr/>
        </p:nvPicPr>
        <p:blipFill>
          <a:blip r:embed="rId10"/>
          <a:stretch>
            <a:fillRect/>
          </a:stretch>
        </p:blipFill>
        <p:spPr>
          <a:xfrm>
            <a:off x="-2506369" y="-91498"/>
            <a:ext cx="2706859" cy="1902117"/>
          </a:xfrm>
          <a:prstGeom prst="rect">
            <a:avLst/>
          </a:prstGeom>
        </p:spPr>
      </p:pic>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pic>
        <p:nvPicPr>
          <p:cNvPr id="2" name="Picture 1"/>
          <p:cNvPicPr>
            <a:picLocks noChangeAspect="1"/>
          </p:cNvPicPr>
          <p:nvPr/>
        </p:nvPicPr>
        <p:blipFill>
          <a:blip r:embed="rId6"/>
          <a:stretch>
            <a:fillRect/>
          </a:stretch>
        </p:blipFill>
        <p:spPr>
          <a:xfrm>
            <a:off x="-2338500" y="-119485"/>
            <a:ext cx="3074302" cy="2160320"/>
          </a:xfrm>
          <a:prstGeom prst="rect">
            <a:avLst/>
          </a:prstGeom>
        </p:spPr>
      </p:pic>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pic>
        <p:nvPicPr>
          <p:cNvPr id="6" name="Picture 5"/>
          <p:cNvPicPr>
            <a:picLocks noChangeAspect="1"/>
          </p:cNvPicPr>
          <p:nvPr/>
        </p:nvPicPr>
        <p:blipFill>
          <a:blip r:embed="rId6"/>
          <a:stretch>
            <a:fillRect/>
          </a:stretch>
        </p:blipFill>
        <p:spPr>
          <a:xfrm>
            <a:off x="-2320839" y="0"/>
            <a:ext cx="2706859" cy="2080591"/>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pic>
        <p:nvPicPr>
          <p:cNvPr id="9"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769212" y="-124794"/>
            <a:ext cx="1978761" cy="216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pic>
        <p:nvPicPr>
          <p:cNvPr id="2" name="Picture 1"/>
          <p:cNvPicPr>
            <a:picLocks noChangeAspect="1"/>
          </p:cNvPicPr>
          <p:nvPr/>
        </p:nvPicPr>
        <p:blipFill>
          <a:blip r:embed="rId5"/>
          <a:stretch>
            <a:fillRect/>
          </a:stretch>
        </p:blipFill>
        <p:spPr>
          <a:xfrm>
            <a:off x="-1756310" y="-377502"/>
            <a:ext cx="1862328" cy="3055247"/>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834</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微软雅黑</vt:lpstr>
      <vt:lpstr>Algerian</vt:lpstr>
      <vt:lpstr>Arial</vt:lpstr>
      <vt:lpstr>Calibri</vt:lpstr>
      <vt:lpstr>Calibri Light</vt:lpstr>
      <vt:lpstr>Cambria</vt:lpstr>
      <vt:lpstr>等线</vt:lpstr>
      <vt:lpstr>等线 Light</vt:lpstr>
      <vt:lpstr>Lato</vt:lpstr>
      <vt:lpstr>PangMenZhengDao</vt:lpstr>
      <vt:lpstr>Patrick Hand</vt:lpstr>
      <vt:lpstr>Source Han Sans HW SC</vt:lpstr>
      <vt:lpstr>Times New Roman</vt:lpstr>
      <vt:lpstr>Verdana</vt:lpstr>
      <vt:lpstr>思源黑体 CN Bold</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PKComputer</cp:lastModifiedBy>
  <cp:revision>45</cp:revision>
  <dcterms:created xsi:type="dcterms:W3CDTF">2023-08-09T10:06:45Z</dcterms:created>
  <dcterms:modified xsi:type="dcterms:W3CDTF">2025-10-21T12:47:21Z</dcterms:modified>
</cp:coreProperties>
</file>