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338" r:id="rId2"/>
    <p:sldId id="257" r:id="rId3"/>
    <p:sldId id="259" r:id="rId4"/>
    <p:sldId id="262" r:id="rId5"/>
    <p:sldId id="265" r:id="rId6"/>
    <p:sldId id="349" r:id="rId7"/>
    <p:sldId id="260" r:id="rId8"/>
    <p:sldId id="269" r:id="rId9"/>
    <p:sldId id="271" r:id="rId10"/>
    <p:sldId id="339" r:id="rId11"/>
    <p:sldId id="273" r:id="rId12"/>
    <p:sldId id="350" r:id="rId13"/>
    <p:sldId id="340" r:id="rId14"/>
    <p:sldId id="341" r:id="rId15"/>
    <p:sldId id="351" r:id="rId16"/>
    <p:sldId id="276" r:id="rId17"/>
    <p:sldId id="342" r:id="rId18"/>
    <p:sldId id="343" r:id="rId19"/>
    <p:sldId id="344" r:id="rId20"/>
    <p:sldId id="352" r:id="rId21"/>
    <p:sldId id="281" r:id="rId22"/>
    <p:sldId id="346" r:id="rId23"/>
    <p:sldId id="347" r:id="rId24"/>
    <p:sldId id="348" r:id="rId25"/>
    <p:sldId id="345" r:id="rId26"/>
    <p:sldId id="284" r:id="rId27"/>
    <p:sldId id="337" r:id="rId28"/>
    <p:sldId id="329" r:id="rId29"/>
    <p:sldId id="330" r:id="rId30"/>
    <p:sldId id="326" r:id="rId31"/>
    <p:sldId id="331" r:id="rId32"/>
    <p:sldId id="333" r:id="rId33"/>
    <p:sldId id="335" r:id="rId34"/>
    <p:sldId id="33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CC"/>
    <a:srgbClr val="000066"/>
    <a:srgbClr val="003399"/>
    <a:srgbClr val="00CCFF"/>
    <a:srgbClr val="CCFFFF"/>
    <a:srgbClr val="04B9F1"/>
    <a:srgbClr val="FFBDDE"/>
    <a:srgbClr val="FF4449"/>
    <a:srgbClr val="FFD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242" autoAdjust="0"/>
  </p:normalViewPr>
  <p:slideViewPr>
    <p:cSldViewPr snapToGrid="0">
      <p:cViewPr varScale="1">
        <p:scale>
          <a:sx n="83" d="100"/>
          <a:sy n="83" d="100"/>
        </p:scale>
        <p:origin x="264"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CAFDF-BEA4-459A-B5CA-5316B334A330}"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0F6F5-482C-4F3C-B021-128D7D11F44B}" type="slidenum">
              <a:rPr lang="en-US" smtClean="0"/>
              <a:t>‹#›</a:t>
            </a:fld>
            <a:endParaRPr lang="en-US"/>
          </a:p>
        </p:txBody>
      </p:sp>
    </p:spTree>
    <p:extLst>
      <p:ext uri="{BB962C8B-B14F-4D97-AF65-F5344CB8AC3E}">
        <p14:creationId xmlns:p14="http://schemas.microsoft.com/office/powerpoint/2010/main" val="344541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644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CC894-2ED8-47EF-DB9F-6906263C45FA}"/>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5" name="Footer Placeholder 4">
            <a:extLst>
              <a:ext uri="{FF2B5EF4-FFF2-40B4-BE49-F238E27FC236}">
                <a16:creationId xmlns:a16="http://schemas.microsoft.com/office/drawing/2014/main"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7717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65768-3494-5812-7602-71B24585E74E}"/>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5" name="Footer Placeholder 4">
            <a:extLst>
              <a:ext uri="{FF2B5EF4-FFF2-40B4-BE49-F238E27FC236}">
                <a16:creationId xmlns:a16="http://schemas.microsoft.com/office/drawing/2014/main"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948609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A0170-8195-8BD1-672B-A717F2B08ECC}"/>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5" name="Footer Placeholder 4">
            <a:extLst>
              <a:ext uri="{FF2B5EF4-FFF2-40B4-BE49-F238E27FC236}">
                <a16:creationId xmlns:a16="http://schemas.microsoft.com/office/drawing/2014/main"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974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7C88-39AA-DF64-3881-05BE42AD7FD0}"/>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5" name="Footer Placeholder 4">
            <a:extLst>
              <a:ext uri="{FF2B5EF4-FFF2-40B4-BE49-F238E27FC236}">
                <a16:creationId xmlns:a16="http://schemas.microsoft.com/office/drawing/2014/main"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9512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AC2EB-9B79-95B7-21AB-4B85F9C4E191}"/>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5" name="Footer Placeholder 4">
            <a:extLst>
              <a:ext uri="{FF2B5EF4-FFF2-40B4-BE49-F238E27FC236}">
                <a16:creationId xmlns:a16="http://schemas.microsoft.com/office/drawing/2014/main"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88143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550CF-EDE3-FCB7-DC71-F2A577EFF43D}"/>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6" name="Footer Placeholder 5">
            <a:extLst>
              <a:ext uri="{FF2B5EF4-FFF2-40B4-BE49-F238E27FC236}">
                <a16:creationId xmlns:a16="http://schemas.microsoft.com/office/drawing/2014/main"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9068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23EC-A49C-2723-4CCA-085D828F85D3}"/>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8" name="Footer Placeholder 7">
            <a:extLst>
              <a:ext uri="{FF2B5EF4-FFF2-40B4-BE49-F238E27FC236}">
                <a16:creationId xmlns:a16="http://schemas.microsoft.com/office/drawing/2014/main"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5350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DE643-879F-AECC-BAC9-7874920C6589}"/>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4" name="Footer Placeholder 3">
            <a:extLst>
              <a:ext uri="{FF2B5EF4-FFF2-40B4-BE49-F238E27FC236}">
                <a16:creationId xmlns:a16="http://schemas.microsoft.com/office/drawing/2014/main"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50908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33982-441C-3994-2197-BCA94E8AB084}"/>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3" name="Footer Placeholder 2">
            <a:extLst>
              <a:ext uri="{FF2B5EF4-FFF2-40B4-BE49-F238E27FC236}">
                <a16:creationId xmlns:a16="http://schemas.microsoft.com/office/drawing/2014/main"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590363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64D1-F595-7432-714A-6F88CF98A4B0}"/>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6" name="Footer Placeholder 5">
            <a:extLst>
              <a:ext uri="{FF2B5EF4-FFF2-40B4-BE49-F238E27FC236}">
                <a16:creationId xmlns:a16="http://schemas.microsoft.com/office/drawing/2014/main"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9823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DEB85-75BF-D854-58AD-EC009FB1D42A}"/>
              </a:ext>
            </a:extLst>
          </p:cNvPr>
          <p:cNvSpPr>
            <a:spLocks noGrp="1"/>
          </p:cNvSpPr>
          <p:nvPr>
            <p:ph type="dt" sz="half" idx="10"/>
          </p:nvPr>
        </p:nvSpPr>
        <p:spPr/>
        <p:txBody>
          <a:bodyPr/>
          <a:lstStyle/>
          <a:p>
            <a:fld id="{38F6F90F-5A2C-4D88-A753-E43488C71DE1}" type="datetimeFigureOut">
              <a:rPr lang="en-US" smtClean="0"/>
              <a:t>11/27/2024</a:t>
            </a:fld>
            <a:endParaRPr lang="en-US"/>
          </a:p>
        </p:txBody>
      </p:sp>
      <p:sp>
        <p:nvSpPr>
          <p:cNvPr id="6" name="Footer Placeholder 5">
            <a:extLst>
              <a:ext uri="{FF2B5EF4-FFF2-40B4-BE49-F238E27FC236}">
                <a16:creationId xmlns:a16="http://schemas.microsoft.com/office/drawing/2014/main"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9328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A189D61-C9F4-C4A2-9370-9B741188F3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11/27/2024</a:t>
            </a:fld>
            <a:endParaRPr lang="en-US"/>
          </a:p>
        </p:txBody>
      </p:sp>
      <p:sp>
        <p:nvSpPr>
          <p:cNvPr id="5" name="Footer Placeholder 4">
            <a:extLst>
              <a:ext uri="{FF2B5EF4-FFF2-40B4-BE49-F238E27FC236}">
                <a16:creationId xmlns:a16="http://schemas.microsoft.com/office/drawing/2014/main"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id="{2B076748-2A49-730F-12A3-CF1BA1DE2B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C6AEC0E3-45FA-E04F-1832-F4927151D66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267759" y="2446703"/>
            <a:ext cx="1961823" cy="1964594"/>
          </a:xfrm>
          <a:prstGeom prst="rect">
            <a:avLst/>
          </a:prstGeom>
        </p:spPr>
      </p:pic>
      <p:pic>
        <p:nvPicPr>
          <p:cNvPr id="22" name="Picture 21">
            <a:extLst>
              <a:ext uri="{FF2B5EF4-FFF2-40B4-BE49-F238E27FC236}">
                <a16:creationId xmlns:a16="http://schemas.microsoft.com/office/drawing/2014/main" id="{CDCABC3E-CD52-2B3D-D7C8-8FFAA42DCCE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22487" y="2036700"/>
            <a:ext cx="1961823" cy="1964594"/>
          </a:xfrm>
          <a:prstGeom prst="rect">
            <a:avLst/>
          </a:prstGeom>
        </p:spPr>
      </p:pic>
    </p:spTree>
    <p:extLst>
      <p:ext uri="{BB962C8B-B14F-4D97-AF65-F5344CB8AC3E}">
        <p14:creationId xmlns:p14="http://schemas.microsoft.com/office/powerpoint/2010/main" val="3178903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id="{A8FFC061-7356-881B-3DCB-918AFFDD2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Hình chữ nhật: Góc Tròn 6">
            <a:extLst>
              <a:ext uri="{FF2B5EF4-FFF2-40B4-BE49-F238E27FC236}">
                <a16:creationId xmlns:a16="http://schemas.microsoft.com/office/drawing/2014/main" id="{9CE52F28-C102-29F6-06DB-7EECD6BB845F}"/>
              </a:ext>
            </a:extLst>
          </p:cNvPr>
          <p:cNvSpPr/>
          <p:nvPr/>
        </p:nvSpPr>
        <p:spPr>
          <a:xfrm>
            <a:off x="1443789" y="277124"/>
            <a:ext cx="9641306" cy="5578244"/>
          </a:xfrm>
          <a:custGeom>
            <a:avLst/>
            <a:gdLst>
              <a:gd name="connsiteX0" fmla="*/ 0 w 9641306"/>
              <a:gd name="connsiteY0" fmla="*/ 755740 h 5578244"/>
              <a:gd name="connsiteX1" fmla="*/ 755740 w 9641306"/>
              <a:gd name="connsiteY1" fmla="*/ 0 h 5578244"/>
              <a:gd name="connsiteX2" fmla="*/ 1499038 w 9641306"/>
              <a:gd name="connsiteY2" fmla="*/ 0 h 5578244"/>
              <a:gd name="connsiteX3" fmla="*/ 2079740 w 9641306"/>
              <a:gd name="connsiteY3" fmla="*/ 0 h 5578244"/>
              <a:gd name="connsiteX4" fmla="*/ 2497846 w 9641306"/>
              <a:gd name="connsiteY4" fmla="*/ 0 h 5578244"/>
              <a:gd name="connsiteX5" fmla="*/ 2997249 w 9641306"/>
              <a:gd name="connsiteY5" fmla="*/ 0 h 5578244"/>
              <a:gd name="connsiteX6" fmla="*/ 3496653 w 9641306"/>
              <a:gd name="connsiteY6" fmla="*/ 0 h 5578244"/>
              <a:gd name="connsiteX7" fmla="*/ 4158653 w 9641306"/>
              <a:gd name="connsiteY7" fmla="*/ 0 h 5578244"/>
              <a:gd name="connsiteX8" fmla="*/ 4576758 w 9641306"/>
              <a:gd name="connsiteY8" fmla="*/ 0 h 5578244"/>
              <a:gd name="connsiteX9" fmla="*/ 4994864 w 9641306"/>
              <a:gd name="connsiteY9" fmla="*/ 0 h 5578244"/>
              <a:gd name="connsiteX10" fmla="*/ 5656864 w 9641306"/>
              <a:gd name="connsiteY10" fmla="*/ 0 h 5578244"/>
              <a:gd name="connsiteX11" fmla="*/ 6318864 w 9641306"/>
              <a:gd name="connsiteY11" fmla="*/ 0 h 5578244"/>
              <a:gd name="connsiteX12" fmla="*/ 6980864 w 9641306"/>
              <a:gd name="connsiteY12" fmla="*/ 0 h 5578244"/>
              <a:gd name="connsiteX13" fmla="*/ 7561566 w 9641306"/>
              <a:gd name="connsiteY13" fmla="*/ 0 h 5578244"/>
              <a:gd name="connsiteX14" fmla="*/ 8304864 w 9641306"/>
              <a:gd name="connsiteY14" fmla="*/ 0 h 5578244"/>
              <a:gd name="connsiteX15" fmla="*/ 8885566 w 9641306"/>
              <a:gd name="connsiteY15" fmla="*/ 0 h 5578244"/>
              <a:gd name="connsiteX16" fmla="*/ 9641306 w 9641306"/>
              <a:gd name="connsiteY16" fmla="*/ 755740 h 5578244"/>
              <a:gd name="connsiteX17" fmla="*/ 9641306 w 9641306"/>
              <a:gd name="connsiteY17" fmla="*/ 1214703 h 5578244"/>
              <a:gd name="connsiteX18" fmla="*/ 9641306 w 9641306"/>
              <a:gd name="connsiteY18" fmla="*/ 1795670 h 5578244"/>
              <a:gd name="connsiteX19" fmla="*/ 9641306 w 9641306"/>
              <a:gd name="connsiteY19" fmla="*/ 2417304 h 5578244"/>
              <a:gd name="connsiteX20" fmla="*/ 9641306 w 9641306"/>
              <a:gd name="connsiteY20" fmla="*/ 2998270 h 5578244"/>
              <a:gd name="connsiteX21" fmla="*/ 9641306 w 9641306"/>
              <a:gd name="connsiteY21" fmla="*/ 3660571 h 5578244"/>
              <a:gd name="connsiteX22" fmla="*/ 9641306 w 9641306"/>
              <a:gd name="connsiteY22" fmla="*/ 4160202 h 5578244"/>
              <a:gd name="connsiteX23" fmla="*/ 9641306 w 9641306"/>
              <a:gd name="connsiteY23" fmla="*/ 4822504 h 5578244"/>
              <a:gd name="connsiteX24" fmla="*/ 8885566 w 9641306"/>
              <a:gd name="connsiteY24" fmla="*/ 5578244 h 5578244"/>
              <a:gd name="connsiteX25" fmla="*/ 8467461 w 9641306"/>
              <a:gd name="connsiteY25" fmla="*/ 5578244 h 5578244"/>
              <a:gd name="connsiteX26" fmla="*/ 7805461 w 9641306"/>
              <a:gd name="connsiteY26" fmla="*/ 5578244 h 5578244"/>
              <a:gd name="connsiteX27" fmla="*/ 7306057 w 9641306"/>
              <a:gd name="connsiteY27" fmla="*/ 5578244 h 5578244"/>
              <a:gd name="connsiteX28" fmla="*/ 6969250 w 9641306"/>
              <a:gd name="connsiteY28" fmla="*/ 5578244 h 5578244"/>
              <a:gd name="connsiteX29" fmla="*/ 6551145 w 9641306"/>
              <a:gd name="connsiteY29" fmla="*/ 5578244 h 5578244"/>
              <a:gd name="connsiteX30" fmla="*/ 6051741 w 9641306"/>
              <a:gd name="connsiteY30" fmla="*/ 5578244 h 5578244"/>
              <a:gd name="connsiteX31" fmla="*/ 5471039 w 9641306"/>
              <a:gd name="connsiteY31" fmla="*/ 5578244 h 5578244"/>
              <a:gd name="connsiteX32" fmla="*/ 4727741 w 9641306"/>
              <a:gd name="connsiteY32" fmla="*/ 5578244 h 5578244"/>
              <a:gd name="connsiteX33" fmla="*/ 4147039 w 9641306"/>
              <a:gd name="connsiteY33" fmla="*/ 5578244 h 5578244"/>
              <a:gd name="connsiteX34" fmla="*/ 3403740 w 9641306"/>
              <a:gd name="connsiteY34" fmla="*/ 5578244 h 5578244"/>
              <a:gd name="connsiteX35" fmla="*/ 2741740 w 9641306"/>
              <a:gd name="connsiteY35" fmla="*/ 5578244 h 5578244"/>
              <a:gd name="connsiteX36" fmla="*/ 2323635 w 9641306"/>
              <a:gd name="connsiteY36" fmla="*/ 5578244 h 5578244"/>
              <a:gd name="connsiteX37" fmla="*/ 1661635 w 9641306"/>
              <a:gd name="connsiteY37" fmla="*/ 5578244 h 5578244"/>
              <a:gd name="connsiteX38" fmla="*/ 755740 w 9641306"/>
              <a:gd name="connsiteY38" fmla="*/ 5578244 h 5578244"/>
              <a:gd name="connsiteX39" fmla="*/ 0 w 9641306"/>
              <a:gd name="connsiteY39" fmla="*/ 4822504 h 5578244"/>
              <a:gd name="connsiteX40" fmla="*/ 0 w 9641306"/>
              <a:gd name="connsiteY40" fmla="*/ 4363541 h 5578244"/>
              <a:gd name="connsiteX41" fmla="*/ 0 w 9641306"/>
              <a:gd name="connsiteY41" fmla="*/ 3863910 h 5578244"/>
              <a:gd name="connsiteX42" fmla="*/ 0 w 9641306"/>
              <a:gd name="connsiteY42" fmla="*/ 3201608 h 5578244"/>
              <a:gd name="connsiteX43" fmla="*/ 0 w 9641306"/>
              <a:gd name="connsiteY43" fmla="*/ 2539306 h 5578244"/>
              <a:gd name="connsiteX44" fmla="*/ 0 w 9641306"/>
              <a:gd name="connsiteY44" fmla="*/ 2080343 h 5578244"/>
              <a:gd name="connsiteX45" fmla="*/ 0 w 9641306"/>
              <a:gd name="connsiteY45" fmla="*/ 1621380 h 5578244"/>
              <a:gd name="connsiteX46" fmla="*/ 0 w 9641306"/>
              <a:gd name="connsiteY46" fmla="*/ 755740 h 55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41306" h="5578244" fill="none" extrusionOk="0">
                <a:moveTo>
                  <a:pt x="0" y="755740"/>
                </a:moveTo>
                <a:cubicBezTo>
                  <a:pt x="-70703" y="389320"/>
                  <a:pt x="454408" y="-13393"/>
                  <a:pt x="755740" y="0"/>
                </a:cubicBezTo>
                <a:cubicBezTo>
                  <a:pt x="1009210" y="-14265"/>
                  <a:pt x="1323064" y="1139"/>
                  <a:pt x="1499038" y="0"/>
                </a:cubicBezTo>
                <a:cubicBezTo>
                  <a:pt x="1675012" y="-1139"/>
                  <a:pt x="1866351" y="53520"/>
                  <a:pt x="2079740" y="0"/>
                </a:cubicBezTo>
                <a:cubicBezTo>
                  <a:pt x="2293129" y="-53520"/>
                  <a:pt x="2315784" y="27601"/>
                  <a:pt x="2497846" y="0"/>
                </a:cubicBezTo>
                <a:cubicBezTo>
                  <a:pt x="2679908" y="-27601"/>
                  <a:pt x="2850157" y="16069"/>
                  <a:pt x="2997249" y="0"/>
                </a:cubicBezTo>
                <a:cubicBezTo>
                  <a:pt x="3144341" y="-16069"/>
                  <a:pt x="3265182" y="56084"/>
                  <a:pt x="3496653" y="0"/>
                </a:cubicBezTo>
                <a:cubicBezTo>
                  <a:pt x="3728124" y="-56084"/>
                  <a:pt x="3914498" y="58131"/>
                  <a:pt x="4158653" y="0"/>
                </a:cubicBezTo>
                <a:cubicBezTo>
                  <a:pt x="4402808" y="-58131"/>
                  <a:pt x="4444906" y="13681"/>
                  <a:pt x="4576758" y="0"/>
                </a:cubicBezTo>
                <a:cubicBezTo>
                  <a:pt x="4708611" y="-13681"/>
                  <a:pt x="4902137" y="29499"/>
                  <a:pt x="4994864" y="0"/>
                </a:cubicBezTo>
                <a:cubicBezTo>
                  <a:pt x="5087591" y="-29499"/>
                  <a:pt x="5456950" y="38904"/>
                  <a:pt x="5656864" y="0"/>
                </a:cubicBezTo>
                <a:cubicBezTo>
                  <a:pt x="5856778" y="-38904"/>
                  <a:pt x="6093138" y="73054"/>
                  <a:pt x="6318864" y="0"/>
                </a:cubicBezTo>
                <a:cubicBezTo>
                  <a:pt x="6544590" y="-73054"/>
                  <a:pt x="6847177" y="2412"/>
                  <a:pt x="6980864" y="0"/>
                </a:cubicBezTo>
                <a:cubicBezTo>
                  <a:pt x="7114551" y="-2412"/>
                  <a:pt x="7344710" y="53207"/>
                  <a:pt x="7561566" y="0"/>
                </a:cubicBezTo>
                <a:cubicBezTo>
                  <a:pt x="7778422" y="-53207"/>
                  <a:pt x="8071884" y="5406"/>
                  <a:pt x="8304864" y="0"/>
                </a:cubicBezTo>
                <a:cubicBezTo>
                  <a:pt x="8537844" y="-5406"/>
                  <a:pt x="8670535" y="32406"/>
                  <a:pt x="8885566" y="0"/>
                </a:cubicBezTo>
                <a:cubicBezTo>
                  <a:pt x="9400191" y="37240"/>
                  <a:pt x="9661262" y="304606"/>
                  <a:pt x="9641306" y="755740"/>
                </a:cubicBezTo>
                <a:cubicBezTo>
                  <a:pt x="9696322" y="873878"/>
                  <a:pt x="9618703" y="1057815"/>
                  <a:pt x="9641306" y="1214703"/>
                </a:cubicBezTo>
                <a:cubicBezTo>
                  <a:pt x="9663909" y="1371591"/>
                  <a:pt x="9589515" y="1675335"/>
                  <a:pt x="9641306" y="1795670"/>
                </a:cubicBezTo>
                <a:cubicBezTo>
                  <a:pt x="9693097" y="1916005"/>
                  <a:pt x="9578316" y="2247053"/>
                  <a:pt x="9641306" y="2417304"/>
                </a:cubicBezTo>
                <a:cubicBezTo>
                  <a:pt x="9704296" y="2587555"/>
                  <a:pt x="9572781" y="2712753"/>
                  <a:pt x="9641306" y="2998270"/>
                </a:cubicBezTo>
                <a:cubicBezTo>
                  <a:pt x="9709831" y="3283787"/>
                  <a:pt x="9617801" y="3499841"/>
                  <a:pt x="9641306" y="3660571"/>
                </a:cubicBezTo>
                <a:cubicBezTo>
                  <a:pt x="9664811" y="3821301"/>
                  <a:pt x="9595177" y="4053801"/>
                  <a:pt x="9641306" y="4160202"/>
                </a:cubicBezTo>
                <a:cubicBezTo>
                  <a:pt x="9687435" y="4266603"/>
                  <a:pt x="9634127" y="4511264"/>
                  <a:pt x="9641306" y="4822504"/>
                </a:cubicBezTo>
                <a:cubicBezTo>
                  <a:pt x="9724141" y="5239339"/>
                  <a:pt x="9314453" y="5560609"/>
                  <a:pt x="8885566" y="5578244"/>
                </a:cubicBezTo>
                <a:cubicBezTo>
                  <a:pt x="8746180" y="5596667"/>
                  <a:pt x="8563119" y="5567431"/>
                  <a:pt x="8467461" y="5578244"/>
                </a:cubicBezTo>
                <a:cubicBezTo>
                  <a:pt x="8371803" y="5589057"/>
                  <a:pt x="8008098" y="5566964"/>
                  <a:pt x="7805461" y="5578244"/>
                </a:cubicBezTo>
                <a:cubicBezTo>
                  <a:pt x="7602824" y="5589524"/>
                  <a:pt x="7550400" y="5574090"/>
                  <a:pt x="7306057" y="5578244"/>
                </a:cubicBezTo>
                <a:cubicBezTo>
                  <a:pt x="7061714" y="5582398"/>
                  <a:pt x="7075475" y="5547564"/>
                  <a:pt x="6969250" y="5578244"/>
                </a:cubicBezTo>
                <a:cubicBezTo>
                  <a:pt x="6863025" y="5608924"/>
                  <a:pt x="6681365" y="5554624"/>
                  <a:pt x="6551145" y="5578244"/>
                </a:cubicBezTo>
                <a:cubicBezTo>
                  <a:pt x="6420926" y="5601864"/>
                  <a:pt x="6171817" y="5535575"/>
                  <a:pt x="6051741" y="5578244"/>
                </a:cubicBezTo>
                <a:cubicBezTo>
                  <a:pt x="5931665" y="5620913"/>
                  <a:pt x="5709566" y="5525147"/>
                  <a:pt x="5471039" y="5578244"/>
                </a:cubicBezTo>
                <a:cubicBezTo>
                  <a:pt x="5232512" y="5631341"/>
                  <a:pt x="5070022" y="5510338"/>
                  <a:pt x="4727741" y="5578244"/>
                </a:cubicBezTo>
                <a:cubicBezTo>
                  <a:pt x="4385460" y="5646150"/>
                  <a:pt x="4431847" y="5516532"/>
                  <a:pt x="4147039" y="5578244"/>
                </a:cubicBezTo>
                <a:cubicBezTo>
                  <a:pt x="3862231" y="5639956"/>
                  <a:pt x="3759985" y="5544797"/>
                  <a:pt x="3403740" y="5578244"/>
                </a:cubicBezTo>
                <a:cubicBezTo>
                  <a:pt x="3047495" y="5611691"/>
                  <a:pt x="2953734" y="5549893"/>
                  <a:pt x="2741740" y="5578244"/>
                </a:cubicBezTo>
                <a:cubicBezTo>
                  <a:pt x="2529746" y="5606595"/>
                  <a:pt x="2476146" y="5544668"/>
                  <a:pt x="2323635" y="5578244"/>
                </a:cubicBezTo>
                <a:cubicBezTo>
                  <a:pt x="2171125" y="5611820"/>
                  <a:pt x="1991118" y="5536656"/>
                  <a:pt x="1661635" y="5578244"/>
                </a:cubicBezTo>
                <a:cubicBezTo>
                  <a:pt x="1332152" y="5619832"/>
                  <a:pt x="987929" y="5530568"/>
                  <a:pt x="755740" y="5578244"/>
                </a:cubicBezTo>
                <a:cubicBezTo>
                  <a:pt x="361254" y="5590836"/>
                  <a:pt x="-56023" y="5226425"/>
                  <a:pt x="0" y="4822504"/>
                </a:cubicBezTo>
                <a:cubicBezTo>
                  <a:pt x="-42563" y="4632614"/>
                  <a:pt x="18524" y="4588299"/>
                  <a:pt x="0" y="4363541"/>
                </a:cubicBezTo>
                <a:cubicBezTo>
                  <a:pt x="-18524" y="4138783"/>
                  <a:pt x="15607" y="4086065"/>
                  <a:pt x="0" y="3863910"/>
                </a:cubicBezTo>
                <a:cubicBezTo>
                  <a:pt x="-15607" y="3641755"/>
                  <a:pt x="6949" y="3467748"/>
                  <a:pt x="0" y="3201608"/>
                </a:cubicBezTo>
                <a:cubicBezTo>
                  <a:pt x="-6949" y="2935468"/>
                  <a:pt x="77039" y="2732720"/>
                  <a:pt x="0" y="2539306"/>
                </a:cubicBezTo>
                <a:cubicBezTo>
                  <a:pt x="-77039" y="2345892"/>
                  <a:pt x="44114" y="2292214"/>
                  <a:pt x="0" y="2080343"/>
                </a:cubicBezTo>
                <a:cubicBezTo>
                  <a:pt x="-44114" y="1868472"/>
                  <a:pt x="39785" y="1752813"/>
                  <a:pt x="0" y="1621380"/>
                </a:cubicBezTo>
                <a:cubicBezTo>
                  <a:pt x="-39785" y="1489947"/>
                  <a:pt x="7056" y="1149989"/>
                  <a:pt x="0" y="755740"/>
                </a:cubicBezTo>
                <a:close/>
              </a:path>
              <a:path w="9641306" h="5578244" stroke="0" extrusionOk="0">
                <a:moveTo>
                  <a:pt x="0" y="755740"/>
                </a:moveTo>
                <a:cubicBezTo>
                  <a:pt x="95419" y="327449"/>
                  <a:pt x="390789" y="-3499"/>
                  <a:pt x="755740" y="0"/>
                </a:cubicBezTo>
                <a:cubicBezTo>
                  <a:pt x="1044546" y="-10949"/>
                  <a:pt x="1120724" y="41711"/>
                  <a:pt x="1417740" y="0"/>
                </a:cubicBezTo>
                <a:cubicBezTo>
                  <a:pt x="1714756" y="-41711"/>
                  <a:pt x="1878475" y="16641"/>
                  <a:pt x="2161038" y="0"/>
                </a:cubicBezTo>
                <a:cubicBezTo>
                  <a:pt x="2443601" y="-16641"/>
                  <a:pt x="2398543" y="10561"/>
                  <a:pt x="2579144" y="0"/>
                </a:cubicBezTo>
                <a:cubicBezTo>
                  <a:pt x="2759745" y="-10561"/>
                  <a:pt x="2840096" y="4928"/>
                  <a:pt x="3078547" y="0"/>
                </a:cubicBezTo>
                <a:cubicBezTo>
                  <a:pt x="3316998" y="-4928"/>
                  <a:pt x="3531668" y="7774"/>
                  <a:pt x="3659249" y="0"/>
                </a:cubicBezTo>
                <a:cubicBezTo>
                  <a:pt x="3786830" y="-7774"/>
                  <a:pt x="3843567" y="6423"/>
                  <a:pt x="3996056" y="0"/>
                </a:cubicBezTo>
                <a:cubicBezTo>
                  <a:pt x="4148545" y="-6423"/>
                  <a:pt x="4415804" y="52904"/>
                  <a:pt x="4576758" y="0"/>
                </a:cubicBezTo>
                <a:cubicBezTo>
                  <a:pt x="4737712" y="-52904"/>
                  <a:pt x="4843564" y="56220"/>
                  <a:pt x="5076162" y="0"/>
                </a:cubicBezTo>
                <a:cubicBezTo>
                  <a:pt x="5308760" y="-56220"/>
                  <a:pt x="5429116" y="68117"/>
                  <a:pt x="5738162" y="0"/>
                </a:cubicBezTo>
                <a:cubicBezTo>
                  <a:pt x="6047208" y="-68117"/>
                  <a:pt x="6157632" y="22688"/>
                  <a:pt x="6481460" y="0"/>
                </a:cubicBezTo>
                <a:cubicBezTo>
                  <a:pt x="6805288" y="-22688"/>
                  <a:pt x="6812797" y="48071"/>
                  <a:pt x="7062162" y="0"/>
                </a:cubicBezTo>
                <a:cubicBezTo>
                  <a:pt x="7311527" y="-48071"/>
                  <a:pt x="7520573" y="57968"/>
                  <a:pt x="7642864" y="0"/>
                </a:cubicBezTo>
                <a:cubicBezTo>
                  <a:pt x="7765155" y="-57968"/>
                  <a:pt x="8040511" y="47426"/>
                  <a:pt x="8386162" y="0"/>
                </a:cubicBezTo>
                <a:cubicBezTo>
                  <a:pt x="8731813" y="-47426"/>
                  <a:pt x="8687957" y="53999"/>
                  <a:pt x="8885566" y="0"/>
                </a:cubicBezTo>
                <a:cubicBezTo>
                  <a:pt x="9194485" y="-42430"/>
                  <a:pt x="9577674" y="366419"/>
                  <a:pt x="9641306" y="755740"/>
                </a:cubicBezTo>
                <a:cubicBezTo>
                  <a:pt x="9647151" y="941853"/>
                  <a:pt x="9622950" y="1006065"/>
                  <a:pt x="9641306" y="1255371"/>
                </a:cubicBezTo>
                <a:cubicBezTo>
                  <a:pt x="9659662" y="1504677"/>
                  <a:pt x="9600131" y="1589049"/>
                  <a:pt x="9641306" y="1755002"/>
                </a:cubicBezTo>
                <a:cubicBezTo>
                  <a:pt x="9682481" y="1920955"/>
                  <a:pt x="9640676" y="2082035"/>
                  <a:pt x="9641306" y="2335968"/>
                </a:cubicBezTo>
                <a:cubicBezTo>
                  <a:pt x="9641936" y="2589901"/>
                  <a:pt x="9602861" y="2692840"/>
                  <a:pt x="9641306" y="2998270"/>
                </a:cubicBezTo>
                <a:cubicBezTo>
                  <a:pt x="9679751" y="3303700"/>
                  <a:pt x="9626244" y="3415518"/>
                  <a:pt x="9641306" y="3538569"/>
                </a:cubicBezTo>
                <a:cubicBezTo>
                  <a:pt x="9656368" y="3661620"/>
                  <a:pt x="9599881" y="3800353"/>
                  <a:pt x="9641306" y="3997532"/>
                </a:cubicBezTo>
                <a:cubicBezTo>
                  <a:pt x="9682731" y="4194711"/>
                  <a:pt x="9634411" y="4579988"/>
                  <a:pt x="9641306" y="4822504"/>
                </a:cubicBezTo>
                <a:cubicBezTo>
                  <a:pt x="9594302" y="5130616"/>
                  <a:pt x="9228730" y="5661870"/>
                  <a:pt x="8885566" y="5578244"/>
                </a:cubicBezTo>
                <a:cubicBezTo>
                  <a:pt x="8641248" y="5579277"/>
                  <a:pt x="8555238" y="5536981"/>
                  <a:pt x="8386162" y="5578244"/>
                </a:cubicBezTo>
                <a:cubicBezTo>
                  <a:pt x="8217086" y="5619507"/>
                  <a:pt x="8034928" y="5556544"/>
                  <a:pt x="7805461" y="5578244"/>
                </a:cubicBezTo>
                <a:cubicBezTo>
                  <a:pt x="7575994" y="5599944"/>
                  <a:pt x="7548554" y="5574344"/>
                  <a:pt x="7468653" y="5578244"/>
                </a:cubicBezTo>
                <a:cubicBezTo>
                  <a:pt x="7388752" y="5582144"/>
                  <a:pt x="7092783" y="5568659"/>
                  <a:pt x="6725355" y="5578244"/>
                </a:cubicBezTo>
                <a:cubicBezTo>
                  <a:pt x="6357927" y="5587829"/>
                  <a:pt x="6556373" y="5570964"/>
                  <a:pt x="6388548" y="5578244"/>
                </a:cubicBezTo>
                <a:cubicBezTo>
                  <a:pt x="6220723" y="5585524"/>
                  <a:pt x="6089304" y="5573868"/>
                  <a:pt x="5970443" y="5578244"/>
                </a:cubicBezTo>
                <a:cubicBezTo>
                  <a:pt x="5851583" y="5582620"/>
                  <a:pt x="5674886" y="5555652"/>
                  <a:pt x="5471039" y="5578244"/>
                </a:cubicBezTo>
                <a:cubicBezTo>
                  <a:pt x="5267192" y="5600836"/>
                  <a:pt x="5241604" y="5544360"/>
                  <a:pt x="5134232" y="5578244"/>
                </a:cubicBezTo>
                <a:cubicBezTo>
                  <a:pt x="5026860" y="5612128"/>
                  <a:pt x="4728532" y="5503091"/>
                  <a:pt x="4390934" y="5578244"/>
                </a:cubicBezTo>
                <a:cubicBezTo>
                  <a:pt x="4053336" y="5653397"/>
                  <a:pt x="4152637" y="5543224"/>
                  <a:pt x="4054127" y="5578244"/>
                </a:cubicBezTo>
                <a:cubicBezTo>
                  <a:pt x="3955617" y="5613264"/>
                  <a:pt x="3760740" y="5540463"/>
                  <a:pt x="3554723" y="5578244"/>
                </a:cubicBezTo>
                <a:cubicBezTo>
                  <a:pt x="3348706" y="5616025"/>
                  <a:pt x="3168573" y="5534773"/>
                  <a:pt x="2974021" y="5578244"/>
                </a:cubicBezTo>
                <a:cubicBezTo>
                  <a:pt x="2779469" y="5621715"/>
                  <a:pt x="2520318" y="5512409"/>
                  <a:pt x="2393319" y="5578244"/>
                </a:cubicBezTo>
                <a:cubicBezTo>
                  <a:pt x="2266320" y="5644079"/>
                  <a:pt x="2154484" y="5558261"/>
                  <a:pt x="2056512" y="5578244"/>
                </a:cubicBezTo>
                <a:cubicBezTo>
                  <a:pt x="1958540" y="5598227"/>
                  <a:pt x="1714036" y="5577044"/>
                  <a:pt x="1557109" y="5578244"/>
                </a:cubicBezTo>
                <a:cubicBezTo>
                  <a:pt x="1400182" y="5579444"/>
                  <a:pt x="1098521" y="5525519"/>
                  <a:pt x="755740" y="5578244"/>
                </a:cubicBezTo>
                <a:cubicBezTo>
                  <a:pt x="269656" y="5517817"/>
                  <a:pt x="12257" y="5257638"/>
                  <a:pt x="0" y="4822504"/>
                </a:cubicBezTo>
                <a:cubicBezTo>
                  <a:pt x="-7715" y="4595027"/>
                  <a:pt x="1973" y="4409120"/>
                  <a:pt x="0" y="4160202"/>
                </a:cubicBezTo>
                <a:cubicBezTo>
                  <a:pt x="-1973" y="3911284"/>
                  <a:pt x="1017" y="3856323"/>
                  <a:pt x="0" y="3619904"/>
                </a:cubicBezTo>
                <a:cubicBezTo>
                  <a:pt x="-1017" y="3383485"/>
                  <a:pt x="29227" y="3275049"/>
                  <a:pt x="0" y="3120273"/>
                </a:cubicBezTo>
                <a:cubicBezTo>
                  <a:pt x="-29227" y="2965497"/>
                  <a:pt x="27107" y="2674982"/>
                  <a:pt x="0" y="2539306"/>
                </a:cubicBezTo>
                <a:cubicBezTo>
                  <a:pt x="-27107" y="2403630"/>
                  <a:pt x="3581" y="2189882"/>
                  <a:pt x="0" y="1999008"/>
                </a:cubicBezTo>
                <a:cubicBezTo>
                  <a:pt x="-3581" y="1808134"/>
                  <a:pt x="38679" y="1741957"/>
                  <a:pt x="0" y="1540044"/>
                </a:cubicBezTo>
                <a:cubicBezTo>
                  <a:pt x="-38679" y="1338131"/>
                  <a:pt x="28613" y="1090279"/>
                  <a:pt x="0" y="755740"/>
                </a:cubicBezTo>
                <a:close/>
              </a:path>
            </a:pathLst>
          </a:custGeom>
          <a:solidFill>
            <a:schemeClr val="bg1">
              <a:alpha val="90000"/>
            </a:schemeClr>
          </a:solidFill>
          <a:ln w="38100" cap="rnd" cmpd="thickThin">
            <a:solidFill>
              <a:srgbClr val="00B050"/>
            </a:solidFill>
            <a:prstDash val="dash"/>
            <a:round/>
            <a:extLst>
              <a:ext uri="{C807C97D-BFC1-408E-A445-0C87EB9F89A2}">
                <ask:lineSketchStyleProps xmlns="" xmlns:ask="http://schemas.microsoft.com/office/drawing/2018/sketchyshapes" sd="2925326911">
                  <a:prstGeom prst="roundRect">
                    <a:avLst>
                      <a:gd name="adj" fmla="val 13548"/>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5DDE4034-5EEF-5BC5-5AE4-03674399A5A8}"/>
              </a:ext>
            </a:extLst>
          </p:cNvPr>
          <p:cNvPicPr>
            <a:picLocks noChangeAspect="1"/>
          </p:cNvPicPr>
          <p:nvPr/>
        </p:nvPicPr>
        <p:blipFill>
          <a:blip r:embed="rId3" cstate="hqprint">
            <a:alphaModFix/>
            <a:extLst>
              <a:ext uri="{28A0092B-C50C-407E-A947-70E740481C1C}">
                <a14:useLocalDpi xmlns:a14="http://schemas.microsoft.com/office/drawing/2010/main" val="0"/>
              </a:ext>
            </a:extLst>
          </a:blip>
          <a:stretch>
            <a:fillRect/>
          </a:stretch>
        </p:blipFill>
        <p:spPr>
          <a:xfrm>
            <a:off x="13406626" y="3617307"/>
            <a:ext cx="2879061" cy="2879061"/>
          </a:xfrm>
          <a:prstGeom prst="rect">
            <a:avLst/>
          </a:prstGeom>
        </p:spPr>
      </p:pic>
      <p:sp>
        <p:nvSpPr>
          <p:cNvPr id="8" name="Freeform 2">
            <a:extLst>
              <a:ext uri="{FF2B5EF4-FFF2-40B4-BE49-F238E27FC236}">
                <a16:creationId xmlns:a16="http://schemas.microsoft.com/office/drawing/2014/main" id="{EC8E1A43-3ED5-92E5-3054-71D17DF1F8E7}"/>
              </a:ext>
            </a:extLst>
          </p:cNvPr>
          <p:cNvSpPr/>
          <p:nvPr/>
        </p:nvSpPr>
        <p:spPr>
          <a:xfrm>
            <a:off x="229163" y="2022862"/>
            <a:ext cx="1993297" cy="4731232"/>
          </a:xfrm>
          <a:custGeom>
            <a:avLst/>
            <a:gdLst/>
            <a:ahLst/>
            <a:cxnLst/>
            <a:rect l="l" t="t" r="r" b="b"/>
            <a:pathLst>
              <a:path w="3160249" h="7615058">
                <a:moveTo>
                  <a:pt x="0" y="0"/>
                </a:moveTo>
                <a:lnTo>
                  <a:pt x="3160249" y="0"/>
                </a:lnTo>
                <a:lnTo>
                  <a:pt x="3160249" y="7615058"/>
                </a:lnTo>
                <a:lnTo>
                  <a:pt x="0" y="76150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8D4FD69B-D382-CFD4-F80F-F8A8631A0FF7}"/>
              </a:ext>
            </a:extLst>
          </p:cNvPr>
          <p:cNvPicPr>
            <a:picLocks noChangeAspect="1"/>
          </p:cNvPicPr>
          <p:nvPr/>
        </p:nvPicPr>
        <p:blipFill>
          <a:blip r:embed="rId6"/>
          <a:stretch>
            <a:fillRect/>
          </a:stretch>
        </p:blipFill>
        <p:spPr>
          <a:xfrm>
            <a:off x="2070030" y="277124"/>
            <a:ext cx="8388823" cy="4889416"/>
          </a:xfrm>
          <a:prstGeom prst="rect">
            <a:avLst/>
          </a:prstGeom>
        </p:spPr>
      </p:pic>
    </p:spTree>
    <p:extLst>
      <p:ext uri="{BB962C8B-B14F-4D97-AF65-F5344CB8AC3E}">
        <p14:creationId xmlns:p14="http://schemas.microsoft.com/office/powerpoint/2010/main" val="297126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Hình chữ nhật: Góc Tròn 6">
            <a:extLst>
              <a:ext uri="{FF2B5EF4-FFF2-40B4-BE49-F238E27FC236}">
                <a16:creationId xmlns:a16="http://schemas.microsoft.com/office/drawing/2014/main" id="{14FF9968-597B-1CDB-1B2A-336046D555BB}"/>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 name="Picture 38">
            <a:extLst>
              <a:ext uri="{FF2B5EF4-FFF2-40B4-BE49-F238E27FC236}">
                <a16:creationId xmlns:a16="http://schemas.microsoft.com/office/drawing/2014/main" id="{F2D6C8DE-F90C-B5A9-6E9C-F1B59D070E4E}"/>
              </a:ext>
            </a:extLst>
          </p:cNvPr>
          <p:cNvPicPr>
            <a:picLocks noChangeAspect="1"/>
          </p:cNvPicPr>
          <p:nvPr/>
        </p:nvPicPr>
        <p:blipFill rotWithShape="1">
          <a:blip r:embed="rId3"/>
          <a:srcRect l="9773" b="26815"/>
          <a:stretch/>
        </p:blipFill>
        <p:spPr>
          <a:xfrm>
            <a:off x="6342300" y="2297479"/>
            <a:ext cx="4063795" cy="4157276"/>
          </a:xfrm>
          <a:prstGeom prst="rect">
            <a:avLst/>
          </a:prstGeom>
          <a:effectLst>
            <a:innerShdw blurRad="63500" dist="38100" dir="5400000">
              <a:schemeClr val="tx1">
                <a:lumMod val="75000"/>
                <a:lumOff val="25000"/>
                <a:alpha val="50000"/>
              </a:schemeClr>
            </a:innerShdw>
          </a:effectLst>
        </p:spPr>
      </p:pic>
      <p:pic>
        <p:nvPicPr>
          <p:cNvPr id="40" name="Picture 39">
            <a:extLst>
              <a:ext uri="{FF2B5EF4-FFF2-40B4-BE49-F238E27FC236}">
                <a16:creationId xmlns:a16="http://schemas.microsoft.com/office/drawing/2014/main" id="{1D0C9DB1-8060-2489-27DF-F6D094DAFD3F}"/>
              </a:ext>
            </a:extLst>
          </p:cNvPr>
          <p:cNvPicPr>
            <a:picLocks noChangeAspect="1"/>
          </p:cNvPicPr>
          <p:nvPr/>
        </p:nvPicPr>
        <p:blipFill rotWithShape="1">
          <a:blip r:embed="rId4"/>
          <a:srcRect r="9773" b="26815"/>
          <a:stretch/>
        </p:blipFill>
        <p:spPr>
          <a:xfrm>
            <a:off x="2278505" y="2297479"/>
            <a:ext cx="4063795" cy="4157276"/>
          </a:xfrm>
          <a:prstGeom prst="rect">
            <a:avLst/>
          </a:prstGeom>
          <a:effectLst>
            <a:innerShdw blurRad="63500" dist="38100" dir="5400000">
              <a:schemeClr val="tx1">
                <a:lumMod val="75000"/>
                <a:lumOff val="25000"/>
                <a:alpha val="50000"/>
              </a:schemeClr>
            </a:innerShdw>
          </a:effectLst>
        </p:spPr>
      </p:pic>
      <p:sp>
        <p:nvSpPr>
          <p:cNvPr id="55" name="TextBox 54">
            <a:extLst>
              <a:ext uri="{FF2B5EF4-FFF2-40B4-BE49-F238E27FC236}">
                <a16:creationId xmlns:a16="http://schemas.microsoft.com/office/drawing/2014/main" id="{D3612237-E68F-79D7-F5A2-CF8FD371BADC}"/>
              </a:ext>
            </a:extLst>
          </p:cNvPr>
          <p:cNvSpPr txBox="1"/>
          <p:nvPr/>
        </p:nvSpPr>
        <p:spPr>
          <a:xfrm>
            <a:off x="3304773" y="1788513"/>
            <a:ext cx="6075054" cy="769441"/>
          </a:xfrm>
          <a:custGeom>
            <a:avLst/>
            <a:gdLst>
              <a:gd name="connsiteX0" fmla="*/ 4997010 w 4997010"/>
              <a:gd name="connsiteY0" fmla="*/ 63903 h 1022449"/>
              <a:gd name="connsiteX1" fmla="*/ 4933107 w 4997010"/>
              <a:gd name="connsiteY1" fmla="*/ 127806 h 1022449"/>
              <a:gd name="connsiteX2" fmla="*/ 4933107 w 4997010"/>
              <a:gd name="connsiteY2" fmla="*/ 63903 h 1022449"/>
              <a:gd name="connsiteX3" fmla="*/ 4901155 w 4997010"/>
              <a:gd name="connsiteY3" fmla="*/ 95855 h 1022449"/>
              <a:gd name="connsiteX4" fmla="*/ 4869203 w 4997010"/>
              <a:gd name="connsiteY4" fmla="*/ 63903 h 1022449"/>
              <a:gd name="connsiteX5" fmla="*/ 4869204 w 4997010"/>
              <a:gd name="connsiteY5" fmla="*/ 127806 h 1022449"/>
              <a:gd name="connsiteX6" fmla="*/ 63903 w 4997010"/>
              <a:gd name="connsiteY6" fmla="*/ 127806 h 1022449"/>
              <a:gd name="connsiteX7" fmla="*/ 0 w 4997010"/>
              <a:gd name="connsiteY7" fmla="*/ 191709 h 1022449"/>
              <a:gd name="connsiteX8" fmla="*/ 0 w 4997010"/>
              <a:gd name="connsiteY8" fmla="*/ 958546 h 1022449"/>
              <a:gd name="connsiteX9" fmla="*/ 63903 w 4997010"/>
              <a:gd name="connsiteY9" fmla="*/ 1022449 h 1022449"/>
              <a:gd name="connsiteX10" fmla="*/ 127806 w 4997010"/>
              <a:gd name="connsiteY10" fmla="*/ 958546 h 1022449"/>
              <a:gd name="connsiteX11" fmla="*/ 127806 w 4997010"/>
              <a:gd name="connsiteY11" fmla="*/ 894643 h 1022449"/>
              <a:gd name="connsiteX12" fmla="*/ 4933107 w 4997010"/>
              <a:gd name="connsiteY12" fmla="*/ 894643 h 1022449"/>
              <a:gd name="connsiteX13" fmla="*/ 4997010 w 4997010"/>
              <a:gd name="connsiteY13" fmla="*/ 830740 h 1022449"/>
              <a:gd name="connsiteX14" fmla="*/ 4997010 w 4997010"/>
              <a:gd name="connsiteY14" fmla="*/ 63903 h 1022449"/>
              <a:gd name="connsiteX15" fmla="*/ 63903 w 4997010"/>
              <a:gd name="connsiteY15" fmla="*/ 255612 h 1022449"/>
              <a:gd name="connsiteX16" fmla="*/ 127806 w 4997010"/>
              <a:gd name="connsiteY16" fmla="*/ 191709 h 1022449"/>
              <a:gd name="connsiteX17" fmla="*/ 95854 w 4997010"/>
              <a:gd name="connsiteY17" fmla="*/ 159757 h 1022449"/>
              <a:gd name="connsiteX18" fmla="*/ 63902 w 4997010"/>
              <a:gd name="connsiteY18" fmla="*/ 191709 h 1022449"/>
              <a:gd name="connsiteX19" fmla="*/ 63903 w 4997010"/>
              <a:gd name="connsiteY19" fmla="*/ 255612 h 1022449"/>
              <a:gd name="connsiteX0" fmla="*/ 63903 w 4997010"/>
              <a:gd name="connsiteY0" fmla="*/ 255612 h 1022449"/>
              <a:gd name="connsiteX1" fmla="*/ 127806 w 4997010"/>
              <a:gd name="connsiteY1" fmla="*/ 191709 h 1022449"/>
              <a:gd name="connsiteX2" fmla="*/ 95854 w 4997010"/>
              <a:gd name="connsiteY2" fmla="*/ 159757 h 1022449"/>
              <a:gd name="connsiteX3" fmla="*/ 63902 w 4997010"/>
              <a:gd name="connsiteY3" fmla="*/ 191709 h 1022449"/>
              <a:gd name="connsiteX4" fmla="*/ 63903 w 4997010"/>
              <a:gd name="connsiteY4" fmla="*/ 255612 h 1022449"/>
              <a:gd name="connsiteX5" fmla="*/ 4933107 w 4997010"/>
              <a:gd name="connsiteY5" fmla="*/ 127806 h 1022449"/>
              <a:gd name="connsiteX6" fmla="*/ 4997010 w 4997010"/>
              <a:gd name="connsiteY6" fmla="*/ 63903 h 1022449"/>
              <a:gd name="connsiteX7" fmla="*/ 4933107 w 4997010"/>
              <a:gd name="connsiteY7" fmla="*/ 0 h 1022449"/>
              <a:gd name="connsiteX8" fmla="*/ 4869204 w 4997010"/>
              <a:gd name="connsiteY8" fmla="*/ 63903 h 1022449"/>
              <a:gd name="connsiteX9" fmla="*/ 4901156 w 4997010"/>
              <a:gd name="connsiteY9" fmla="*/ 95855 h 1022449"/>
              <a:gd name="connsiteX10" fmla="*/ 4933108 w 4997010"/>
              <a:gd name="connsiteY10" fmla="*/ 63903 h 1022449"/>
              <a:gd name="connsiteX11" fmla="*/ 4933107 w 4997010"/>
              <a:gd name="connsiteY11" fmla="*/ 127806 h 1022449"/>
              <a:gd name="connsiteX0" fmla="*/ 0 w 4997010"/>
              <a:gd name="connsiteY0" fmla="*/ 191709 h 1022449"/>
              <a:gd name="connsiteX1" fmla="*/ 63903 w 4997010"/>
              <a:gd name="connsiteY1" fmla="*/ 127806 h 1022449"/>
              <a:gd name="connsiteX2" fmla="*/ 4869204 w 4997010"/>
              <a:gd name="connsiteY2" fmla="*/ 127806 h 1022449"/>
              <a:gd name="connsiteX3" fmla="*/ 4869204 w 4997010"/>
              <a:gd name="connsiteY3" fmla="*/ 63903 h 1022449"/>
              <a:gd name="connsiteX4" fmla="*/ 4933107 w 4997010"/>
              <a:gd name="connsiteY4" fmla="*/ 0 h 1022449"/>
              <a:gd name="connsiteX5" fmla="*/ 4997010 w 4997010"/>
              <a:gd name="connsiteY5" fmla="*/ 63903 h 1022449"/>
              <a:gd name="connsiteX6" fmla="*/ 4997010 w 4997010"/>
              <a:gd name="connsiteY6" fmla="*/ 830740 h 1022449"/>
              <a:gd name="connsiteX7" fmla="*/ 4933107 w 4997010"/>
              <a:gd name="connsiteY7" fmla="*/ 894643 h 1022449"/>
              <a:gd name="connsiteX8" fmla="*/ 127806 w 4997010"/>
              <a:gd name="connsiteY8" fmla="*/ 894643 h 1022449"/>
              <a:gd name="connsiteX9" fmla="*/ 127806 w 4997010"/>
              <a:gd name="connsiteY9" fmla="*/ 958546 h 1022449"/>
              <a:gd name="connsiteX10" fmla="*/ 63903 w 4997010"/>
              <a:gd name="connsiteY10" fmla="*/ 1022449 h 1022449"/>
              <a:gd name="connsiteX11" fmla="*/ 0 w 4997010"/>
              <a:gd name="connsiteY11" fmla="*/ 958546 h 1022449"/>
              <a:gd name="connsiteX12" fmla="*/ 0 w 4997010"/>
              <a:gd name="connsiteY12" fmla="*/ 191709 h 1022449"/>
              <a:gd name="connsiteX13" fmla="*/ 4869204 w 4997010"/>
              <a:gd name="connsiteY13" fmla="*/ 127806 h 1022449"/>
              <a:gd name="connsiteX14" fmla="*/ 4933107 w 4997010"/>
              <a:gd name="connsiteY14" fmla="*/ 127806 h 1022449"/>
              <a:gd name="connsiteX15" fmla="*/ 4997010 w 4997010"/>
              <a:gd name="connsiteY15" fmla="*/ 63903 h 1022449"/>
              <a:gd name="connsiteX16" fmla="*/ 4933107 w 4997010"/>
              <a:gd name="connsiteY16" fmla="*/ 127806 h 1022449"/>
              <a:gd name="connsiteX17" fmla="*/ 4933107 w 4997010"/>
              <a:gd name="connsiteY17" fmla="*/ 63903 h 1022449"/>
              <a:gd name="connsiteX18" fmla="*/ 4901155 w 4997010"/>
              <a:gd name="connsiteY18" fmla="*/ 95855 h 1022449"/>
              <a:gd name="connsiteX19" fmla="*/ 4869203 w 4997010"/>
              <a:gd name="connsiteY19" fmla="*/ 63903 h 1022449"/>
              <a:gd name="connsiteX20" fmla="*/ 63903 w 4997010"/>
              <a:gd name="connsiteY20" fmla="*/ 255612 h 1022449"/>
              <a:gd name="connsiteX21" fmla="*/ 63903 w 4997010"/>
              <a:gd name="connsiteY21" fmla="*/ 191709 h 1022449"/>
              <a:gd name="connsiteX22" fmla="*/ 95855 w 4997010"/>
              <a:gd name="connsiteY22" fmla="*/ 159757 h 1022449"/>
              <a:gd name="connsiteX23" fmla="*/ 127807 w 4997010"/>
              <a:gd name="connsiteY23" fmla="*/ 191709 h 1022449"/>
              <a:gd name="connsiteX24" fmla="*/ 63904 w 4997010"/>
              <a:gd name="connsiteY24" fmla="*/ 255612 h 1022449"/>
              <a:gd name="connsiteX25" fmla="*/ 1 w 4997010"/>
              <a:gd name="connsiteY25" fmla="*/ 191709 h 1022449"/>
              <a:gd name="connsiteX26" fmla="*/ 127806 w 4997010"/>
              <a:gd name="connsiteY26" fmla="*/ 191709 h 1022449"/>
              <a:gd name="connsiteX27" fmla="*/ 127806 w 4997010"/>
              <a:gd name="connsiteY27" fmla="*/ 894643 h 102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97010" h="1022449" stroke="0" extrusionOk="0">
                <a:moveTo>
                  <a:pt x="4997010" y="63903"/>
                </a:moveTo>
                <a:cubicBezTo>
                  <a:pt x="4990815" y="73062"/>
                  <a:pt x="4951453" y="99242"/>
                  <a:pt x="4933107" y="127806"/>
                </a:cubicBezTo>
                <a:cubicBezTo>
                  <a:pt x="4934627" y="101533"/>
                  <a:pt x="4936783" y="86412"/>
                  <a:pt x="4933107" y="63903"/>
                </a:cubicBezTo>
                <a:cubicBezTo>
                  <a:pt x="4931962" y="80063"/>
                  <a:pt x="4919264" y="94309"/>
                  <a:pt x="4901155" y="95855"/>
                </a:cubicBezTo>
                <a:cubicBezTo>
                  <a:pt x="4883294" y="95650"/>
                  <a:pt x="4868830" y="81167"/>
                  <a:pt x="4869203" y="63903"/>
                </a:cubicBezTo>
                <a:cubicBezTo>
                  <a:pt x="4873060" y="83635"/>
                  <a:pt x="4873186" y="107330"/>
                  <a:pt x="4869204" y="127806"/>
                </a:cubicBezTo>
                <a:cubicBezTo>
                  <a:pt x="2514792" y="141786"/>
                  <a:pt x="1305293" y="153343"/>
                  <a:pt x="63903" y="127806"/>
                </a:cubicBezTo>
                <a:cubicBezTo>
                  <a:pt x="25947" y="128347"/>
                  <a:pt x="793" y="156717"/>
                  <a:pt x="0" y="191709"/>
                </a:cubicBezTo>
                <a:cubicBezTo>
                  <a:pt x="-8551" y="322396"/>
                  <a:pt x="-36249" y="614039"/>
                  <a:pt x="0" y="958546"/>
                </a:cubicBezTo>
                <a:cubicBezTo>
                  <a:pt x="-3834" y="997910"/>
                  <a:pt x="30071" y="1020651"/>
                  <a:pt x="63903" y="1022449"/>
                </a:cubicBezTo>
                <a:cubicBezTo>
                  <a:pt x="102596" y="1023453"/>
                  <a:pt x="128238" y="994060"/>
                  <a:pt x="127806" y="958546"/>
                </a:cubicBezTo>
                <a:cubicBezTo>
                  <a:pt x="125715" y="927057"/>
                  <a:pt x="130001" y="914040"/>
                  <a:pt x="127806" y="894643"/>
                </a:cubicBezTo>
                <a:cubicBezTo>
                  <a:pt x="1727270" y="952444"/>
                  <a:pt x="3112155" y="835832"/>
                  <a:pt x="4933107" y="894643"/>
                </a:cubicBezTo>
                <a:cubicBezTo>
                  <a:pt x="4964820" y="900154"/>
                  <a:pt x="4998264" y="861559"/>
                  <a:pt x="4997010" y="830740"/>
                </a:cubicBezTo>
                <a:cubicBezTo>
                  <a:pt x="4935293" y="732670"/>
                  <a:pt x="4931781" y="383945"/>
                  <a:pt x="4997010" y="63903"/>
                </a:cubicBezTo>
                <a:close/>
                <a:moveTo>
                  <a:pt x="63903" y="255612"/>
                </a:moveTo>
                <a:cubicBezTo>
                  <a:pt x="102908" y="258656"/>
                  <a:pt x="126227" y="227053"/>
                  <a:pt x="127806" y="191709"/>
                </a:cubicBezTo>
                <a:cubicBezTo>
                  <a:pt x="128621" y="173816"/>
                  <a:pt x="113256" y="159942"/>
                  <a:pt x="95854" y="159757"/>
                </a:cubicBezTo>
                <a:cubicBezTo>
                  <a:pt x="78833" y="159337"/>
                  <a:pt x="63744" y="174375"/>
                  <a:pt x="63902" y="191709"/>
                </a:cubicBezTo>
                <a:cubicBezTo>
                  <a:pt x="63141" y="213121"/>
                  <a:pt x="62635" y="232502"/>
                  <a:pt x="63903" y="255612"/>
                </a:cubicBezTo>
                <a:close/>
              </a:path>
              <a:path w="4997010" h="1022449" fill="darkenLess" stroke="0" extrusionOk="0">
                <a:moveTo>
                  <a:pt x="63903" y="255612"/>
                </a:moveTo>
                <a:cubicBezTo>
                  <a:pt x="103241" y="253854"/>
                  <a:pt x="130821" y="223077"/>
                  <a:pt x="127806" y="191709"/>
                </a:cubicBezTo>
                <a:cubicBezTo>
                  <a:pt x="127573" y="175837"/>
                  <a:pt x="110259" y="161147"/>
                  <a:pt x="95854" y="159757"/>
                </a:cubicBezTo>
                <a:cubicBezTo>
                  <a:pt x="79352" y="162534"/>
                  <a:pt x="64199" y="173505"/>
                  <a:pt x="63902" y="191709"/>
                </a:cubicBezTo>
                <a:cubicBezTo>
                  <a:pt x="60948" y="212511"/>
                  <a:pt x="63887" y="233508"/>
                  <a:pt x="63903" y="255612"/>
                </a:cubicBezTo>
                <a:close/>
                <a:moveTo>
                  <a:pt x="4933107" y="127806"/>
                </a:moveTo>
                <a:cubicBezTo>
                  <a:pt x="4966342" y="131223"/>
                  <a:pt x="5002541" y="99455"/>
                  <a:pt x="4997010" y="63903"/>
                </a:cubicBezTo>
                <a:cubicBezTo>
                  <a:pt x="4995885" y="27489"/>
                  <a:pt x="4966720" y="-219"/>
                  <a:pt x="4933107" y="0"/>
                </a:cubicBezTo>
                <a:cubicBezTo>
                  <a:pt x="4891801" y="2109"/>
                  <a:pt x="4868512" y="30232"/>
                  <a:pt x="4869204" y="63903"/>
                </a:cubicBezTo>
                <a:cubicBezTo>
                  <a:pt x="4868322" y="82375"/>
                  <a:pt x="4887008" y="96018"/>
                  <a:pt x="4901156" y="95855"/>
                </a:cubicBezTo>
                <a:cubicBezTo>
                  <a:pt x="4918234" y="95459"/>
                  <a:pt x="4930645" y="80324"/>
                  <a:pt x="4933108" y="63903"/>
                </a:cubicBezTo>
                <a:cubicBezTo>
                  <a:pt x="4933060" y="85469"/>
                  <a:pt x="4934512" y="106508"/>
                  <a:pt x="4933107" y="127806"/>
                </a:cubicBezTo>
                <a:close/>
              </a:path>
              <a:path w="4997010" h="1022449" fill="none" extrusionOk="0">
                <a:moveTo>
                  <a:pt x="0" y="191709"/>
                </a:moveTo>
                <a:cubicBezTo>
                  <a:pt x="714" y="159457"/>
                  <a:pt x="29684" y="128019"/>
                  <a:pt x="63903" y="127806"/>
                </a:cubicBezTo>
                <a:cubicBezTo>
                  <a:pt x="1682660" y="93656"/>
                  <a:pt x="3095563" y="19158"/>
                  <a:pt x="4869204" y="127806"/>
                </a:cubicBezTo>
                <a:cubicBezTo>
                  <a:pt x="4874146" y="118101"/>
                  <a:pt x="4865443" y="78872"/>
                  <a:pt x="4869204" y="63903"/>
                </a:cubicBezTo>
                <a:cubicBezTo>
                  <a:pt x="4867334" y="25166"/>
                  <a:pt x="4900153" y="-5385"/>
                  <a:pt x="4933107" y="0"/>
                </a:cubicBezTo>
                <a:cubicBezTo>
                  <a:pt x="4967355" y="-104"/>
                  <a:pt x="4996900" y="26891"/>
                  <a:pt x="4997010" y="63903"/>
                </a:cubicBezTo>
                <a:cubicBezTo>
                  <a:pt x="4966067" y="280798"/>
                  <a:pt x="4966726" y="478169"/>
                  <a:pt x="4997010" y="830740"/>
                </a:cubicBezTo>
                <a:cubicBezTo>
                  <a:pt x="4999946" y="866142"/>
                  <a:pt x="4971532" y="895147"/>
                  <a:pt x="4933107" y="894643"/>
                </a:cubicBezTo>
                <a:cubicBezTo>
                  <a:pt x="3165603" y="851667"/>
                  <a:pt x="827524" y="920897"/>
                  <a:pt x="127806" y="894643"/>
                </a:cubicBezTo>
                <a:cubicBezTo>
                  <a:pt x="122147" y="913085"/>
                  <a:pt x="123705" y="933695"/>
                  <a:pt x="127806" y="958546"/>
                </a:cubicBezTo>
                <a:cubicBezTo>
                  <a:pt x="124329" y="991693"/>
                  <a:pt x="104631" y="1018336"/>
                  <a:pt x="63903" y="1022449"/>
                </a:cubicBezTo>
                <a:cubicBezTo>
                  <a:pt x="25228" y="1023221"/>
                  <a:pt x="2776" y="991825"/>
                  <a:pt x="0" y="958546"/>
                </a:cubicBezTo>
                <a:cubicBezTo>
                  <a:pt x="9282" y="803075"/>
                  <a:pt x="-44753" y="402345"/>
                  <a:pt x="0" y="191709"/>
                </a:cubicBezTo>
                <a:close/>
                <a:moveTo>
                  <a:pt x="4869204" y="127806"/>
                </a:moveTo>
                <a:cubicBezTo>
                  <a:pt x="4879232" y="132154"/>
                  <a:pt x="4918597" y="131315"/>
                  <a:pt x="4933107" y="127806"/>
                </a:cubicBezTo>
                <a:cubicBezTo>
                  <a:pt x="4961729" y="127179"/>
                  <a:pt x="4993371" y="97766"/>
                  <a:pt x="4997010" y="63903"/>
                </a:cubicBezTo>
                <a:moveTo>
                  <a:pt x="4933107" y="127806"/>
                </a:moveTo>
                <a:cubicBezTo>
                  <a:pt x="4928345" y="107871"/>
                  <a:pt x="4931513" y="86302"/>
                  <a:pt x="4933107" y="63903"/>
                </a:cubicBezTo>
                <a:cubicBezTo>
                  <a:pt x="4934607" y="83410"/>
                  <a:pt x="4919189" y="95188"/>
                  <a:pt x="4901155" y="95855"/>
                </a:cubicBezTo>
                <a:cubicBezTo>
                  <a:pt x="4882994" y="93761"/>
                  <a:pt x="4867230" y="79419"/>
                  <a:pt x="4869203" y="63903"/>
                </a:cubicBezTo>
                <a:moveTo>
                  <a:pt x="63903" y="255612"/>
                </a:moveTo>
                <a:cubicBezTo>
                  <a:pt x="60519" y="242222"/>
                  <a:pt x="60476" y="223611"/>
                  <a:pt x="63903" y="191709"/>
                </a:cubicBezTo>
                <a:cubicBezTo>
                  <a:pt x="63371" y="177147"/>
                  <a:pt x="77850" y="159376"/>
                  <a:pt x="95855" y="159757"/>
                </a:cubicBezTo>
                <a:cubicBezTo>
                  <a:pt x="111720" y="160072"/>
                  <a:pt x="127463" y="173145"/>
                  <a:pt x="127807" y="191709"/>
                </a:cubicBezTo>
                <a:cubicBezTo>
                  <a:pt x="125655" y="231729"/>
                  <a:pt x="97631" y="258951"/>
                  <a:pt x="63904" y="255612"/>
                </a:cubicBezTo>
                <a:cubicBezTo>
                  <a:pt x="28712" y="256067"/>
                  <a:pt x="4947" y="228431"/>
                  <a:pt x="1" y="191709"/>
                </a:cubicBezTo>
                <a:moveTo>
                  <a:pt x="127806" y="191709"/>
                </a:moveTo>
                <a:cubicBezTo>
                  <a:pt x="141374" y="268365"/>
                  <a:pt x="70002" y="647798"/>
                  <a:pt x="127806" y="894643"/>
                </a:cubicBezTo>
              </a:path>
              <a:path w="4997010" h="1022449" fill="none" stroke="0" extrusionOk="0">
                <a:moveTo>
                  <a:pt x="0" y="191709"/>
                </a:moveTo>
                <a:cubicBezTo>
                  <a:pt x="3002" y="153033"/>
                  <a:pt x="29756" y="129159"/>
                  <a:pt x="63903" y="127806"/>
                </a:cubicBezTo>
                <a:cubicBezTo>
                  <a:pt x="2219486" y="100698"/>
                  <a:pt x="2936482" y="-1682"/>
                  <a:pt x="4869204" y="127806"/>
                </a:cubicBezTo>
                <a:cubicBezTo>
                  <a:pt x="4870914" y="100479"/>
                  <a:pt x="4871675" y="72122"/>
                  <a:pt x="4869204" y="63903"/>
                </a:cubicBezTo>
                <a:cubicBezTo>
                  <a:pt x="4866520" y="31055"/>
                  <a:pt x="4899190" y="-1410"/>
                  <a:pt x="4933107" y="0"/>
                </a:cubicBezTo>
                <a:cubicBezTo>
                  <a:pt x="4972469" y="-2357"/>
                  <a:pt x="4991317" y="29629"/>
                  <a:pt x="4997010" y="63903"/>
                </a:cubicBezTo>
                <a:cubicBezTo>
                  <a:pt x="4953830" y="264877"/>
                  <a:pt x="5025604" y="674265"/>
                  <a:pt x="4997010" y="830740"/>
                </a:cubicBezTo>
                <a:cubicBezTo>
                  <a:pt x="4996987" y="865082"/>
                  <a:pt x="4966934" y="896239"/>
                  <a:pt x="4933107" y="894643"/>
                </a:cubicBezTo>
                <a:cubicBezTo>
                  <a:pt x="3746475" y="783300"/>
                  <a:pt x="1716488" y="883903"/>
                  <a:pt x="127806" y="894643"/>
                </a:cubicBezTo>
                <a:cubicBezTo>
                  <a:pt x="126646" y="921889"/>
                  <a:pt x="123827" y="945404"/>
                  <a:pt x="127806" y="958546"/>
                </a:cubicBezTo>
                <a:cubicBezTo>
                  <a:pt x="125826" y="993182"/>
                  <a:pt x="93652" y="1026383"/>
                  <a:pt x="63903" y="1022449"/>
                </a:cubicBezTo>
                <a:cubicBezTo>
                  <a:pt x="26520" y="1022503"/>
                  <a:pt x="651" y="994783"/>
                  <a:pt x="0" y="958546"/>
                </a:cubicBezTo>
                <a:cubicBezTo>
                  <a:pt x="48683" y="623323"/>
                  <a:pt x="28194" y="353150"/>
                  <a:pt x="0" y="191709"/>
                </a:cubicBezTo>
                <a:close/>
                <a:moveTo>
                  <a:pt x="4869204" y="127806"/>
                </a:moveTo>
                <a:cubicBezTo>
                  <a:pt x="4895167" y="125343"/>
                  <a:pt x="4908289" y="132143"/>
                  <a:pt x="4933107" y="127806"/>
                </a:cubicBezTo>
                <a:cubicBezTo>
                  <a:pt x="4967711" y="124493"/>
                  <a:pt x="5003533" y="98522"/>
                  <a:pt x="4997010" y="63903"/>
                </a:cubicBezTo>
                <a:moveTo>
                  <a:pt x="4933107" y="127806"/>
                </a:moveTo>
                <a:cubicBezTo>
                  <a:pt x="4932918" y="117683"/>
                  <a:pt x="4928006" y="77415"/>
                  <a:pt x="4933107" y="63903"/>
                </a:cubicBezTo>
                <a:cubicBezTo>
                  <a:pt x="4934600" y="80216"/>
                  <a:pt x="4920290" y="95724"/>
                  <a:pt x="4901155" y="95855"/>
                </a:cubicBezTo>
                <a:cubicBezTo>
                  <a:pt x="4884303" y="98473"/>
                  <a:pt x="4866686" y="81306"/>
                  <a:pt x="4869203" y="63903"/>
                </a:cubicBezTo>
                <a:moveTo>
                  <a:pt x="63903" y="255612"/>
                </a:moveTo>
                <a:cubicBezTo>
                  <a:pt x="67296" y="246532"/>
                  <a:pt x="66534" y="222840"/>
                  <a:pt x="63903" y="191709"/>
                </a:cubicBezTo>
                <a:cubicBezTo>
                  <a:pt x="64359" y="174148"/>
                  <a:pt x="78748" y="156789"/>
                  <a:pt x="95855" y="159757"/>
                </a:cubicBezTo>
                <a:cubicBezTo>
                  <a:pt x="115456" y="159787"/>
                  <a:pt x="124599" y="172740"/>
                  <a:pt x="127807" y="191709"/>
                </a:cubicBezTo>
                <a:cubicBezTo>
                  <a:pt x="128889" y="225921"/>
                  <a:pt x="96648" y="254024"/>
                  <a:pt x="63904" y="255612"/>
                </a:cubicBezTo>
                <a:cubicBezTo>
                  <a:pt x="29388" y="254167"/>
                  <a:pt x="-433" y="232627"/>
                  <a:pt x="1" y="191709"/>
                </a:cubicBezTo>
                <a:moveTo>
                  <a:pt x="127806" y="191709"/>
                </a:moveTo>
                <a:cubicBezTo>
                  <a:pt x="75672" y="473347"/>
                  <a:pt x="140077" y="740734"/>
                  <a:pt x="127806" y="894643"/>
                </a:cubicBezTo>
              </a:path>
            </a:pathLst>
          </a:custGeom>
          <a:solidFill>
            <a:srgbClr val="FFFF00">
              <a:alpha val="50000"/>
            </a:srgbClr>
          </a:solidFill>
          <a:ln w="28575">
            <a:solidFill>
              <a:srgbClr val="FFC000"/>
            </a:solidFill>
            <a:extLst>
              <a:ext uri="{C807C97D-BFC1-408E-A445-0C87EB9F89A2}">
                <ask:lineSketchStyleProps xmlns="" xmlns:ask="http://schemas.microsoft.com/office/drawing/2018/sketchyshapes" sd="83179582">
                  <a:prstGeom prst="horizontalScroll">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Thảo</a:t>
            </a:r>
            <a:r>
              <a:rPr kumimoji="0" lang="en-US" sz="4400" b="0" i="0" u="none" strike="noStrike" kern="1200" cap="none" spc="0" normalizeH="0" baseline="0" noProof="0" dirty="0">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luận</a:t>
            </a:r>
            <a:r>
              <a:rPr kumimoji="0" lang="en-US" sz="4400" b="0" i="0" u="none" strike="noStrike" kern="1200" cap="none" spc="0" normalizeH="0" baseline="0" noProof="0" dirty="0">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nhóm</a:t>
            </a:r>
            <a:r>
              <a:rPr kumimoji="0" lang="en-US" sz="4400" b="0" i="0" u="none" strike="noStrike" kern="1200" cap="none" spc="0" normalizeH="0" baseline="0" noProof="0" dirty="0">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đôi</a:t>
            </a:r>
            <a:endParaRPr kumimoji="0" lang="en-US" sz="4400" b="0" i="0" u="none" strike="noStrike" kern="1200" cap="none" spc="0" normalizeH="0" baseline="0" noProof="0" dirty="0">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endParaRPr>
          </a:p>
        </p:txBody>
      </p:sp>
    </p:spTree>
    <p:extLst>
      <p:ext uri="{BB962C8B-B14F-4D97-AF65-F5344CB8AC3E}">
        <p14:creationId xmlns:p14="http://schemas.microsoft.com/office/powerpoint/2010/main" val="202770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667">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66667">
                                          <p:cBhvr additive="base">
                                            <p:cTn id="11" dur="1000" fill="hold"/>
                                            <p:tgtEl>
                                              <p:spTgt spid="3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16" presetClass="entr" presetSubtype="37" fill="hold" grpId="0"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ppt_x"/>
                                              </p:val>
                                            </p:tav>
                                            <p:tav tm="100000">
                                              <p:val>
                                                <p:strVal val="#ppt_x"/>
                                              </p:val>
                                            </p:tav>
                                          </p:tavLst>
                                        </p:anim>
                                        <p:anim calcmode="lin" valueType="num">
                                          <p:cBhvr additive="base">
                                            <p:cTn id="12" dur="10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uỷn.wav"/>
                                            </p:tgtEl>
                                          </p:cMediaNode>
                                        </p:audio>
                                      </p:subTnLst>
                                    </p:cTn>
                                  </p:par>
                                  <p:par>
                                    <p:cTn id="13" presetID="16" presetClass="entr" presetSubtype="37" fill="hold" grpId="0"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FA23895-A3BF-24AF-9388-012FA31FFC17}"/>
              </a:ext>
            </a:extLst>
          </p:cNvPr>
          <p:cNvSpPr txBox="1"/>
          <p:nvPr/>
        </p:nvSpPr>
        <p:spPr>
          <a:xfrm>
            <a:off x="1684298" y="787543"/>
            <a:ext cx="9789147" cy="584775"/>
          </a:xfrm>
          <a:prstGeom prst="rect">
            <a:avLst/>
          </a:prstGeom>
          <a:noFill/>
        </p:spPr>
        <p:txBody>
          <a:bodyPr wrap="square" rtlCol="0">
            <a:spAutoFit/>
          </a:bodyPr>
          <a:lstStyle/>
          <a:p>
            <a:r>
              <a:rPr lang="en-US" sz="3200" b="1">
                <a:solidFill>
                  <a:srgbClr val="002060"/>
                </a:solidFill>
              </a:rPr>
              <a:t>Thực vật lấy từ đất những gì để sống và phát triển?</a:t>
            </a:r>
            <a:endParaRPr lang="en-US" sz="3200" b="1" dirty="0">
              <a:solidFill>
                <a:srgbClr val="002060"/>
              </a:solidFill>
            </a:endParaRPr>
          </a:p>
        </p:txBody>
      </p:sp>
      <p:pic>
        <p:nvPicPr>
          <p:cNvPr id="1026" name="Picture 2" descr="Cute Colorful Flower PNG &amp; SVG Design For T-Shirts">
            <a:extLst>
              <a:ext uri="{FF2B5EF4-FFF2-40B4-BE49-F238E27FC236}">
                <a16:creationId xmlns:a16="http://schemas.microsoft.com/office/drawing/2014/main" id="{599656A7-544A-AACF-F49A-B4E07792968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5743" y="787543"/>
            <a:ext cx="792000" cy="792000"/>
          </a:xfrm>
          <a:prstGeom prst="rect">
            <a:avLst/>
          </a:prstGeom>
          <a:noFill/>
          <a:effectLst>
            <a:innerShdw blurRad="63500" dist="38100" dir="13500000">
              <a:schemeClr val="tx1">
                <a:lumMod val="65000"/>
                <a:lumOff val="3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8897BA-032F-5EA6-B94C-2896F7EF3C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92996" y="1750104"/>
            <a:ext cx="4617689" cy="2285419"/>
          </a:xfrm>
          <a:prstGeom prst="rect">
            <a:avLst/>
          </a:prstGeom>
        </p:spPr>
      </p:pic>
      <p:sp>
        <p:nvSpPr>
          <p:cNvPr id="6" name="Rectangle: Rounded Corners 5">
            <a:extLst>
              <a:ext uri="{FF2B5EF4-FFF2-40B4-BE49-F238E27FC236}">
                <a16:creationId xmlns:a16="http://schemas.microsoft.com/office/drawing/2014/main" id="{C61DE892-2526-9CC0-4C6C-4DA992B5AA8F}"/>
              </a:ext>
            </a:extLst>
          </p:cNvPr>
          <p:cNvSpPr/>
          <p:nvPr/>
        </p:nvSpPr>
        <p:spPr>
          <a:xfrm>
            <a:off x="6458499" y="2065833"/>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ysClr val="windowText" lastClr="000000"/>
                </a:solidFill>
              </a:rPr>
              <a:t>Đất chứa chất khoáng, chất hữu cơ (mùn), không khí, nước,...</a:t>
            </a:r>
            <a:endParaRPr lang="en-US" sz="2800">
              <a:solidFill>
                <a:sysClr val="windowText" lastClr="000000"/>
              </a:solidFill>
            </a:endParaRPr>
          </a:p>
        </p:txBody>
      </p:sp>
      <p:sp>
        <p:nvSpPr>
          <p:cNvPr id="8" name="Rectangle: Rounded Corners 7">
            <a:extLst>
              <a:ext uri="{FF2B5EF4-FFF2-40B4-BE49-F238E27FC236}">
                <a16:creationId xmlns:a16="http://schemas.microsoft.com/office/drawing/2014/main" id="{7A1E27EC-E772-C378-9D6F-9C226777F676}"/>
              </a:ext>
            </a:extLst>
          </p:cNvPr>
          <p:cNvSpPr/>
          <p:nvPr/>
        </p:nvSpPr>
        <p:spPr>
          <a:xfrm>
            <a:off x="1290676" y="4206084"/>
            <a:ext cx="9789147" cy="1864373"/>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FF0000"/>
                </a:solidFill>
              </a:rPr>
              <a:t>Thực vật lấy từ đất </a:t>
            </a:r>
            <a:r>
              <a:rPr lang="vi-VN" sz="3600">
                <a:solidFill>
                  <a:srgbClr val="0070C0"/>
                </a:solidFill>
              </a:rPr>
              <a:t>chất khoáng, chất hữu cơ, không khí, nước,…</a:t>
            </a:r>
            <a:r>
              <a:rPr lang="vi-VN" sz="3600">
                <a:solidFill>
                  <a:srgbClr val="FF0000"/>
                </a:solidFill>
              </a:rPr>
              <a:t> để sống và phát triển.</a:t>
            </a:r>
            <a:endParaRPr lang="vi-VN" sz="3600">
              <a:solidFill>
                <a:srgbClr val="0070C0"/>
              </a:solidFill>
            </a:endParaRPr>
          </a:p>
        </p:txBody>
      </p:sp>
    </p:spTree>
    <p:extLst>
      <p:ext uri="{BB962C8B-B14F-4D97-AF65-F5344CB8AC3E}">
        <p14:creationId xmlns:p14="http://schemas.microsoft.com/office/powerpoint/2010/main" val="29043836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Đồ họa 17" descr="Back with solid fill">
            <a:extLst>
              <a:ext uri="{FF2B5EF4-FFF2-40B4-BE49-F238E27FC236}">
                <a16:creationId xmlns:a16="http://schemas.microsoft.com/office/drawing/2014/main" id="{D65352B4-CFEC-D406-1EC8-050C6D672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0569116">
            <a:off x="3603534" y="3617029"/>
            <a:ext cx="1270000" cy="1270000"/>
          </a:xfrm>
          <a:prstGeom prst="rect">
            <a:avLst/>
          </a:prstGeom>
        </p:spPr>
      </p:pic>
      <p:pic>
        <p:nvPicPr>
          <p:cNvPr id="5" name="Đồ họa 18" descr="Back with solid fill">
            <a:extLst>
              <a:ext uri="{FF2B5EF4-FFF2-40B4-BE49-F238E27FC236}">
                <a16:creationId xmlns:a16="http://schemas.microsoft.com/office/drawing/2014/main" id="{7AF64154-01EA-D797-6F5B-D94A16715A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1030884" flipH="1">
            <a:off x="6462877" y="3617029"/>
            <a:ext cx="1270000" cy="1270000"/>
          </a:xfrm>
          <a:prstGeom prst="rect">
            <a:avLst/>
          </a:prstGeom>
        </p:spPr>
      </p:pic>
      <p:sp>
        <p:nvSpPr>
          <p:cNvPr id="7" name="Hình chữ nhật 21">
            <a:extLst>
              <a:ext uri="{FF2B5EF4-FFF2-40B4-BE49-F238E27FC236}">
                <a16:creationId xmlns:a16="http://schemas.microsoft.com/office/drawing/2014/main" id="{6204D20C-5BC6-05D2-DCBE-E86426D84308}"/>
              </a:ext>
            </a:extLst>
          </p:cNvPr>
          <p:cNvSpPr/>
          <p:nvPr/>
        </p:nvSpPr>
        <p:spPr>
          <a:xfrm>
            <a:off x="8030148" y="4928213"/>
            <a:ext cx="3166500" cy="615553"/>
          </a:xfrm>
          <a:prstGeom prst="rect">
            <a:avLst/>
          </a:prstGeom>
          <a:noFill/>
        </p:spPr>
        <p:txBody>
          <a:bodyPr wrap="square" lIns="60960" tIns="30480" rIns="60960" bIns="30480">
            <a:spAutoFit/>
          </a:bodyPr>
          <a:lstStyle/>
          <a:p>
            <a:pPr algn="ctr" defTabSz="609630"/>
            <a:r>
              <a:rPr lang="vi-VN" sz="3600" b="1">
                <a:ln w="0"/>
                <a:solidFill>
                  <a:srgbClr val="FF0000"/>
                </a:solidFill>
                <a:effectLst>
                  <a:outerShdw blurRad="38100" dist="19050" dir="2700000" algn="tl" rotWithShape="0">
                    <a:prstClr val="black">
                      <a:alpha val="40000"/>
                    </a:prstClr>
                  </a:outerShdw>
                </a:effectLst>
                <a:latin typeface="Arial" panose="020B0604020202020204" pitchFamily="34" charset="0"/>
              </a:rPr>
              <a:t>NƯỚC</a:t>
            </a:r>
          </a:p>
        </p:txBody>
      </p:sp>
      <p:sp>
        <p:nvSpPr>
          <p:cNvPr id="10" name="Hình chữ nhật 22">
            <a:extLst>
              <a:ext uri="{FF2B5EF4-FFF2-40B4-BE49-F238E27FC236}">
                <a16:creationId xmlns:a16="http://schemas.microsoft.com/office/drawing/2014/main" id="{48DBA5FF-4E04-B3A0-4751-252845A0810B}"/>
              </a:ext>
            </a:extLst>
          </p:cNvPr>
          <p:cNvSpPr/>
          <p:nvPr/>
        </p:nvSpPr>
        <p:spPr>
          <a:xfrm>
            <a:off x="1536610" y="4891976"/>
            <a:ext cx="5099679" cy="615553"/>
          </a:xfrm>
          <a:prstGeom prst="rect">
            <a:avLst/>
          </a:prstGeom>
          <a:noFill/>
        </p:spPr>
        <p:txBody>
          <a:bodyPr wrap="square" lIns="60960" tIns="30480" rIns="60960" bIns="30480">
            <a:spAutoFit/>
          </a:bodyPr>
          <a:lstStyle/>
          <a:p>
            <a:pPr algn="ctr" defTabSz="609630"/>
            <a:r>
              <a:rPr lang="vi-VN" sz="3600" b="1">
                <a:ln w="0"/>
                <a:solidFill>
                  <a:srgbClr val="FF0000"/>
                </a:solidFill>
                <a:effectLst>
                  <a:outerShdw blurRad="38100" dist="19050" dir="2700000" algn="tl" rotWithShape="0">
                    <a:prstClr val="black">
                      <a:alpha val="40000"/>
                    </a:prstClr>
                  </a:outerShdw>
                </a:effectLst>
                <a:latin typeface="Arial" panose="020B0604020202020204" pitchFamily="34" charset="0"/>
              </a:rPr>
              <a:t>CHẤT DINH DƯỠNG</a:t>
            </a:r>
          </a:p>
        </p:txBody>
      </p:sp>
      <p:pic>
        <p:nvPicPr>
          <p:cNvPr id="11" name="Picture 2" descr="Hình ảnh Vector Phim Hoạt Hình Minh Họa Nhân Vật Giọt Nước PNG , Hoạt Hình,  Nước, Dễ Thương PNG và Vector với nền trong suốt để tải xuống miễn phí">
            <a:extLst>
              <a:ext uri="{FF2B5EF4-FFF2-40B4-BE49-F238E27FC236}">
                <a16:creationId xmlns:a16="http://schemas.microsoft.com/office/drawing/2014/main" id="{A0CBFA28-3DE5-ECC4-E7BD-C5DB2623660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284244" y="3291931"/>
            <a:ext cx="1996792" cy="19967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ây Non Mọc Lên Từ đất PNG , Cây Con, đất, Màu Xanh Lá PNG trong  suốt và Vector để tải xuống miễn phí">
            <a:extLst>
              <a:ext uri="{FF2B5EF4-FFF2-40B4-BE49-F238E27FC236}">
                <a16:creationId xmlns:a16="http://schemas.microsoft.com/office/drawing/2014/main" id="{3E1D03F8-6428-6736-DE87-13478A94B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657" y="607795"/>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5">
            <a:extLst>
              <a:ext uri="{FF2B5EF4-FFF2-40B4-BE49-F238E27FC236}">
                <a16:creationId xmlns:a16="http://schemas.microsoft.com/office/drawing/2014/main" id="{9FFAEE51-5FD2-76C1-95DF-3A0D4651B12D}"/>
              </a:ext>
            </a:extLst>
          </p:cNvPr>
          <p:cNvSpPr/>
          <p:nvPr/>
        </p:nvSpPr>
        <p:spPr>
          <a:xfrm>
            <a:off x="1493017" y="803941"/>
            <a:ext cx="2501776"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KHÔNG KHÍ</a:t>
            </a:r>
          </a:p>
        </p:txBody>
      </p:sp>
      <p:pic>
        <p:nvPicPr>
          <p:cNvPr id="14" name="Picture 4" descr="Hình ảnh Không Khí PNG , Bụi Bặm, Môi Trường, ô Nhiễm Biểu Tượng đường Chấm  Màu Xanh PNG và Vector với nền trong suốt để tải xuống miễn phí">
            <a:extLst>
              <a:ext uri="{FF2B5EF4-FFF2-40B4-BE49-F238E27FC236}">
                <a16:creationId xmlns:a16="http://schemas.microsoft.com/office/drawing/2014/main" id="{22D744EA-D2C2-5B65-0D90-559A11D0780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531983" y="1282244"/>
            <a:ext cx="1367560" cy="13675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ồ họa 17" descr="Back with solid fill">
            <a:extLst>
              <a:ext uri="{FF2B5EF4-FFF2-40B4-BE49-F238E27FC236}">
                <a16:creationId xmlns:a16="http://schemas.microsoft.com/office/drawing/2014/main" id="{010517DB-8BF5-EF08-5A8B-3441461913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798267" flipH="1">
            <a:off x="3990743" y="1705319"/>
            <a:ext cx="1270000" cy="1270000"/>
          </a:xfrm>
          <a:prstGeom prst="rect">
            <a:avLst/>
          </a:prstGeom>
        </p:spPr>
      </p:pic>
    </p:spTree>
    <p:extLst>
      <p:ext uri="{BB962C8B-B14F-4D97-AF65-F5344CB8AC3E}">
        <p14:creationId xmlns:p14="http://schemas.microsoft.com/office/powerpoint/2010/main" val="34618709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FA23895-A3BF-24AF-9388-012FA31FFC17}"/>
              </a:ext>
            </a:extLst>
          </p:cNvPr>
          <p:cNvSpPr txBox="1"/>
          <p:nvPr/>
        </p:nvSpPr>
        <p:spPr>
          <a:xfrm>
            <a:off x="1684298" y="787543"/>
            <a:ext cx="9789147" cy="584775"/>
          </a:xfrm>
          <a:prstGeom prst="rect">
            <a:avLst/>
          </a:prstGeom>
          <a:noFill/>
        </p:spPr>
        <p:txBody>
          <a:bodyPr wrap="square" rtlCol="0">
            <a:spAutoFit/>
          </a:bodyPr>
          <a:lstStyle/>
          <a:p>
            <a:pPr lvl="0"/>
            <a:r>
              <a:rPr lang="vi-VN" sz="3200" b="1">
                <a:solidFill>
                  <a:srgbClr val="002060"/>
                </a:solidFill>
                <a:latin typeface="Aptos" panose="02110004020202020204"/>
              </a:rPr>
              <a:t>Vì sao một số động vật có thể sống được trong đất?</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26" name="Picture 2" descr="Cute Colorful Flower PNG &amp; SVG Design For T-Shirts">
            <a:extLst>
              <a:ext uri="{FF2B5EF4-FFF2-40B4-BE49-F238E27FC236}">
                <a16:creationId xmlns:a16="http://schemas.microsoft.com/office/drawing/2014/main" id="{599656A7-544A-AACF-F49A-B4E07792968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5743" y="787543"/>
            <a:ext cx="792000" cy="792000"/>
          </a:xfrm>
          <a:prstGeom prst="rect">
            <a:avLst/>
          </a:prstGeom>
          <a:noFill/>
          <a:effectLst>
            <a:innerShdw blurRad="63500" dist="38100" dir="13500000">
              <a:schemeClr val="tx1">
                <a:lumMod val="65000"/>
                <a:lumOff val="3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8897BA-032F-5EA6-B94C-2896F7EF3C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92996" y="1750104"/>
            <a:ext cx="4617689" cy="2285419"/>
          </a:xfrm>
          <a:prstGeom prst="rect">
            <a:avLst/>
          </a:prstGeom>
        </p:spPr>
      </p:pic>
      <p:sp>
        <p:nvSpPr>
          <p:cNvPr id="6" name="Rectangle: Rounded Corners 5">
            <a:extLst>
              <a:ext uri="{FF2B5EF4-FFF2-40B4-BE49-F238E27FC236}">
                <a16:creationId xmlns:a16="http://schemas.microsoft.com/office/drawing/2014/main" id="{C61DE892-2526-9CC0-4C6C-4DA992B5AA8F}"/>
              </a:ext>
            </a:extLst>
          </p:cNvPr>
          <p:cNvSpPr/>
          <p:nvPr/>
        </p:nvSpPr>
        <p:spPr>
          <a:xfrm>
            <a:off x="6181316" y="2065833"/>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Đất chứa chất khoáng, chất hữu cơ (mùn), không khí, nước,...</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7A1E27EC-E772-C378-9D6F-9C226777F676}"/>
              </a:ext>
            </a:extLst>
          </p:cNvPr>
          <p:cNvSpPr/>
          <p:nvPr/>
        </p:nvSpPr>
        <p:spPr>
          <a:xfrm>
            <a:off x="1684298" y="4413309"/>
            <a:ext cx="8901198" cy="1877131"/>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FF0000"/>
                </a:solidFill>
              </a:rPr>
              <a:t>Đ</a:t>
            </a:r>
            <a:r>
              <a:rPr lang="vi-VN" sz="3600">
                <a:solidFill>
                  <a:srgbClr val="FF0000"/>
                </a:solidFill>
              </a:rPr>
              <a:t>ộng vật có thể sống được trong đất </a:t>
            </a:r>
            <a:endParaRPr lang="en-US" sz="3600">
              <a:solidFill>
                <a:srgbClr val="FF0000"/>
              </a:solidFill>
            </a:endParaRPr>
          </a:p>
          <a:p>
            <a:pPr lvl="0" algn="ctr">
              <a:defRPr/>
            </a:pPr>
            <a:r>
              <a:rPr lang="vi-VN" sz="3600">
                <a:solidFill>
                  <a:srgbClr val="0070C0"/>
                </a:solidFill>
              </a:rPr>
              <a:t>vì trong đất có không khí, nước và các chất dinh dưỡng (chất khoáng, mùn),...</a:t>
            </a:r>
          </a:p>
        </p:txBody>
      </p:sp>
    </p:spTree>
    <p:extLst>
      <p:ext uri="{BB962C8B-B14F-4D97-AF65-F5344CB8AC3E}">
        <p14:creationId xmlns:p14="http://schemas.microsoft.com/office/powerpoint/2010/main" val="33138721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FA23895-A3BF-24AF-9388-012FA31FFC17}"/>
              </a:ext>
            </a:extLst>
          </p:cNvPr>
          <p:cNvSpPr txBox="1"/>
          <p:nvPr/>
        </p:nvSpPr>
        <p:spPr>
          <a:xfrm>
            <a:off x="1684298" y="787543"/>
            <a:ext cx="9789147" cy="584775"/>
          </a:xfrm>
          <a:prstGeom prst="rect">
            <a:avLst/>
          </a:prstGeom>
          <a:noFill/>
        </p:spPr>
        <p:txBody>
          <a:bodyPr wrap="square" rtlCol="0">
            <a:spAutoFit/>
          </a:bodyPr>
          <a:lstStyle/>
          <a:p>
            <a:pPr lvl="0"/>
            <a:r>
              <a:rPr lang="vi-VN" sz="3200" b="1">
                <a:solidFill>
                  <a:srgbClr val="002060"/>
                </a:solidFill>
                <a:latin typeface="Aptos" panose="02110004020202020204"/>
              </a:rPr>
              <a:t>Theo em, đất có những thành phần nào?</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26" name="Picture 2" descr="Cute Colorful Flower PNG &amp; SVG Design For T-Shirts">
            <a:extLst>
              <a:ext uri="{FF2B5EF4-FFF2-40B4-BE49-F238E27FC236}">
                <a16:creationId xmlns:a16="http://schemas.microsoft.com/office/drawing/2014/main" id="{599656A7-544A-AACF-F49A-B4E07792968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5743" y="787543"/>
            <a:ext cx="792000" cy="792000"/>
          </a:xfrm>
          <a:prstGeom prst="rect">
            <a:avLst/>
          </a:prstGeom>
          <a:noFill/>
          <a:effectLst>
            <a:innerShdw blurRad="63500" dist="38100" dir="13500000">
              <a:schemeClr val="tx1">
                <a:lumMod val="65000"/>
                <a:lumOff val="3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8897BA-032F-5EA6-B94C-2896F7EF3C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92996" y="1750104"/>
            <a:ext cx="4617689" cy="2285419"/>
          </a:xfrm>
          <a:prstGeom prst="rect">
            <a:avLst/>
          </a:prstGeom>
        </p:spPr>
      </p:pic>
      <p:sp>
        <p:nvSpPr>
          <p:cNvPr id="6" name="Rectangle: Rounded Corners 5">
            <a:extLst>
              <a:ext uri="{FF2B5EF4-FFF2-40B4-BE49-F238E27FC236}">
                <a16:creationId xmlns:a16="http://schemas.microsoft.com/office/drawing/2014/main" id="{C61DE892-2526-9CC0-4C6C-4DA992B5AA8F}"/>
              </a:ext>
            </a:extLst>
          </p:cNvPr>
          <p:cNvSpPr/>
          <p:nvPr/>
        </p:nvSpPr>
        <p:spPr>
          <a:xfrm>
            <a:off x="6181316" y="2065833"/>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Đất chứa chất khoáng, chất hữu cơ (mùn), không khí, nước,...</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7A1E27EC-E772-C378-9D6F-9C226777F676}"/>
              </a:ext>
            </a:extLst>
          </p:cNvPr>
          <p:cNvSpPr/>
          <p:nvPr/>
        </p:nvSpPr>
        <p:spPr>
          <a:xfrm>
            <a:off x="889188" y="4413310"/>
            <a:ext cx="10584257" cy="1657147"/>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FF0000"/>
                </a:solidFill>
              </a:rPr>
              <a:t>Theo em, đất gồm những thành phần: </a:t>
            </a:r>
            <a:endParaRPr lang="en-US" sz="3600">
              <a:solidFill>
                <a:srgbClr val="FF0000"/>
              </a:solidFill>
            </a:endParaRPr>
          </a:p>
          <a:p>
            <a:pPr lvl="0" algn="ctr">
              <a:defRPr/>
            </a:pPr>
            <a:r>
              <a:rPr lang="vi-VN" sz="3600">
                <a:solidFill>
                  <a:srgbClr val="0070C0"/>
                </a:solidFill>
              </a:rPr>
              <a:t>chất khoáng, mùn, không khí, nước,...</a:t>
            </a:r>
            <a:endParaRPr kumimoji="0" lang="vi-VN" sz="3600" b="0" i="0" u="none" strike="noStrike" kern="1200" cap="none" spc="0" normalizeH="0" baseline="0" noProof="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560029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55AB22B2-F021-9C7D-DCC7-2F86B71A3E3D}"/>
              </a:ext>
            </a:extLst>
          </p:cNvPr>
          <p:cNvGrpSpPr/>
          <p:nvPr/>
        </p:nvGrpSpPr>
        <p:grpSpPr>
          <a:xfrm>
            <a:off x="4067171" y="2600628"/>
            <a:ext cx="3628153" cy="1833562"/>
            <a:chOff x="4095383" y="2275194"/>
            <a:chExt cx="3628153" cy="1833562"/>
          </a:xfrm>
          <a:scene3d>
            <a:camera prst="orthographicFront"/>
            <a:lightRig rig="threePt" dir="t"/>
          </a:scene3d>
        </p:grpSpPr>
        <p:sp>
          <p:nvSpPr>
            <p:cNvPr id="37" name="Oval 36">
              <a:extLst>
                <a:ext uri="{FF2B5EF4-FFF2-40B4-BE49-F238E27FC236}">
                  <a16:creationId xmlns:a16="http://schemas.microsoft.com/office/drawing/2014/main" id="{061D4E71-B21C-B24F-330E-386A2518EAF2}"/>
                </a:ext>
              </a:extLst>
            </p:cNvPr>
            <p:cNvSpPr/>
            <p:nvPr/>
          </p:nvSpPr>
          <p:spPr>
            <a:xfrm>
              <a:off x="4095383" y="2275194"/>
              <a:ext cx="3628153" cy="1833562"/>
            </a:xfrm>
            <a:prstGeom prst="ellipse">
              <a:avLst/>
            </a:prstGeom>
            <a:solidFill>
              <a:srgbClr val="FFFF00"/>
            </a:solidFill>
            <a:sp3d>
              <a:bevelT prst="angle"/>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38" name="Oval 4">
              <a:extLst>
                <a:ext uri="{FF2B5EF4-FFF2-40B4-BE49-F238E27FC236}">
                  <a16:creationId xmlns:a16="http://schemas.microsoft.com/office/drawing/2014/main" id="{E19341D1-E82B-A073-9B48-1AFEEF2F9892}"/>
                </a:ext>
              </a:extLst>
            </p:cNvPr>
            <p:cNvSpPr txBox="1"/>
            <p:nvPr/>
          </p:nvSpPr>
          <p:spPr>
            <a:xfrm>
              <a:off x="4626714" y="2543713"/>
              <a:ext cx="2565491" cy="12965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3600" b="1" kern="1200">
                  <a:solidFill>
                    <a:srgbClr val="FF0000"/>
                  </a:solidFill>
                </a:rPr>
                <a:t>THÀNH PHẦN CỦA ĐẤT</a:t>
              </a:r>
              <a:endParaRPr lang="en-US" sz="3600" b="1" kern="1200">
                <a:solidFill>
                  <a:srgbClr val="FF0000"/>
                </a:solidFill>
              </a:endParaRPr>
            </a:p>
          </p:txBody>
        </p:sp>
      </p:grpSp>
      <p:grpSp>
        <p:nvGrpSpPr>
          <p:cNvPr id="4" name="Group 3">
            <a:extLst>
              <a:ext uri="{FF2B5EF4-FFF2-40B4-BE49-F238E27FC236}">
                <a16:creationId xmlns:a16="http://schemas.microsoft.com/office/drawing/2014/main" id="{224817F0-54C7-CCAB-33F5-EE0876041786}"/>
              </a:ext>
            </a:extLst>
          </p:cNvPr>
          <p:cNvGrpSpPr/>
          <p:nvPr/>
        </p:nvGrpSpPr>
        <p:grpSpPr>
          <a:xfrm>
            <a:off x="5597879" y="2144388"/>
            <a:ext cx="566737" cy="322410"/>
            <a:chOff x="5626091" y="1818954"/>
            <a:chExt cx="566737" cy="322410"/>
          </a:xfrm>
          <a:solidFill>
            <a:srgbClr val="00B0F0"/>
          </a:solidFill>
        </p:grpSpPr>
        <p:sp>
          <p:nvSpPr>
            <p:cNvPr id="35" name="Arrow: Right 34">
              <a:extLst>
                <a:ext uri="{FF2B5EF4-FFF2-40B4-BE49-F238E27FC236}">
                  <a16:creationId xmlns:a16="http://schemas.microsoft.com/office/drawing/2014/main" id="{80E22805-2B7A-8DD1-D5D0-4152D0C67A8F}"/>
                </a:ext>
              </a:extLst>
            </p:cNvPr>
            <p:cNvSpPr/>
            <p:nvPr/>
          </p:nvSpPr>
          <p:spPr>
            <a:xfrm rot="16200000">
              <a:off x="5748255" y="1696790"/>
              <a:ext cx="322409"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36" name="Arrow: Right 6">
              <a:extLst>
                <a:ext uri="{FF2B5EF4-FFF2-40B4-BE49-F238E27FC236}">
                  <a16:creationId xmlns:a16="http://schemas.microsoft.com/office/drawing/2014/main" id="{A46FD139-C8B3-C0AF-8B70-C11F57750AAB}"/>
                </a:ext>
              </a:extLst>
            </p:cNvPr>
            <p:cNvSpPr txBox="1"/>
            <p:nvPr/>
          </p:nvSpPr>
          <p:spPr>
            <a:xfrm rot="16200000">
              <a:off x="5796617" y="1858499"/>
              <a:ext cx="225686"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6" name="Group 5">
            <a:extLst>
              <a:ext uri="{FF2B5EF4-FFF2-40B4-BE49-F238E27FC236}">
                <a16:creationId xmlns:a16="http://schemas.microsoft.com/office/drawing/2014/main" id="{3A276870-8C3B-CDFC-27F2-0443CA640950}"/>
              </a:ext>
            </a:extLst>
          </p:cNvPr>
          <p:cNvGrpSpPr/>
          <p:nvPr/>
        </p:nvGrpSpPr>
        <p:grpSpPr>
          <a:xfrm>
            <a:off x="4661012" y="325434"/>
            <a:ext cx="2440471" cy="1666875"/>
            <a:chOff x="4689224" y="0"/>
            <a:chExt cx="2440471" cy="1666875"/>
          </a:xfrm>
        </p:grpSpPr>
        <p:sp>
          <p:nvSpPr>
            <p:cNvPr id="33" name="Oval 32">
              <a:extLst>
                <a:ext uri="{FF2B5EF4-FFF2-40B4-BE49-F238E27FC236}">
                  <a16:creationId xmlns:a16="http://schemas.microsoft.com/office/drawing/2014/main" id="{43BE182B-5CCA-3B0D-4861-0C9EBE3FF912}"/>
                </a:ext>
              </a:extLst>
            </p:cNvPr>
            <p:cNvSpPr/>
            <p:nvPr/>
          </p:nvSpPr>
          <p:spPr>
            <a:xfrm>
              <a:off x="4689224" y="0"/>
              <a:ext cx="2440471" cy="1666875"/>
            </a:xfrm>
            <a:prstGeom prst="ellipse">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34" name="Oval 8">
              <a:extLst>
                <a:ext uri="{FF2B5EF4-FFF2-40B4-BE49-F238E27FC236}">
                  <a16:creationId xmlns:a16="http://schemas.microsoft.com/office/drawing/2014/main" id="{E3276475-D1D5-AB6F-0B5B-95BBC80A1660}"/>
                </a:ext>
              </a:extLst>
            </p:cNvPr>
            <p:cNvSpPr txBox="1"/>
            <p:nvPr/>
          </p:nvSpPr>
          <p:spPr>
            <a:xfrm>
              <a:off x="4809314" y="244107"/>
              <a:ext cx="2235271" cy="1178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CHẤT KHOÁNG</a:t>
              </a:r>
            </a:p>
          </p:txBody>
        </p:sp>
      </p:grpSp>
      <p:grpSp>
        <p:nvGrpSpPr>
          <p:cNvPr id="8" name="Group 7">
            <a:extLst>
              <a:ext uri="{FF2B5EF4-FFF2-40B4-BE49-F238E27FC236}">
                <a16:creationId xmlns:a16="http://schemas.microsoft.com/office/drawing/2014/main" id="{4BAF9F94-EF83-C632-4A1C-193CE62DD08F}"/>
              </a:ext>
            </a:extLst>
          </p:cNvPr>
          <p:cNvGrpSpPr/>
          <p:nvPr/>
        </p:nvGrpSpPr>
        <p:grpSpPr>
          <a:xfrm>
            <a:off x="7828566" y="3263314"/>
            <a:ext cx="322708" cy="566737"/>
            <a:chOff x="7856778" y="2937880"/>
            <a:chExt cx="322708" cy="566737"/>
          </a:xfrm>
          <a:solidFill>
            <a:srgbClr val="00B0F0"/>
          </a:solidFill>
        </p:grpSpPr>
        <p:sp>
          <p:nvSpPr>
            <p:cNvPr id="31" name="Arrow: Right 30">
              <a:extLst>
                <a:ext uri="{FF2B5EF4-FFF2-40B4-BE49-F238E27FC236}">
                  <a16:creationId xmlns:a16="http://schemas.microsoft.com/office/drawing/2014/main" id="{948028DA-D13D-980D-5820-97F28820C36D}"/>
                </a:ext>
              </a:extLst>
            </p:cNvPr>
            <p:cNvSpPr/>
            <p:nvPr/>
          </p:nvSpPr>
          <p:spPr>
            <a:xfrm rot="47721">
              <a:off x="7856778" y="2937880"/>
              <a:ext cx="322708"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32" name="Arrow: Right 10">
              <a:extLst>
                <a:ext uri="{FF2B5EF4-FFF2-40B4-BE49-F238E27FC236}">
                  <a16:creationId xmlns:a16="http://schemas.microsoft.com/office/drawing/2014/main" id="{7CE407E9-AB9E-027C-B60E-04A0B881D3FB}"/>
                </a:ext>
              </a:extLst>
            </p:cNvPr>
            <p:cNvSpPr txBox="1"/>
            <p:nvPr/>
          </p:nvSpPr>
          <p:spPr>
            <a:xfrm rot="47721">
              <a:off x="7856783" y="3050555"/>
              <a:ext cx="225896"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16" name="Group 15">
            <a:extLst>
              <a:ext uri="{FF2B5EF4-FFF2-40B4-BE49-F238E27FC236}">
                <a16:creationId xmlns:a16="http://schemas.microsoft.com/office/drawing/2014/main" id="{A3271F14-3B10-0A58-783C-96826E94961A}"/>
              </a:ext>
            </a:extLst>
          </p:cNvPr>
          <p:cNvGrpSpPr/>
          <p:nvPr/>
        </p:nvGrpSpPr>
        <p:grpSpPr>
          <a:xfrm>
            <a:off x="8302996" y="2738434"/>
            <a:ext cx="3002808" cy="1666874"/>
            <a:chOff x="8331208" y="2413000"/>
            <a:chExt cx="3002808" cy="1666874"/>
          </a:xfrm>
        </p:grpSpPr>
        <p:sp>
          <p:nvSpPr>
            <p:cNvPr id="29" name="Oval 28">
              <a:extLst>
                <a:ext uri="{FF2B5EF4-FFF2-40B4-BE49-F238E27FC236}">
                  <a16:creationId xmlns:a16="http://schemas.microsoft.com/office/drawing/2014/main" id="{B8C02D3E-5A89-FED1-323E-6FEF78A730A3}"/>
                </a:ext>
              </a:extLst>
            </p:cNvPr>
            <p:cNvSpPr/>
            <p:nvPr/>
          </p:nvSpPr>
          <p:spPr>
            <a:xfrm>
              <a:off x="8331208" y="2413000"/>
              <a:ext cx="3002808" cy="1666874"/>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30" name="Oval 12">
              <a:extLst>
                <a:ext uri="{FF2B5EF4-FFF2-40B4-BE49-F238E27FC236}">
                  <a16:creationId xmlns:a16="http://schemas.microsoft.com/office/drawing/2014/main" id="{A2A8B0EC-7CEA-FD16-8D51-29C7B81D4BAB}"/>
                </a:ext>
              </a:extLst>
            </p:cNvPr>
            <p:cNvSpPr txBox="1"/>
            <p:nvPr/>
          </p:nvSpPr>
          <p:spPr>
            <a:xfrm>
              <a:off x="8770959" y="2657108"/>
              <a:ext cx="2123306" cy="11786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CHẤT HỮU CƠ (mùn)</a:t>
              </a:r>
              <a:endParaRPr lang="en-US" sz="3600" kern="1200"/>
            </a:p>
          </p:txBody>
        </p:sp>
      </p:grpSp>
      <p:grpSp>
        <p:nvGrpSpPr>
          <p:cNvPr id="17" name="Group 16">
            <a:extLst>
              <a:ext uri="{FF2B5EF4-FFF2-40B4-BE49-F238E27FC236}">
                <a16:creationId xmlns:a16="http://schemas.microsoft.com/office/drawing/2014/main" id="{7C6C43FD-8F1F-CBE7-34DC-CB1BCB9D66BF}"/>
              </a:ext>
            </a:extLst>
          </p:cNvPr>
          <p:cNvGrpSpPr/>
          <p:nvPr/>
        </p:nvGrpSpPr>
        <p:grpSpPr>
          <a:xfrm>
            <a:off x="5607394" y="4591977"/>
            <a:ext cx="566737" cy="380161"/>
            <a:chOff x="5635606" y="4266543"/>
            <a:chExt cx="566737" cy="380161"/>
          </a:xfrm>
          <a:solidFill>
            <a:srgbClr val="00B0F0"/>
          </a:solidFill>
        </p:grpSpPr>
        <p:sp>
          <p:nvSpPr>
            <p:cNvPr id="27" name="Arrow: Right 26">
              <a:extLst>
                <a:ext uri="{FF2B5EF4-FFF2-40B4-BE49-F238E27FC236}">
                  <a16:creationId xmlns:a16="http://schemas.microsoft.com/office/drawing/2014/main" id="{0F2D9A32-C715-A987-744C-B03ACC2088BC}"/>
                </a:ext>
              </a:extLst>
            </p:cNvPr>
            <p:cNvSpPr/>
            <p:nvPr/>
          </p:nvSpPr>
          <p:spPr>
            <a:xfrm rot="5374134">
              <a:off x="5728894" y="4173255"/>
              <a:ext cx="380161"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28" name="Arrow: Right 14">
              <a:extLst>
                <a:ext uri="{FF2B5EF4-FFF2-40B4-BE49-F238E27FC236}">
                  <a16:creationId xmlns:a16="http://schemas.microsoft.com/office/drawing/2014/main" id="{ED7A91FA-A051-CA0C-4574-0118A23C5C95}"/>
                </a:ext>
              </a:extLst>
            </p:cNvPr>
            <p:cNvSpPr txBox="1"/>
            <p:nvPr/>
          </p:nvSpPr>
          <p:spPr>
            <a:xfrm rot="5374134">
              <a:off x="5785489" y="4229580"/>
              <a:ext cx="266113"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18" name="Group 17">
            <a:extLst>
              <a:ext uri="{FF2B5EF4-FFF2-40B4-BE49-F238E27FC236}">
                <a16:creationId xmlns:a16="http://schemas.microsoft.com/office/drawing/2014/main" id="{508554CF-A768-7C23-0EFA-9105FE6916A0}"/>
              </a:ext>
            </a:extLst>
          </p:cNvPr>
          <p:cNvGrpSpPr/>
          <p:nvPr/>
        </p:nvGrpSpPr>
        <p:grpSpPr>
          <a:xfrm>
            <a:off x="4543794" y="5151444"/>
            <a:ext cx="2709888" cy="1381122"/>
            <a:chOff x="4572006" y="4826010"/>
            <a:chExt cx="2709888" cy="1381122"/>
          </a:xfrm>
        </p:grpSpPr>
        <p:sp>
          <p:nvSpPr>
            <p:cNvPr id="25" name="Oval 24">
              <a:extLst>
                <a:ext uri="{FF2B5EF4-FFF2-40B4-BE49-F238E27FC236}">
                  <a16:creationId xmlns:a16="http://schemas.microsoft.com/office/drawing/2014/main" id="{B829F7D5-EBD8-8EF0-C456-CDF19BCA2D47}"/>
                </a:ext>
              </a:extLst>
            </p:cNvPr>
            <p:cNvSpPr/>
            <p:nvPr/>
          </p:nvSpPr>
          <p:spPr>
            <a:xfrm>
              <a:off x="4572006" y="4826010"/>
              <a:ext cx="2709888" cy="1381122"/>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26" name="Oval 16">
              <a:extLst>
                <a:ext uri="{FF2B5EF4-FFF2-40B4-BE49-F238E27FC236}">
                  <a16:creationId xmlns:a16="http://schemas.microsoft.com/office/drawing/2014/main" id="{D5D179CE-F8DD-9182-7A83-C4FC3D6CB324}"/>
                </a:ext>
              </a:extLst>
            </p:cNvPr>
            <p:cNvSpPr txBox="1"/>
            <p:nvPr/>
          </p:nvSpPr>
          <p:spPr>
            <a:xfrm>
              <a:off x="4968860" y="5028271"/>
              <a:ext cx="1916180" cy="976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KHÔNG KHÍ</a:t>
              </a:r>
              <a:endParaRPr lang="en-US" sz="3600" kern="1200"/>
            </a:p>
          </p:txBody>
        </p:sp>
      </p:grpSp>
      <p:grpSp>
        <p:nvGrpSpPr>
          <p:cNvPr id="19" name="Group 18">
            <a:extLst>
              <a:ext uri="{FF2B5EF4-FFF2-40B4-BE49-F238E27FC236}">
                <a16:creationId xmlns:a16="http://schemas.microsoft.com/office/drawing/2014/main" id="{8E61844F-FE5B-7DB1-040B-FCB32EA75977}"/>
              </a:ext>
            </a:extLst>
          </p:cNvPr>
          <p:cNvGrpSpPr/>
          <p:nvPr/>
        </p:nvGrpSpPr>
        <p:grpSpPr>
          <a:xfrm>
            <a:off x="3373925" y="3265902"/>
            <a:ext cx="490422" cy="566737"/>
            <a:chOff x="3402137" y="2940468"/>
            <a:chExt cx="490422" cy="566737"/>
          </a:xfrm>
          <a:solidFill>
            <a:srgbClr val="00B0F0"/>
          </a:solidFill>
        </p:grpSpPr>
        <p:sp>
          <p:nvSpPr>
            <p:cNvPr id="23" name="Arrow: Right 22">
              <a:extLst>
                <a:ext uri="{FF2B5EF4-FFF2-40B4-BE49-F238E27FC236}">
                  <a16:creationId xmlns:a16="http://schemas.microsoft.com/office/drawing/2014/main" id="{5D541A46-3072-54A7-7F7E-1F46B4C511B6}"/>
                </a:ext>
              </a:extLst>
            </p:cNvPr>
            <p:cNvSpPr/>
            <p:nvPr/>
          </p:nvSpPr>
          <p:spPr>
            <a:xfrm rot="10751583">
              <a:off x="3402137" y="2940468"/>
              <a:ext cx="490422"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24" name="Arrow: Right 18">
              <a:extLst>
                <a:ext uri="{FF2B5EF4-FFF2-40B4-BE49-F238E27FC236}">
                  <a16:creationId xmlns:a16="http://schemas.microsoft.com/office/drawing/2014/main" id="{3DD6B9BE-BABC-7153-539E-30CBBB768AE6}"/>
                </a:ext>
              </a:extLst>
            </p:cNvPr>
            <p:cNvSpPr txBox="1"/>
            <p:nvPr/>
          </p:nvSpPr>
          <p:spPr>
            <a:xfrm rot="21551583">
              <a:off x="3549257" y="3052779"/>
              <a:ext cx="343295"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20" name="Group 19">
            <a:extLst>
              <a:ext uri="{FF2B5EF4-FFF2-40B4-BE49-F238E27FC236}">
                <a16:creationId xmlns:a16="http://schemas.microsoft.com/office/drawing/2014/main" id="{2CBBFE6C-D4CB-CB7D-591A-A3933919EC7F}"/>
              </a:ext>
            </a:extLst>
          </p:cNvPr>
          <p:cNvGrpSpPr/>
          <p:nvPr/>
        </p:nvGrpSpPr>
        <p:grpSpPr>
          <a:xfrm>
            <a:off x="886197" y="2738434"/>
            <a:ext cx="2256648" cy="1666875"/>
            <a:chOff x="914409" y="2413000"/>
            <a:chExt cx="2256648" cy="1666875"/>
          </a:xfrm>
        </p:grpSpPr>
        <p:sp>
          <p:nvSpPr>
            <p:cNvPr id="21" name="Oval 20">
              <a:extLst>
                <a:ext uri="{FF2B5EF4-FFF2-40B4-BE49-F238E27FC236}">
                  <a16:creationId xmlns:a16="http://schemas.microsoft.com/office/drawing/2014/main" id="{8AD023D1-C199-7647-802D-CF54574C6841}"/>
                </a:ext>
              </a:extLst>
            </p:cNvPr>
            <p:cNvSpPr/>
            <p:nvPr/>
          </p:nvSpPr>
          <p:spPr>
            <a:xfrm>
              <a:off x="914409" y="2413000"/>
              <a:ext cx="2256648" cy="1666875"/>
            </a:xfrm>
            <a:prstGeom prst="ellips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22" name="Oval 20">
              <a:extLst>
                <a:ext uri="{FF2B5EF4-FFF2-40B4-BE49-F238E27FC236}">
                  <a16:creationId xmlns:a16="http://schemas.microsoft.com/office/drawing/2014/main" id="{86748AA6-AA0A-09AB-253E-9260F2FE8D2A}"/>
                </a:ext>
              </a:extLst>
            </p:cNvPr>
            <p:cNvSpPr txBox="1"/>
            <p:nvPr/>
          </p:nvSpPr>
          <p:spPr>
            <a:xfrm>
              <a:off x="1244887" y="2657108"/>
              <a:ext cx="1595692" cy="1178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NƯỚC</a:t>
              </a:r>
              <a:endParaRPr lang="en-US" sz="3600" kern="1200"/>
            </a:p>
          </p:txBody>
        </p:sp>
      </p:grpSp>
    </p:spTree>
    <p:extLst>
      <p:ext uri="{BB962C8B-B14F-4D97-AF65-F5344CB8AC3E}">
        <p14:creationId xmlns:p14="http://schemas.microsoft.com/office/powerpoint/2010/main" val="12131583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DA84AA0-E49D-B80C-5204-3AC96FD23050}"/>
              </a:ext>
            </a:extLst>
          </p:cNvPr>
          <p:cNvSpPr/>
          <p:nvPr/>
        </p:nvSpPr>
        <p:spPr>
          <a:xfrm>
            <a:off x="803871" y="2144110"/>
            <a:ext cx="10584257" cy="4051738"/>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Aptos" panose="02110004020202020204"/>
                <a:ea typeface="+mn-ea"/>
                <a:cs typeface="+mn-cs"/>
              </a:rPr>
              <a:t>	</a:t>
            </a: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Các thành phần chính của đất gồm: </a:t>
            </a:r>
            <a:r>
              <a:rPr kumimoji="0" lang="vi-VN" sz="3600" b="0" i="0" u="none" strike="noStrike" kern="1200" cap="none" spc="0" normalizeH="0" baseline="0" noProof="0">
                <a:ln>
                  <a:noFill/>
                </a:ln>
                <a:solidFill>
                  <a:srgbClr val="FF0066"/>
                </a:solidFill>
                <a:effectLst/>
                <a:uLnTx/>
                <a:uFillTx/>
                <a:latin typeface="Arial" panose="020B0604020202020204" pitchFamily="34" charset="0"/>
                <a:ea typeface="+mn-ea"/>
                <a:cs typeface="+mn-cs"/>
              </a:rPr>
              <a:t>chất khoáng, mùn, không khí, nước và các loài sinh vật,...</a:t>
            </a: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Tầng mùn thường có màu sẫm hơn, tập trung các chất hữu cơ và dinh dưỡng của đất. Nhờ các thành phần này mà thực vật, một số động vật trong đất có thể sống và phát triển.</a:t>
            </a:r>
          </a:p>
        </p:txBody>
      </p:sp>
      <p:pic>
        <p:nvPicPr>
          <p:cNvPr id="2" name="Picture 1">
            <a:extLst>
              <a:ext uri="{FF2B5EF4-FFF2-40B4-BE49-F238E27FC236}">
                <a16:creationId xmlns:a16="http://schemas.microsoft.com/office/drawing/2014/main" id="{28A7E558-091B-024D-65F9-94785E0551DD}"/>
              </a:ext>
            </a:extLst>
          </p:cNvPr>
          <p:cNvPicPr>
            <a:picLocks noChangeAspect="1"/>
          </p:cNvPicPr>
          <p:nvPr/>
        </p:nvPicPr>
        <p:blipFill>
          <a:blip r:embed="rId2"/>
          <a:stretch>
            <a:fillRect/>
          </a:stretch>
        </p:blipFill>
        <p:spPr>
          <a:xfrm>
            <a:off x="2636242" y="114919"/>
            <a:ext cx="6919514" cy="1903065"/>
          </a:xfrm>
          <a:prstGeom prst="rect">
            <a:avLst/>
          </a:prstGeom>
        </p:spPr>
      </p:pic>
    </p:spTree>
    <p:extLst>
      <p:ext uri="{BB962C8B-B14F-4D97-AF65-F5344CB8AC3E}">
        <p14:creationId xmlns:p14="http://schemas.microsoft.com/office/powerpoint/2010/main" val="291134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958F0-6B0F-06AB-68DA-BA1B5113B57F}"/>
              </a:ext>
            </a:extLst>
          </p:cNvPr>
          <p:cNvPicPr>
            <a:picLocks noChangeAspect="1"/>
          </p:cNvPicPr>
          <p:nvPr/>
        </p:nvPicPr>
        <p:blipFill>
          <a:blip r:embed="rId2"/>
          <a:stretch>
            <a:fillRect/>
          </a:stretch>
        </p:blipFill>
        <p:spPr>
          <a:xfrm>
            <a:off x="0" y="3543192"/>
            <a:ext cx="12192000" cy="2767064"/>
          </a:xfrm>
          <a:prstGeom prst="rect">
            <a:avLst/>
          </a:prstGeom>
        </p:spPr>
      </p:pic>
    </p:spTree>
    <p:extLst>
      <p:ext uri="{BB962C8B-B14F-4D97-AF65-F5344CB8AC3E}">
        <p14:creationId xmlns:p14="http://schemas.microsoft.com/office/powerpoint/2010/main" val="3825293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FA23895-A3BF-24AF-9388-012FA31FFC17}"/>
              </a:ext>
            </a:extLst>
          </p:cNvPr>
          <p:cNvSpPr txBox="1"/>
          <p:nvPr/>
        </p:nvSpPr>
        <p:spPr>
          <a:xfrm>
            <a:off x="2029072" y="388458"/>
            <a:ext cx="9789147" cy="707886"/>
          </a:xfrm>
          <a:prstGeom prst="rect">
            <a:avLst/>
          </a:prstGeom>
          <a:noFill/>
        </p:spPr>
        <p:txBody>
          <a:bodyPr wrap="square" rtlCol="0">
            <a:spAutoFit/>
          </a:bodyPr>
          <a:lstStyle/>
          <a:p>
            <a:pPr lvl="0"/>
            <a:r>
              <a:rPr lang="vi-VN" sz="4000" b="1">
                <a:solidFill>
                  <a:srgbClr val="002060"/>
                </a:solidFill>
                <a:latin typeface="Aptos" panose="02110004020202020204"/>
              </a:rPr>
              <a:t>a) Thí nghiệm </a:t>
            </a:r>
            <a:r>
              <a:rPr lang="vi-VN" sz="4000" b="1">
                <a:solidFill>
                  <a:srgbClr val="FF0000"/>
                </a:solidFill>
                <a:latin typeface="Aptos" panose="02110004020202020204"/>
              </a:rPr>
              <a:t>“Có gì trong đất?”</a:t>
            </a:r>
            <a:endParaRPr kumimoji="0" lang="en-US" sz="4000" b="1" i="0" u="none" strike="noStrike" kern="1200" cap="none" spc="0" normalizeH="0" baseline="0" noProof="0" dirty="0">
              <a:ln>
                <a:noFill/>
              </a:ln>
              <a:solidFill>
                <a:srgbClr val="FF0000"/>
              </a:solidFill>
              <a:effectLst/>
              <a:uLnTx/>
              <a:uFillTx/>
              <a:latin typeface="Aptos" panose="02110004020202020204"/>
            </a:endParaRPr>
          </a:p>
        </p:txBody>
      </p:sp>
      <p:sp>
        <p:nvSpPr>
          <p:cNvPr id="6" name="Rectangle: Rounded Corners 5">
            <a:extLst>
              <a:ext uri="{FF2B5EF4-FFF2-40B4-BE49-F238E27FC236}">
                <a16:creationId xmlns:a16="http://schemas.microsoft.com/office/drawing/2014/main" id="{C61DE892-2526-9CC0-4C6C-4DA992B5AA8F}"/>
              </a:ext>
            </a:extLst>
          </p:cNvPr>
          <p:cNvSpPr/>
          <p:nvPr/>
        </p:nvSpPr>
        <p:spPr>
          <a:xfrm>
            <a:off x="803871" y="1096344"/>
            <a:ext cx="10584257" cy="1657147"/>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i="1">
                <a:solidFill>
                  <a:srgbClr val="FF0000"/>
                </a:solidFill>
              </a:rPr>
              <a:t>Chuẩn bị: </a:t>
            </a:r>
            <a:r>
              <a:rPr lang="vi-VN" sz="2800">
                <a:solidFill>
                  <a:sysClr val="windowText" lastClr="000000"/>
                </a:solidFill>
              </a:rPr>
              <a:t>Hai cốc thuỷ tinh trong suốt, một chai đựng nước sạch, một cốc đất vườn (ở điều kiện bình thường), đũa khuấy, nắp cốc, găng tay. </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F7D0E5C2-F95C-1517-BBE9-9C17C5EC98D1}"/>
              </a:ext>
            </a:extLst>
          </p:cNvPr>
          <p:cNvSpPr/>
          <p:nvPr/>
        </p:nvSpPr>
        <p:spPr>
          <a:xfrm>
            <a:off x="803871" y="2938073"/>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i="1">
                <a:solidFill>
                  <a:srgbClr val="FF0000"/>
                </a:solidFill>
              </a:rPr>
              <a:t>Thực hiện:</a:t>
            </a:r>
            <a:endParaRPr lang="en-US" sz="2800" i="1">
              <a:solidFill>
                <a:srgbClr val="FF0000"/>
              </a:solidFill>
            </a:endParaRPr>
          </a:p>
          <a:p>
            <a:pPr lvl="0" algn="just"/>
            <a:r>
              <a:rPr lang="vi-VN" sz="2800" b="1" u="sng">
                <a:solidFill>
                  <a:srgbClr val="0070C0"/>
                </a:solidFill>
              </a:rPr>
              <a:t>Thí nghiệm 1:</a:t>
            </a:r>
            <a:endParaRPr lang="en-US" sz="2800" b="1" u="sng">
              <a:solidFill>
                <a:srgbClr val="0070C0"/>
              </a:solidFill>
            </a:endParaRPr>
          </a:p>
          <a:p>
            <a:pPr lvl="0" algn="just"/>
            <a:r>
              <a:rPr lang="vi-VN" sz="2800">
                <a:solidFill>
                  <a:schemeClr val="tx1"/>
                </a:solidFill>
              </a:rPr>
              <a:t>■	Rót nước vào cốc thuỷ tinh.</a:t>
            </a:r>
          </a:p>
          <a:p>
            <a:pPr lvl="0" algn="just"/>
            <a:r>
              <a:rPr lang="vi-VN" sz="2800">
                <a:solidFill>
                  <a:schemeClr val="tx1"/>
                </a:solidFill>
              </a:rPr>
              <a:t>■	Dự đoán: Ngay khi cho một cục đất khô vào cốc chứa nước như hình 3, em sẽ quan sát thấy gì?</a:t>
            </a:r>
          </a:p>
          <a:p>
            <a:pPr lvl="0" algn="just"/>
            <a:r>
              <a:rPr lang="vi-VN" sz="2800">
                <a:solidFill>
                  <a:schemeClr val="tx1"/>
                </a:solidFill>
              </a:rPr>
              <a:t>■	Tiến hành thí nghiệm và so sánh kết quả thí nghiệm với dự đoán của em.</a:t>
            </a:r>
          </a:p>
          <a:p>
            <a:pPr lvl="0" algn="just"/>
            <a:r>
              <a:rPr lang="vi-VN" sz="2800">
                <a:solidFill>
                  <a:schemeClr val="tx1"/>
                </a:solidFill>
              </a:rPr>
              <a:t>■	Em rút ra được kết luận gì sau thí nghiệm trên?</a:t>
            </a:r>
            <a:endParaRPr kumimoji="0" lang="en-US" sz="2800" b="0" u="none" strike="noStrike" kern="1200" cap="none" spc="0" normalizeH="0" baseline="0" noProof="0">
              <a:ln>
                <a:noFill/>
              </a:ln>
              <a:solidFill>
                <a:schemeClr val="tx1"/>
              </a:solidFill>
              <a:effectLst/>
              <a:uLnTx/>
              <a:uFillTx/>
              <a:latin typeface="Aptos" panose="02110004020202020204"/>
            </a:endParaRPr>
          </a:p>
        </p:txBody>
      </p:sp>
      <p:pic>
        <p:nvPicPr>
          <p:cNvPr id="7" name="Picture 6">
            <a:extLst>
              <a:ext uri="{FF2B5EF4-FFF2-40B4-BE49-F238E27FC236}">
                <a16:creationId xmlns:a16="http://schemas.microsoft.com/office/drawing/2014/main" id="{92194A7E-3A9B-A8A7-C2D3-12AACEAE86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40833" y="3141343"/>
            <a:ext cx="1086281" cy="1272737"/>
          </a:xfrm>
          <a:prstGeom prst="rect">
            <a:avLst/>
          </a:prstGeom>
        </p:spPr>
      </p:pic>
    </p:spTree>
    <p:extLst>
      <p:ext uri="{BB962C8B-B14F-4D97-AF65-F5344CB8AC3E}">
        <p14:creationId xmlns:p14="http://schemas.microsoft.com/office/powerpoint/2010/main" val="11272839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FA23895-A3BF-24AF-9388-012FA31FFC17}"/>
              </a:ext>
            </a:extLst>
          </p:cNvPr>
          <p:cNvSpPr txBox="1"/>
          <p:nvPr/>
        </p:nvSpPr>
        <p:spPr>
          <a:xfrm>
            <a:off x="2029072" y="388458"/>
            <a:ext cx="9789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Aptos" panose="02110004020202020204"/>
                <a:ea typeface="+mn-ea"/>
                <a:cs typeface="+mn-cs"/>
              </a:rPr>
              <a:t>a) Thí nghiệm </a:t>
            </a:r>
            <a:r>
              <a:rPr kumimoji="0" lang="vi-VN" sz="4000" b="1" i="0" u="none" strike="noStrike" kern="1200" cap="none" spc="0" normalizeH="0" baseline="0" noProof="0">
                <a:ln>
                  <a:noFill/>
                </a:ln>
                <a:solidFill>
                  <a:srgbClr val="FF0000"/>
                </a:solidFill>
                <a:effectLst/>
                <a:uLnTx/>
                <a:uFillTx/>
                <a:latin typeface="Aptos" panose="02110004020202020204"/>
                <a:ea typeface="+mn-ea"/>
                <a:cs typeface="+mn-cs"/>
              </a:rPr>
              <a:t>“Có gì trong đất?”</a:t>
            </a:r>
            <a:endParaRPr kumimoji="0" lang="en-US" sz="4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C61DE892-2526-9CC0-4C6C-4DA992B5AA8F}"/>
              </a:ext>
            </a:extLst>
          </p:cNvPr>
          <p:cNvSpPr/>
          <p:nvPr/>
        </p:nvSpPr>
        <p:spPr>
          <a:xfrm>
            <a:off x="803871" y="1096344"/>
            <a:ext cx="10584257" cy="1657147"/>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Chuẩn bị: </a:t>
            </a: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Hai cốc thuỷ tinh trong suốt, một chai đựng nước sạch, một cốc đất vườn (ở điều kiện bình thường), đũa khuấy, nắp cốc, găng tay. </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F7D0E5C2-F95C-1517-BBE9-9C17C5EC98D1}"/>
              </a:ext>
            </a:extLst>
          </p:cNvPr>
          <p:cNvSpPr/>
          <p:nvPr/>
        </p:nvSpPr>
        <p:spPr>
          <a:xfrm>
            <a:off x="803871" y="2938073"/>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Thực hiện:</a:t>
            </a:r>
            <a:endParaRPr kumimoji="0" lang="en-US" sz="2800" b="0" i="1"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Thí nghiệm </a:t>
            </a:r>
            <a:r>
              <a:rPr kumimoji="0" lang="en-US" sz="28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2</a:t>
            </a:r>
            <a:r>
              <a:rPr kumimoji="0" lang="vi-VN" sz="28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a:t>
            </a:r>
            <a:endParaRPr kumimoji="0" lang="en-US" sz="2800" b="1" i="0" u="sng" strike="noStrike" kern="1200" cap="none" spc="0" normalizeH="0" baseline="0" noProof="0" dirty="0">
              <a:ln>
                <a:noFill/>
              </a:ln>
              <a:solidFill>
                <a:srgbClr val="0070C0"/>
              </a:solidFill>
              <a:effectLst/>
              <a:uLnTx/>
              <a:uFillTx/>
              <a:latin typeface="Aptos" panose="02110004020202020204"/>
              <a:ea typeface="+mn-ea"/>
              <a:cs typeface="+mn-cs"/>
            </a:endParaRPr>
          </a:p>
          <a:p>
            <a:pPr lvl="0" algn="just"/>
            <a:r>
              <a:rPr lang="vi-VN" sz="2800" dirty="0">
                <a:solidFill>
                  <a:prstClr val="black"/>
                </a:solidFill>
              </a:rPr>
              <a:t>■	Cho đất vào cốc thuỷ tinh và đậy kín </a:t>
            </a:r>
            <a:endParaRPr lang="en-US" sz="2800" dirty="0" smtClean="0">
              <a:solidFill>
                <a:prstClr val="black"/>
              </a:solidFill>
            </a:endParaRPr>
          </a:p>
          <a:p>
            <a:pPr lvl="0" algn="just"/>
            <a:r>
              <a:rPr lang="vi-VN" sz="2800" dirty="0" smtClean="0">
                <a:solidFill>
                  <a:prstClr val="black"/>
                </a:solidFill>
              </a:rPr>
              <a:t>■</a:t>
            </a:r>
            <a:r>
              <a:rPr lang="vi-VN" sz="2800" dirty="0">
                <a:solidFill>
                  <a:prstClr val="black"/>
                </a:solidFill>
              </a:rPr>
              <a:t>	Dự đoán: Khi để cốc đất trực tiếp dưới ánh sáng mặt trời, sau khoảng một giờ, em sẽ quan sát thấy gì?</a:t>
            </a:r>
          </a:p>
          <a:p>
            <a:pPr lvl="0" algn="just"/>
            <a:r>
              <a:rPr lang="vi-VN" sz="2800" dirty="0">
                <a:solidFill>
                  <a:prstClr val="black"/>
                </a:solidFill>
              </a:rPr>
              <a:t>■	Tiến hành thí nghiệm và so sánh kết quả thí nghiệm với dự đoán của em.</a:t>
            </a:r>
          </a:p>
          <a:p>
            <a:pPr lvl="0" algn="just"/>
            <a:r>
              <a:rPr lang="vi-VN" sz="2800" dirty="0">
                <a:solidFill>
                  <a:prstClr val="black"/>
                </a:solidFill>
              </a:rPr>
              <a:t>■	Em rút ra được kết luận gì sau thí nghiệm trên?</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1716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F6EDBF0-0858-1F0C-7699-6EBE68B8F2C1}"/>
              </a:ext>
            </a:extLst>
          </p:cNvPr>
          <p:cNvGrpSpPr/>
          <p:nvPr/>
        </p:nvGrpSpPr>
        <p:grpSpPr>
          <a:xfrm>
            <a:off x="1428982" y="957481"/>
            <a:ext cx="9080693" cy="1026624"/>
            <a:chOff x="2153082" y="183053"/>
            <a:chExt cx="8328347" cy="1049275"/>
          </a:xfrm>
        </p:grpSpPr>
        <p:sp>
          <p:nvSpPr>
            <p:cNvPr id="13" name="TextBox 67">
              <a:extLst>
                <a:ext uri="{FF2B5EF4-FFF2-40B4-BE49-F238E27FC236}">
                  <a16:creationId xmlns:a16="http://schemas.microsoft.com/office/drawing/2014/main" id="{C3F7878B-7B9D-BE4C-A6D3-EB819CC96638}"/>
                </a:ext>
              </a:extLst>
            </p:cNvPr>
            <p:cNvSpPr txBox="1"/>
            <p:nvPr/>
          </p:nvSpPr>
          <p:spPr>
            <a:xfrm>
              <a:off x="2153082" y="183053"/>
              <a:ext cx="8145287" cy="1038072"/>
            </a:xfrm>
            <a:prstGeom prst="rect">
              <a:avLst/>
            </a:prstGeom>
            <a:noFill/>
            <a:effectLst>
              <a:outerShdw blurRad="50800" dist="50800" dir="5400000" algn="ctr" rotWithShape="0">
                <a:srgbClr val="FF99CC"/>
              </a:outerShdw>
            </a:effectLst>
          </p:spPr>
          <p:txBody>
            <a:bodyPr wrap="square" rtlCol="0">
              <a:spAutoFit/>
            </a:bodyPr>
            <a:lstStyle/>
            <a:p>
              <a:pPr algn="ctr"/>
              <a:r>
                <a:rPr lang="en-US" sz="6000">
                  <a:ln w="317500">
                    <a:solidFill>
                      <a:schemeClr val="bg1"/>
                    </a:solidFill>
                    <a:prstDash val="solid"/>
                  </a:ln>
                  <a:solidFill>
                    <a:srgbClr val="C00000"/>
                  </a:solidFill>
                  <a:effectLst>
                    <a:innerShdw blurRad="63500" dist="50800" dir="2700000">
                      <a:srgbClr val="C00000">
                        <a:alpha val="50000"/>
                      </a:srgbClr>
                    </a:innerShdw>
                  </a:effectLst>
                  <a:latin typeface="MTD Summer Show" pitchFamily="50" charset="0"/>
                  <a:ea typeface="LNTH-LuoLuoNotangYuanTi 1" pitchFamily="2" charset="-128"/>
                  <a:cs typeface="LNTH-LuoLuoNotangYuanTi 1" pitchFamily="2" charset="-128"/>
                </a:rPr>
                <a:t>YÊU CẦU CẦN ĐẠT</a:t>
              </a:r>
            </a:p>
          </p:txBody>
        </p:sp>
        <p:sp>
          <p:nvSpPr>
            <p:cNvPr id="14" name="TextBox 67">
              <a:extLst>
                <a:ext uri="{FF2B5EF4-FFF2-40B4-BE49-F238E27FC236}">
                  <a16:creationId xmlns:a16="http://schemas.microsoft.com/office/drawing/2014/main" id="{033856D6-DC04-6904-C988-80133D2A9214}"/>
                </a:ext>
              </a:extLst>
            </p:cNvPr>
            <p:cNvSpPr txBox="1"/>
            <p:nvPr/>
          </p:nvSpPr>
          <p:spPr>
            <a:xfrm>
              <a:off x="2153082" y="194256"/>
              <a:ext cx="8328347" cy="1038072"/>
            </a:xfrm>
            <a:prstGeom prst="rect">
              <a:avLst/>
            </a:prstGeom>
            <a:noFill/>
          </p:spPr>
          <p:txBody>
            <a:bodyPr wrap="square" rtlCol="0">
              <a:spAutoFit/>
            </a:bodyPr>
            <a:lstStyle/>
            <a:p>
              <a:pPr algn="ctr"/>
              <a:r>
                <a:rPr lang="en-US" sz="6000" dirty="0">
                  <a:ln w="9525">
                    <a:solidFill>
                      <a:schemeClr val="bg1"/>
                    </a:solidFill>
                    <a:prstDash val="solid"/>
                  </a:ln>
                  <a:solidFill>
                    <a:srgbClr val="FF0066"/>
                  </a:solidFill>
                  <a:effectLst>
                    <a:outerShdw blurRad="38100" dist="63500" dir="10800000" algn="tl" rotWithShape="0">
                      <a:srgbClr val="FF99CC"/>
                    </a:outerShdw>
                  </a:effectLst>
                  <a:latin typeface="MTD Summer Show" pitchFamily="50" charset="0"/>
                  <a:ea typeface="LNTH-LuoLuoNotangYuanTi 1" pitchFamily="2" charset="-128"/>
                  <a:cs typeface="LNTH-LuoLuoNotangYuanTi 1" pitchFamily="2" charset="-128"/>
                </a:rPr>
                <a:t>YÊU CẦU CẦN ĐẠT</a:t>
              </a:r>
            </a:p>
          </p:txBody>
        </p:sp>
      </p:grpSp>
      <p:grpSp>
        <p:nvGrpSpPr>
          <p:cNvPr id="29" name="Group 28">
            <a:extLst>
              <a:ext uri="{FF2B5EF4-FFF2-40B4-BE49-F238E27FC236}">
                <a16:creationId xmlns:a16="http://schemas.microsoft.com/office/drawing/2014/main" id="{3114378E-0C26-6038-0632-2807FEDF199F}"/>
              </a:ext>
            </a:extLst>
          </p:cNvPr>
          <p:cNvGrpSpPr/>
          <p:nvPr/>
        </p:nvGrpSpPr>
        <p:grpSpPr>
          <a:xfrm>
            <a:off x="1447796" y="1197319"/>
            <a:ext cx="10572884" cy="2169714"/>
            <a:chOff x="300967" y="932141"/>
            <a:chExt cx="9241921" cy="2169714"/>
          </a:xfrm>
        </p:grpSpPr>
        <p:pic>
          <p:nvPicPr>
            <p:cNvPr id="25" name="Picture 24">
              <a:extLst>
                <a:ext uri="{FF2B5EF4-FFF2-40B4-BE49-F238E27FC236}">
                  <a16:creationId xmlns:a16="http://schemas.microsoft.com/office/drawing/2014/main" id="{9AE20900-5089-4929-08C3-2ECA773AFAAF}"/>
                </a:ext>
              </a:extLst>
            </p:cNvPr>
            <p:cNvPicPr>
              <a:picLocks noChangeAspect="1"/>
            </p:cNvPicPr>
            <p:nvPr/>
          </p:nvPicPr>
          <p:blipFill>
            <a:blip r:embed="rId3"/>
            <a:stretch>
              <a:fillRect/>
            </a:stretch>
          </p:blipFill>
          <p:spPr>
            <a:xfrm>
              <a:off x="300967" y="932141"/>
              <a:ext cx="646232" cy="634039"/>
            </a:xfrm>
            <a:prstGeom prst="rect">
              <a:avLst/>
            </a:prstGeom>
          </p:spPr>
        </p:pic>
        <p:grpSp>
          <p:nvGrpSpPr>
            <p:cNvPr id="26" name="Group 25">
              <a:extLst>
                <a:ext uri="{FF2B5EF4-FFF2-40B4-BE49-F238E27FC236}">
                  <a16:creationId xmlns:a16="http://schemas.microsoft.com/office/drawing/2014/main" id="{17CCB6D4-7FD8-95F9-7312-C0757C0C6E17}"/>
                </a:ext>
              </a:extLst>
            </p:cNvPr>
            <p:cNvGrpSpPr/>
            <p:nvPr/>
          </p:nvGrpSpPr>
          <p:grpSpPr>
            <a:xfrm>
              <a:off x="947198" y="2089224"/>
              <a:ext cx="8595690" cy="1012631"/>
              <a:chOff x="967518" y="2016199"/>
              <a:chExt cx="8595690" cy="1203006"/>
            </a:xfrm>
          </p:grpSpPr>
          <p:sp>
            <p:nvSpPr>
              <p:cNvPr id="27" name="Text Placeholder 7">
                <a:extLst>
                  <a:ext uri="{FF2B5EF4-FFF2-40B4-BE49-F238E27FC236}">
                    <a16:creationId xmlns:a16="http://schemas.microsoft.com/office/drawing/2014/main" id="{E5E368A9-B010-CFC3-F39F-26CDCD32633A}"/>
                  </a:ext>
                </a:extLst>
              </p:cNvPr>
              <p:cNvSpPr txBox="1">
                <a:spLocks/>
              </p:cNvSpPr>
              <p:nvPr/>
            </p:nvSpPr>
            <p:spPr>
              <a:xfrm>
                <a:off x="967518" y="2016199"/>
                <a:ext cx="8595690"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800" dirty="0">
                    <a:ln w="190500">
                      <a:solidFill>
                        <a:schemeClr val="bg1"/>
                      </a:solidFill>
                    </a:ln>
                    <a:noFill/>
                    <a:latin typeface="Calibri" panose="020F0502020204030204" pitchFamily="34" charset="0"/>
                    <a:cs typeface="Calibri" panose="020F0502020204030204" pitchFamily="34" charset="0"/>
                    <a:sym typeface="+mn-lt"/>
                  </a:rPr>
                  <a:t>Trong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bài</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học</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này</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em</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sẽ</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tìm</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hiểu</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a:t>
                </a:r>
              </a:p>
            </p:txBody>
          </p:sp>
          <p:sp>
            <p:nvSpPr>
              <p:cNvPr id="28" name="Text Placeholder 7">
                <a:extLst>
                  <a:ext uri="{FF2B5EF4-FFF2-40B4-BE49-F238E27FC236}">
                    <a16:creationId xmlns:a16="http://schemas.microsoft.com/office/drawing/2014/main" id="{984F36A4-9F9A-6C20-D451-A72774330BEE}"/>
                  </a:ext>
                </a:extLst>
              </p:cNvPr>
              <p:cNvSpPr txBox="1">
                <a:spLocks/>
              </p:cNvSpPr>
              <p:nvPr/>
            </p:nvSpPr>
            <p:spPr>
              <a:xfrm>
                <a:off x="967518" y="2029220"/>
                <a:ext cx="7693461" cy="11899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800" dirty="0">
                    <a:solidFill>
                      <a:srgbClr val="FF0000"/>
                    </a:solidFill>
                    <a:latin typeface="Calibri" panose="020F0502020204030204" pitchFamily="34" charset="0"/>
                    <a:cs typeface="Calibri" panose="020F0502020204030204" pitchFamily="34" charset="0"/>
                    <a:sym typeface="+mn-lt"/>
                  </a:rPr>
                  <a:t>Trong </a:t>
                </a:r>
                <a:r>
                  <a:rPr lang="en-US" altLang="zh-CN" sz="4800" dirty="0" err="1">
                    <a:solidFill>
                      <a:srgbClr val="FF0000"/>
                    </a:solidFill>
                    <a:latin typeface="Calibri" panose="020F0502020204030204" pitchFamily="34" charset="0"/>
                    <a:cs typeface="Calibri" panose="020F0502020204030204" pitchFamily="34" charset="0"/>
                    <a:sym typeface="+mn-lt"/>
                  </a:rPr>
                  <a:t>bài</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học</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này</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em</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sẽ</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tìm</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hiểu</a:t>
                </a:r>
                <a:r>
                  <a:rPr lang="en-US" altLang="zh-CN" sz="4800" dirty="0">
                    <a:solidFill>
                      <a:srgbClr val="FF0000"/>
                    </a:solidFill>
                    <a:latin typeface="Calibri" panose="020F0502020204030204" pitchFamily="34" charset="0"/>
                    <a:cs typeface="Calibri" panose="020F0502020204030204" pitchFamily="34" charset="0"/>
                    <a:sym typeface="+mn-lt"/>
                  </a:rPr>
                  <a:t>:</a:t>
                </a:r>
              </a:p>
            </p:txBody>
          </p:sp>
        </p:grpSp>
      </p:grpSp>
      <p:grpSp>
        <p:nvGrpSpPr>
          <p:cNvPr id="30" name="Group 29">
            <a:extLst>
              <a:ext uri="{FF2B5EF4-FFF2-40B4-BE49-F238E27FC236}">
                <a16:creationId xmlns:a16="http://schemas.microsoft.com/office/drawing/2014/main" id="{494BCB38-D682-1FFA-24CF-5F5CAE0C7812}"/>
              </a:ext>
            </a:extLst>
          </p:cNvPr>
          <p:cNvGrpSpPr/>
          <p:nvPr/>
        </p:nvGrpSpPr>
        <p:grpSpPr>
          <a:xfrm>
            <a:off x="238788" y="3627753"/>
            <a:ext cx="11616253" cy="1193704"/>
            <a:chOff x="248825" y="2093612"/>
            <a:chExt cx="11616253" cy="1193704"/>
          </a:xfrm>
        </p:grpSpPr>
        <p:sp>
          <p:nvSpPr>
            <p:cNvPr id="31" name="Hình chữ nhật: Góc Tròn 6">
              <a:extLst>
                <a:ext uri="{FF2B5EF4-FFF2-40B4-BE49-F238E27FC236}">
                  <a16:creationId xmlns:a16="http://schemas.microsoft.com/office/drawing/2014/main" id="{44E1A385-75D1-46B0-013D-25A08B554EEB}"/>
                </a:ext>
              </a:extLst>
            </p:cNvPr>
            <p:cNvSpPr/>
            <p:nvPr/>
          </p:nvSpPr>
          <p:spPr>
            <a:xfrm>
              <a:off x="248826" y="2093612"/>
              <a:ext cx="11520000" cy="1080000"/>
            </a:xfrm>
            <a:custGeom>
              <a:avLst/>
              <a:gdLst>
                <a:gd name="connsiteX0" fmla="*/ 0 w 11520000"/>
                <a:gd name="connsiteY0" fmla="*/ 180004 h 1080000"/>
                <a:gd name="connsiteX1" fmla="*/ 180004 w 11520000"/>
                <a:gd name="connsiteY1" fmla="*/ 0 h 1080000"/>
                <a:gd name="connsiteX2" fmla="*/ 11339996 w 11520000"/>
                <a:gd name="connsiteY2" fmla="*/ 0 h 1080000"/>
                <a:gd name="connsiteX3" fmla="*/ 11520000 w 11520000"/>
                <a:gd name="connsiteY3" fmla="*/ 180004 h 1080000"/>
                <a:gd name="connsiteX4" fmla="*/ 11520000 w 11520000"/>
                <a:gd name="connsiteY4" fmla="*/ 899996 h 1080000"/>
                <a:gd name="connsiteX5" fmla="*/ 11339996 w 11520000"/>
                <a:gd name="connsiteY5" fmla="*/ 1080000 h 1080000"/>
                <a:gd name="connsiteX6" fmla="*/ 180004 w 11520000"/>
                <a:gd name="connsiteY6" fmla="*/ 1080000 h 1080000"/>
                <a:gd name="connsiteX7" fmla="*/ 0 w 11520000"/>
                <a:gd name="connsiteY7" fmla="*/ 899996 h 1080000"/>
                <a:gd name="connsiteX8" fmla="*/ 0 w 11520000"/>
                <a:gd name="connsiteY8" fmla="*/ 180004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1080000" fill="none" extrusionOk="0">
                  <a:moveTo>
                    <a:pt x="0" y="180004"/>
                  </a:moveTo>
                  <a:cubicBezTo>
                    <a:pt x="-4809" y="80890"/>
                    <a:pt x="78225" y="13436"/>
                    <a:pt x="180004" y="0"/>
                  </a:cubicBezTo>
                  <a:cubicBezTo>
                    <a:pt x="4773199" y="77600"/>
                    <a:pt x="8301546" y="-27269"/>
                    <a:pt x="11339996" y="0"/>
                  </a:cubicBezTo>
                  <a:cubicBezTo>
                    <a:pt x="11442076" y="-3518"/>
                    <a:pt x="11536447" y="85433"/>
                    <a:pt x="11520000" y="180004"/>
                  </a:cubicBezTo>
                  <a:cubicBezTo>
                    <a:pt x="11580814" y="420824"/>
                    <a:pt x="11490902" y="743733"/>
                    <a:pt x="11520000" y="899996"/>
                  </a:cubicBezTo>
                  <a:cubicBezTo>
                    <a:pt x="11509068" y="995133"/>
                    <a:pt x="11422730" y="1087356"/>
                    <a:pt x="11339996" y="1080000"/>
                  </a:cubicBezTo>
                  <a:cubicBezTo>
                    <a:pt x="9859363" y="1129177"/>
                    <a:pt x="3890173" y="957298"/>
                    <a:pt x="180004" y="1080000"/>
                  </a:cubicBezTo>
                  <a:cubicBezTo>
                    <a:pt x="79341" y="1089603"/>
                    <a:pt x="-8642" y="1006850"/>
                    <a:pt x="0" y="899996"/>
                  </a:cubicBezTo>
                  <a:cubicBezTo>
                    <a:pt x="-34446" y="733047"/>
                    <a:pt x="-31491" y="305628"/>
                    <a:pt x="0" y="180004"/>
                  </a:cubicBezTo>
                  <a:close/>
                </a:path>
                <a:path w="11520000" h="1080000" stroke="0" extrusionOk="0">
                  <a:moveTo>
                    <a:pt x="0" y="180004"/>
                  </a:moveTo>
                  <a:cubicBezTo>
                    <a:pt x="10390" y="79403"/>
                    <a:pt x="91862" y="-752"/>
                    <a:pt x="180004" y="0"/>
                  </a:cubicBezTo>
                  <a:cubicBezTo>
                    <a:pt x="4968175" y="-129276"/>
                    <a:pt x="7162697" y="-77778"/>
                    <a:pt x="11339996" y="0"/>
                  </a:cubicBezTo>
                  <a:cubicBezTo>
                    <a:pt x="11433489" y="-18871"/>
                    <a:pt x="11519086" y="85860"/>
                    <a:pt x="11520000" y="180004"/>
                  </a:cubicBezTo>
                  <a:cubicBezTo>
                    <a:pt x="11493684" y="396896"/>
                    <a:pt x="11556591" y="657468"/>
                    <a:pt x="11520000" y="899996"/>
                  </a:cubicBezTo>
                  <a:cubicBezTo>
                    <a:pt x="11528281" y="1016872"/>
                    <a:pt x="11421802" y="1085984"/>
                    <a:pt x="11339996" y="1080000"/>
                  </a:cubicBezTo>
                  <a:cubicBezTo>
                    <a:pt x="9176109" y="1124220"/>
                    <a:pt x="2535615" y="1050618"/>
                    <a:pt x="180004" y="1080000"/>
                  </a:cubicBezTo>
                  <a:cubicBezTo>
                    <a:pt x="78138" y="1070576"/>
                    <a:pt x="-10977" y="996872"/>
                    <a:pt x="0" y="899996"/>
                  </a:cubicBezTo>
                  <a:cubicBezTo>
                    <a:pt x="50531" y="613186"/>
                    <a:pt x="-500" y="277276"/>
                    <a:pt x="0" y="180004"/>
                  </a:cubicBezTo>
                  <a:close/>
                </a:path>
              </a:pathLst>
            </a:custGeom>
            <a:solidFill>
              <a:schemeClr val="bg1"/>
            </a:solidFill>
            <a:ln w="63500" cap="rnd" cmpd="thickThin">
              <a:solidFill>
                <a:srgbClr val="000099"/>
              </a:solidFill>
              <a:prstDash val="dash"/>
              <a:round/>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3399"/>
                </a:solidFill>
              </a:endParaRPr>
            </a:p>
          </p:txBody>
        </p:sp>
        <p:sp>
          <p:nvSpPr>
            <p:cNvPr id="32" name="Text Placeholder 7">
              <a:extLst>
                <a:ext uri="{FF2B5EF4-FFF2-40B4-BE49-F238E27FC236}">
                  <a16:creationId xmlns:a16="http://schemas.microsoft.com/office/drawing/2014/main" id="{36CB8B15-6C7A-94CA-075E-F38FB5C41E0F}"/>
                </a:ext>
              </a:extLst>
            </p:cNvPr>
            <p:cNvSpPr txBox="1">
              <a:spLocks/>
            </p:cNvSpPr>
            <p:nvPr/>
          </p:nvSpPr>
          <p:spPr>
            <a:xfrm>
              <a:off x="248825" y="2132581"/>
              <a:ext cx="1161625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spcBef>
                  <a:spcPts val="600"/>
                </a:spcBef>
              </a:pPr>
              <a:r>
                <a:rPr lang="en-US" altLang="zh-CN" sz="4800" b="0" dirty="0" smtClean="0">
                  <a:solidFill>
                    <a:srgbClr val="003399"/>
                  </a:solidFill>
                  <a:latin typeface="Times New Roman" panose="02020603050405020304" pitchFamily="18" charset="0"/>
                  <a:cs typeface="Times New Roman" panose="02020603050405020304" pitchFamily="18" charset="0"/>
                  <a:sym typeface="+mn-lt"/>
                </a:rPr>
                <a:t>* </a:t>
              </a:r>
              <a:r>
                <a:rPr lang="vi-VN" altLang="zh-CN" sz="4800" b="0" dirty="0" smtClean="0">
                  <a:solidFill>
                    <a:srgbClr val="003399"/>
                  </a:solidFill>
                  <a:latin typeface="Times New Roman" panose="02020603050405020304" pitchFamily="18" charset="0"/>
                  <a:cs typeface="Times New Roman" panose="02020603050405020304" pitchFamily="18" charset="0"/>
                  <a:sym typeface="+mn-lt"/>
                </a:rPr>
                <a:t>Nêu được m</a:t>
              </a:r>
              <a:r>
                <a:rPr lang="en-US" altLang="zh-CN" sz="4800" b="0" dirty="0" err="1" smtClean="0">
                  <a:solidFill>
                    <a:srgbClr val="003399"/>
                  </a:solidFill>
                  <a:latin typeface="Times New Roman" panose="02020603050405020304" pitchFamily="18" charset="0"/>
                  <a:cs typeface="Times New Roman" panose="02020603050405020304" pitchFamily="18" charset="0"/>
                  <a:sym typeface="+mn-lt"/>
                </a:rPr>
                <a:t>ột</a:t>
              </a:r>
              <a:r>
                <a:rPr lang="en-US" altLang="zh-CN" sz="4800" b="0" dirty="0" smtClean="0">
                  <a:solidFill>
                    <a:srgbClr val="003399"/>
                  </a:solidFill>
                  <a:latin typeface="Times New Roman" panose="02020603050405020304" pitchFamily="18" charset="0"/>
                  <a:cs typeface="Times New Roman" panose="02020603050405020304" pitchFamily="18" charset="0"/>
                  <a:sym typeface="+mn-lt"/>
                </a:rPr>
                <a:t> </a:t>
              </a:r>
              <a:r>
                <a:rPr lang="en-US" altLang="zh-CN" sz="4800" b="0" dirty="0" err="1">
                  <a:solidFill>
                    <a:srgbClr val="003399"/>
                  </a:solidFill>
                  <a:latin typeface="Times New Roman" panose="02020603050405020304" pitchFamily="18" charset="0"/>
                  <a:cs typeface="Times New Roman" panose="02020603050405020304" pitchFamily="18" charset="0"/>
                  <a:sym typeface="+mn-lt"/>
                </a:rPr>
                <a:t>số</a:t>
              </a:r>
              <a:r>
                <a:rPr lang="en-US" altLang="zh-CN" sz="4800" b="0" dirty="0">
                  <a:solidFill>
                    <a:srgbClr val="003399"/>
                  </a:solidFill>
                  <a:latin typeface="Times New Roman" panose="02020603050405020304" pitchFamily="18" charset="0"/>
                  <a:cs typeface="Times New Roman" panose="02020603050405020304" pitchFamily="18" charset="0"/>
                  <a:sym typeface="+mn-lt"/>
                </a:rPr>
                <a:t> </a:t>
              </a:r>
              <a:r>
                <a:rPr lang="en-US" altLang="zh-CN" sz="4800" b="0" dirty="0" err="1">
                  <a:solidFill>
                    <a:srgbClr val="003399"/>
                  </a:solidFill>
                  <a:latin typeface="Times New Roman" panose="02020603050405020304" pitchFamily="18" charset="0"/>
                  <a:cs typeface="Times New Roman" panose="02020603050405020304" pitchFamily="18" charset="0"/>
                  <a:sym typeface="+mn-lt"/>
                </a:rPr>
                <a:t>thành</a:t>
              </a:r>
              <a:r>
                <a:rPr lang="en-US" altLang="zh-CN" sz="4800" b="0" dirty="0">
                  <a:solidFill>
                    <a:srgbClr val="003399"/>
                  </a:solidFill>
                  <a:latin typeface="Times New Roman" panose="02020603050405020304" pitchFamily="18" charset="0"/>
                  <a:cs typeface="Times New Roman" panose="02020603050405020304" pitchFamily="18" charset="0"/>
                  <a:sym typeface="+mn-lt"/>
                </a:rPr>
                <a:t> </a:t>
              </a:r>
              <a:r>
                <a:rPr lang="en-US" altLang="zh-CN" sz="4800" b="0" dirty="0" err="1">
                  <a:solidFill>
                    <a:srgbClr val="003399"/>
                  </a:solidFill>
                  <a:latin typeface="Times New Roman" panose="02020603050405020304" pitchFamily="18" charset="0"/>
                  <a:cs typeface="Times New Roman" panose="02020603050405020304" pitchFamily="18" charset="0"/>
                  <a:sym typeface="+mn-lt"/>
                </a:rPr>
                <a:t>phần</a:t>
              </a:r>
              <a:r>
                <a:rPr lang="en-US" altLang="zh-CN" sz="4800" b="0" dirty="0">
                  <a:solidFill>
                    <a:srgbClr val="003399"/>
                  </a:solidFill>
                  <a:latin typeface="Times New Roman" panose="02020603050405020304" pitchFamily="18" charset="0"/>
                  <a:cs typeface="Times New Roman" panose="02020603050405020304" pitchFamily="18" charset="0"/>
                  <a:sym typeface="+mn-lt"/>
                </a:rPr>
                <a:t> </a:t>
              </a:r>
              <a:r>
                <a:rPr lang="en-US" altLang="zh-CN" sz="4800" b="0" dirty="0" err="1">
                  <a:solidFill>
                    <a:srgbClr val="003399"/>
                  </a:solidFill>
                  <a:latin typeface="Times New Roman" panose="02020603050405020304" pitchFamily="18" charset="0"/>
                  <a:cs typeface="Times New Roman" panose="02020603050405020304" pitchFamily="18" charset="0"/>
                  <a:sym typeface="+mn-lt"/>
                </a:rPr>
                <a:t>của</a:t>
              </a:r>
              <a:r>
                <a:rPr lang="en-US" altLang="zh-CN" sz="4800" b="0" dirty="0">
                  <a:solidFill>
                    <a:srgbClr val="003399"/>
                  </a:solidFill>
                  <a:latin typeface="Times New Roman" panose="02020603050405020304" pitchFamily="18" charset="0"/>
                  <a:cs typeface="Times New Roman" panose="02020603050405020304" pitchFamily="18" charset="0"/>
                  <a:sym typeface="+mn-lt"/>
                </a:rPr>
                <a:t> </a:t>
              </a:r>
              <a:r>
                <a:rPr lang="en-US" altLang="zh-CN" sz="4800" b="0" dirty="0" err="1">
                  <a:solidFill>
                    <a:srgbClr val="003399"/>
                  </a:solidFill>
                  <a:latin typeface="Times New Roman" panose="02020603050405020304" pitchFamily="18" charset="0"/>
                  <a:cs typeface="Times New Roman" panose="02020603050405020304" pitchFamily="18" charset="0"/>
                  <a:sym typeface="+mn-lt"/>
                </a:rPr>
                <a:t>đất</a:t>
              </a:r>
              <a:r>
                <a:rPr lang="en-US" altLang="zh-CN" sz="4800" b="0" dirty="0">
                  <a:solidFill>
                    <a:srgbClr val="003399"/>
                  </a:solidFill>
                  <a:latin typeface="Times New Roman" panose="02020603050405020304" pitchFamily="18" charset="0"/>
                  <a:cs typeface="Times New Roman" panose="02020603050405020304" pitchFamily="18" charset="0"/>
                  <a:sym typeface="+mn-lt"/>
                </a:rPr>
                <a:t>.</a:t>
              </a:r>
            </a:p>
          </p:txBody>
        </p:sp>
      </p:grpSp>
      <p:grpSp>
        <p:nvGrpSpPr>
          <p:cNvPr id="52" name="Group 51">
            <a:extLst>
              <a:ext uri="{FF2B5EF4-FFF2-40B4-BE49-F238E27FC236}">
                <a16:creationId xmlns:a16="http://schemas.microsoft.com/office/drawing/2014/main" id="{074C22AD-F38C-D72F-D14B-511BCC3A8060}"/>
              </a:ext>
            </a:extLst>
          </p:cNvPr>
          <p:cNvGrpSpPr/>
          <p:nvPr/>
        </p:nvGrpSpPr>
        <p:grpSpPr>
          <a:xfrm>
            <a:off x="83127" y="5006529"/>
            <a:ext cx="12108872" cy="1307409"/>
            <a:chOff x="45037" y="1310231"/>
            <a:chExt cx="12108872" cy="1307409"/>
          </a:xfrm>
        </p:grpSpPr>
        <p:sp>
          <p:nvSpPr>
            <p:cNvPr id="54" name="Hình chữ nhật: Góc Tròn 6">
              <a:extLst>
                <a:ext uri="{FF2B5EF4-FFF2-40B4-BE49-F238E27FC236}">
                  <a16:creationId xmlns:a16="http://schemas.microsoft.com/office/drawing/2014/main" id="{595CC0AE-12A9-CE4E-CF61-D0A9AB074E9B}"/>
                </a:ext>
              </a:extLst>
            </p:cNvPr>
            <p:cNvSpPr/>
            <p:nvPr/>
          </p:nvSpPr>
          <p:spPr>
            <a:xfrm>
              <a:off x="45037" y="1310231"/>
              <a:ext cx="12108872" cy="1080000"/>
            </a:xfrm>
            <a:custGeom>
              <a:avLst/>
              <a:gdLst>
                <a:gd name="connsiteX0" fmla="*/ 0 w 11520000"/>
                <a:gd name="connsiteY0" fmla="*/ 180004 h 1080000"/>
                <a:gd name="connsiteX1" fmla="*/ 180004 w 11520000"/>
                <a:gd name="connsiteY1" fmla="*/ 0 h 1080000"/>
                <a:gd name="connsiteX2" fmla="*/ 11339996 w 11520000"/>
                <a:gd name="connsiteY2" fmla="*/ 0 h 1080000"/>
                <a:gd name="connsiteX3" fmla="*/ 11520000 w 11520000"/>
                <a:gd name="connsiteY3" fmla="*/ 180004 h 1080000"/>
                <a:gd name="connsiteX4" fmla="*/ 11520000 w 11520000"/>
                <a:gd name="connsiteY4" fmla="*/ 899996 h 1080000"/>
                <a:gd name="connsiteX5" fmla="*/ 11339996 w 11520000"/>
                <a:gd name="connsiteY5" fmla="*/ 1080000 h 1080000"/>
                <a:gd name="connsiteX6" fmla="*/ 180004 w 11520000"/>
                <a:gd name="connsiteY6" fmla="*/ 1080000 h 1080000"/>
                <a:gd name="connsiteX7" fmla="*/ 0 w 11520000"/>
                <a:gd name="connsiteY7" fmla="*/ 899996 h 1080000"/>
                <a:gd name="connsiteX8" fmla="*/ 0 w 11520000"/>
                <a:gd name="connsiteY8" fmla="*/ 180004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1080000" fill="none" extrusionOk="0">
                  <a:moveTo>
                    <a:pt x="0" y="180004"/>
                  </a:moveTo>
                  <a:cubicBezTo>
                    <a:pt x="-4809" y="80890"/>
                    <a:pt x="78225" y="13436"/>
                    <a:pt x="180004" y="0"/>
                  </a:cubicBezTo>
                  <a:cubicBezTo>
                    <a:pt x="4773199" y="77600"/>
                    <a:pt x="8301546" y="-27269"/>
                    <a:pt x="11339996" y="0"/>
                  </a:cubicBezTo>
                  <a:cubicBezTo>
                    <a:pt x="11442076" y="-3518"/>
                    <a:pt x="11536447" y="85433"/>
                    <a:pt x="11520000" y="180004"/>
                  </a:cubicBezTo>
                  <a:cubicBezTo>
                    <a:pt x="11580814" y="420824"/>
                    <a:pt x="11490902" y="743733"/>
                    <a:pt x="11520000" y="899996"/>
                  </a:cubicBezTo>
                  <a:cubicBezTo>
                    <a:pt x="11509068" y="995133"/>
                    <a:pt x="11422730" y="1087356"/>
                    <a:pt x="11339996" y="1080000"/>
                  </a:cubicBezTo>
                  <a:cubicBezTo>
                    <a:pt x="9859363" y="1129177"/>
                    <a:pt x="3890173" y="957298"/>
                    <a:pt x="180004" y="1080000"/>
                  </a:cubicBezTo>
                  <a:cubicBezTo>
                    <a:pt x="79341" y="1089603"/>
                    <a:pt x="-8642" y="1006850"/>
                    <a:pt x="0" y="899996"/>
                  </a:cubicBezTo>
                  <a:cubicBezTo>
                    <a:pt x="-34446" y="733047"/>
                    <a:pt x="-31491" y="305628"/>
                    <a:pt x="0" y="180004"/>
                  </a:cubicBezTo>
                  <a:close/>
                </a:path>
                <a:path w="11520000" h="1080000" stroke="0" extrusionOk="0">
                  <a:moveTo>
                    <a:pt x="0" y="180004"/>
                  </a:moveTo>
                  <a:cubicBezTo>
                    <a:pt x="10390" y="79403"/>
                    <a:pt x="91862" y="-752"/>
                    <a:pt x="180004" y="0"/>
                  </a:cubicBezTo>
                  <a:cubicBezTo>
                    <a:pt x="4968175" y="-129276"/>
                    <a:pt x="7162697" y="-77778"/>
                    <a:pt x="11339996" y="0"/>
                  </a:cubicBezTo>
                  <a:cubicBezTo>
                    <a:pt x="11433489" y="-18871"/>
                    <a:pt x="11519086" y="85860"/>
                    <a:pt x="11520000" y="180004"/>
                  </a:cubicBezTo>
                  <a:cubicBezTo>
                    <a:pt x="11493684" y="396896"/>
                    <a:pt x="11556591" y="657468"/>
                    <a:pt x="11520000" y="899996"/>
                  </a:cubicBezTo>
                  <a:cubicBezTo>
                    <a:pt x="11528281" y="1016872"/>
                    <a:pt x="11421802" y="1085984"/>
                    <a:pt x="11339996" y="1080000"/>
                  </a:cubicBezTo>
                  <a:cubicBezTo>
                    <a:pt x="9176109" y="1124220"/>
                    <a:pt x="2535615" y="1050618"/>
                    <a:pt x="180004" y="1080000"/>
                  </a:cubicBezTo>
                  <a:cubicBezTo>
                    <a:pt x="78138" y="1070576"/>
                    <a:pt x="-10977" y="996872"/>
                    <a:pt x="0" y="899996"/>
                  </a:cubicBezTo>
                  <a:cubicBezTo>
                    <a:pt x="50531" y="613186"/>
                    <a:pt x="-500" y="277276"/>
                    <a:pt x="0" y="180004"/>
                  </a:cubicBezTo>
                  <a:close/>
                </a:path>
              </a:pathLst>
            </a:custGeom>
            <a:solidFill>
              <a:schemeClr val="bg1"/>
            </a:solidFill>
            <a:ln w="63500" cap="rnd" cmpd="thickThin">
              <a:solidFill>
                <a:srgbClr val="000099"/>
              </a:solidFill>
              <a:prstDash val="dash"/>
              <a:round/>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3399"/>
                </a:solidFill>
              </a:endParaRPr>
            </a:p>
          </p:txBody>
        </p:sp>
        <p:sp>
          <p:nvSpPr>
            <p:cNvPr id="55" name="Text Placeholder 7">
              <a:extLst>
                <a:ext uri="{FF2B5EF4-FFF2-40B4-BE49-F238E27FC236}">
                  <a16:creationId xmlns:a16="http://schemas.microsoft.com/office/drawing/2014/main" id="{2C4C4826-9395-3E83-A40D-0065AD2B9815}"/>
                </a:ext>
              </a:extLst>
            </p:cNvPr>
            <p:cNvSpPr txBox="1">
              <a:spLocks/>
            </p:cNvSpPr>
            <p:nvPr/>
          </p:nvSpPr>
          <p:spPr>
            <a:xfrm>
              <a:off x="200699" y="1462905"/>
              <a:ext cx="1161625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spcBef>
                  <a:spcPts val="600"/>
                </a:spcBef>
              </a:pPr>
              <a:r>
                <a:rPr lang="en-US" altLang="zh-CN" sz="4000" b="0" dirty="0" smtClean="0">
                  <a:solidFill>
                    <a:srgbClr val="003399"/>
                  </a:solidFill>
                  <a:latin typeface="Times New Roman" panose="02020603050405020304" pitchFamily="18" charset="0"/>
                  <a:cs typeface="Times New Roman" panose="02020603050405020304" pitchFamily="18" charset="0"/>
                  <a:sym typeface="+mn-lt"/>
                </a:rPr>
                <a:t>* </a:t>
              </a:r>
              <a:r>
                <a:rPr lang="vi-VN" altLang="zh-CN" sz="4000" b="0" dirty="0" smtClean="0">
                  <a:solidFill>
                    <a:srgbClr val="003399"/>
                  </a:solidFill>
                  <a:latin typeface="Times New Roman" panose="02020603050405020304" pitchFamily="18" charset="0"/>
                  <a:cs typeface="Times New Roman" panose="02020603050405020304" pitchFamily="18" charset="0"/>
                  <a:sym typeface="+mn-lt"/>
                </a:rPr>
                <a:t>Trình bày được v</a:t>
              </a:r>
              <a:r>
                <a:rPr lang="en-US" altLang="zh-CN" sz="4000" b="0" dirty="0" err="1" smtClean="0">
                  <a:solidFill>
                    <a:srgbClr val="003399"/>
                  </a:solidFill>
                  <a:latin typeface="Times New Roman" panose="02020603050405020304" pitchFamily="18" charset="0"/>
                  <a:cs typeface="Times New Roman" panose="02020603050405020304" pitchFamily="18" charset="0"/>
                  <a:sym typeface="+mn-lt"/>
                </a:rPr>
                <a:t>ai</a:t>
              </a:r>
              <a:r>
                <a:rPr lang="en-US" altLang="zh-CN" sz="4000" b="0" dirty="0" smtClean="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trò</a:t>
              </a:r>
              <a:r>
                <a:rPr lang="en-US" altLang="zh-CN" sz="4000" b="0" dirty="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của</a:t>
              </a:r>
              <a:r>
                <a:rPr lang="en-US" altLang="zh-CN" sz="4000" b="0" dirty="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đất</a:t>
              </a:r>
              <a:r>
                <a:rPr lang="en-US" altLang="zh-CN" sz="4000" b="0" dirty="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đối</a:t>
              </a:r>
              <a:r>
                <a:rPr lang="en-US" altLang="zh-CN" sz="4000" b="0" dirty="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với</a:t>
              </a:r>
              <a:r>
                <a:rPr lang="en-US" altLang="zh-CN" sz="4000" b="0" dirty="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cây</a:t>
              </a:r>
              <a:r>
                <a:rPr lang="en-US" altLang="zh-CN" sz="4000" b="0" dirty="0">
                  <a:solidFill>
                    <a:srgbClr val="003399"/>
                  </a:solidFill>
                  <a:latin typeface="Times New Roman" panose="02020603050405020304" pitchFamily="18" charset="0"/>
                  <a:cs typeface="Times New Roman" panose="02020603050405020304" pitchFamily="18" charset="0"/>
                  <a:sym typeface="+mn-lt"/>
                </a:rPr>
                <a:t> </a:t>
              </a:r>
              <a:r>
                <a:rPr lang="en-US" altLang="zh-CN" sz="4000" b="0" dirty="0" err="1">
                  <a:solidFill>
                    <a:srgbClr val="003399"/>
                  </a:solidFill>
                  <a:latin typeface="Times New Roman" panose="02020603050405020304" pitchFamily="18" charset="0"/>
                  <a:cs typeface="Times New Roman" panose="02020603050405020304" pitchFamily="18" charset="0"/>
                  <a:sym typeface="+mn-lt"/>
                </a:rPr>
                <a:t>trồng</a:t>
              </a:r>
              <a:r>
                <a:rPr lang="en-US" altLang="zh-CN" sz="4000" b="0" dirty="0">
                  <a:solidFill>
                    <a:srgbClr val="003399"/>
                  </a:solidFill>
                  <a:latin typeface="Times New Roman" panose="02020603050405020304" pitchFamily="18" charset="0"/>
                  <a:cs typeface="Times New Roman" panose="02020603050405020304" pitchFamily="18" charset="0"/>
                  <a:sym typeface="+mn-lt"/>
                </a:rPr>
                <a:t>.</a:t>
              </a:r>
            </a:p>
          </p:txBody>
        </p:sp>
      </p:grpSp>
    </p:spTree>
    <p:extLst>
      <p:ext uri="{BB962C8B-B14F-4D97-AF65-F5344CB8AC3E}">
        <p14:creationId xmlns:p14="http://schemas.microsoft.com/office/powerpoint/2010/main" val="423202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2" presetClass="entr" presetSubtype="1"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p:tgtEl>
                                          <p:spTgt spid="29"/>
                                        </p:tgtEl>
                                        <p:attrNameLst>
                                          <p:attrName>ppt_y</p:attrName>
                                        </p:attrNameLst>
                                      </p:cBhvr>
                                      <p:tavLst>
                                        <p:tav tm="0">
                                          <p:val>
                                            <p:strVal val="#ppt_y-#ppt_h*1.125000"/>
                                          </p:val>
                                        </p:tav>
                                        <p:tav tm="100000">
                                          <p:val>
                                            <p:strVal val="#ppt_y"/>
                                          </p:val>
                                        </p:tav>
                                      </p:tavLst>
                                    </p:anim>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st_kh5_bài_1_thí_nghiệm_có_gì_trong_đất (540p)">
            <a:hlinkClick r:id="" action="ppaction://media"/>
            <a:extLst>
              <a:ext uri="{FF2B5EF4-FFF2-40B4-BE49-F238E27FC236}">
                <a16:creationId xmlns:a16="http://schemas.microsoft.com/office/drawing/2014/main" id="{F7636881-4A6D-DCA6-C8BD-B675CA174EC6}"/>
              </a:ext>
            </a:extLst>
          </p:cNvPr>
          <p:cNvPicPr>
            <a:picLocks noChangeAspect="1"/>
          </p:cNvPicPr>
          <p:nvPr>
            <a:videoFile r:link="rId1"/>
            <p:extLst>
              <p:ext uri="{DAA4B4D4-6D71-4841-9C94-3DE7FCFB9230}">
                <p14:media xmlns:p14="http://schemas.microsoft.com/office/powerpoint/2010/main" r:embed="rId2">
                  <p14:trim st="9785"/>
                </p14:media>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2769011597"/>
      </p:ext>
    </p:extLst>
  </p:cSld>
  <p:clrMapOvr>
    <a:masterClrMapping/>
  </p:clrMapOvr>
  <p:transition>
    <p:fade/>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6CB38364-3296-0F53-DF71-E5ADE1812A5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0066CC"/>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3D6D5D21-A8E4-CB04-125E-38A6850EA618}"/>
              </a:ext>
            </a:extLst>
          </p:cNvPr>
          <p:cNvPicPr>
            <a:picLocks noChangeAspect="1"/>
          </p:cNvPicPr>
          <p:nvPr/>
        </p:nvPicPr>
        <p:blipFill>
          <a:blip r:embed="rId2"/>
          <a:stretch>
            <a:fillRect/>
          </a:stretch>
        </p:blipFill>
        <p:spPr>
          <a:xfrm>
            <a:off x="1767784" y="764705"/>
            <a:ext cx="8351666" cy="3552461"/>
          </a:xfrm>
          <a:prstGeom prst="rect">
            <a:avLst/>
          </a:prstGeom>
        </p:spPr>
      </p:pic>
      <p:sp>
        <p:nvSpPr>
          <p:cNvPr id="2" name="Rectangle: Rounded Corners 1">
            <a:extLst>
              <a:ext uri="{FF2B5EF4-FFF2-40B4-BE49-F238E27FC236}">
                <a16:creationId xmlns:a16="http://schemas.microsoft.com/office/drawing/2014/main" id="{3BF6C234-8772-4E92-E00E-848CC69F1ADE}"/>
              </a:ext>
            </a:extLst>
          </p:cNvPr>
          <p:cNvSpPr/>
          <p:nvPr/>
        </p:nvSpPr>
        <p:spPr>
          <a:xfrm>
            <a:off x="1565627" y="4503069"/>
            <a:ext cx="9060746" cy="144802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 hai thí nghiệm trên, theo em</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đất có những thành phần nào?</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5970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C61DE892-2526-9CC0-4C6C-4DA992B5AA8F}"/>
              </a:ext>
            </a:extLst>
          </p:cNvPr>
          <p:cNvSpPr/>
          <p:nvPr/>
        </p:nvSpPr>
        <p:spPr>
          <a:xfrm>
            <a:off x="803870" y="4560130"/>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7030A0"/>
                </a:solidFill>
              </a:rPr>
              <a:t>Ngay khi cho một cục đất khô vào cốc chứa nước như hình 3, em sẽ quan sát thấy </a:t>
            </a:r>
            <a:r>
              <a:rPr lang="en-US" sz="3200" i="1">
                <a:solidFill>
                  <a:srgbClr val="7030A0"/>
                </a:solidFill>
              </a:rPr>
              <a:t>: </a:t>
            </a:r>
            <a:r>
              <a:rPr lang="vi-VN" sz="3200" i="1">
                <a:solidFill>
                  <a:srgbClr val="FF0000"/>
                </a:solidFill>
              </a:rPr>
              <a:t>Có bọt khí nổi lên.</a:t>
            </a:r>
            <a:endParaRPr kumimoji="0" lang="en-US" sz="3200" b="0" i="0" u="none" strike="noStrike" kern="1200" cap="none" spc="0" normalizeH="0" baseline="0" noProof="0">
              <a:ln>
                <a:noFill/>
              </a:ln>
              <a:solidFill>
                <a:sysClr val="windowText" lastClr="000000"/>
              </a:solidFill>
              <a:effectLst/>
              <a:uLnTx/>
              <a:uFillTx/>
              <a:latin typeface="Aptos" panose="02110004020202020204"/>
            </a:endParaRPr>
          </a:p>
        </p:txBody>
      </p:sp>
      <p:sp>
        <p:nvSpPr>
          <p:cNvPr id="2" name="Rectangle: Rounded Corners 1">
            <a:extLst>
              <a:ext uri="{FF2B5EF4-FFF2-40B4-BE49-F238E27FC236}">
                <a16:creationId xmlns:a16="http://schemas.microsoft.com/office/drawing/2014/main" id="{F7D0E5C2-F95C-1517-BBE9-9C17C5EC98D1}"/>
              </a:ext>
            </a:extLst>
          </p:cNvPr>
          <p:cNvSpPr/>
          <p:nvPr/>
        </p:nvSpPr>
        <p:spPr>
          <a:xfrm>
            <a:off x="704236" y="557480"/>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Thực hiện:</a:t>
            </a:r>
            <a:endParaRPr kumimoji="0" lang="en-US" sz="2800" b="0" i="1"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Thí nghiệm 1:</a:t>
            </a:r>
            <a:endParaRPr kumimoji="0" lang="en-US" sz="2800" b="1" i="0" u="sng" strike="noStrike" kern="1200" cap="none" spc="0" normalizeH="0" baseline="0" noProof="0" dirty="0">
              <a:ln>
                <a:noFill/>
              </a:ln>
              <a:solidFill>
                <a:srgbClr val="0070C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Rót nước vào cốc thuỷ tinh.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Dự đoán: Ngay khi cho một cục đất khô vào cốc chứa nước như hình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 sẽ quan sát thấy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Tiến hành thí nghiệm và so sánh kết quả thí nghiệm với dự đoán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rút ra được kết luận gì sau thí nghiệm trên?</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92194A7E-3A9B-A8A7-C2D3-12AACEAE86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51647" y="666241"/>
            <a:ext cx="1086281" cy="1272737"/>
          </a:xfrm>
          <a:prstGeom prst="rect">
            <a:avLst/>
          </a:prstGeom>
        </p:spPr>
      </p:pic>
      <p:sp>
        <p:nvSpPr>
          <p:cNvPr id="3" name="Rectangle: Rounded Corners 2">
            <a:extLst>
              <a:ext uri="{FF2B5EF4-FFF2-40B4-BE49-F238E27FC236}">
                <a16:creationId xmlns:a16="http://schemas.microsoft.com/office/drawing/2014/main" id="{C7B269E6-B9CF-A877-84BE-19C5D458FD9F}"/>
              </a:ext>
            </a:extLst>
          </p:cNvPr>
          <p:cNvSpPr/>
          <p:nvPr/>
        </p:nvSpPr>
        <p:spPr>
          <a:xfrm>
            <a:off x="803870" y="4567728"/>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i="1">
                <a:solidFill>
                  <a:srgbClr val="7030A0"/>
                </a:solidFill>
              </a:rPr>
              <a:t>R</a:t>
            </a:r>
            <a:r>
              <a:rPr lang="vi-VN" sz="3600" i="1">
                <a:solidFill>
                  <a:srgbClr val="7030A0"/>
                </a:solidFill>
              </a:rPr>
              <a:t>út ra được kết luận sau thí nghiệm </a:t>
            </a:r>
            <a:r>
              <a:rPr lang="en-US" sz="3600" i="1">
                <a:solidFill>
                  <a:srgbClr val="7030A0"/>
                </a:solidFill>
              </a:rPr>
              <a:t>1:</a:t>
            </a:r>
          </a:p>
          <a:p>
            <a:pPr lvl="0" algn="ctr"/>
            <a:r>
              <a:rPr lang="en-US" sz="3600" b="1" i="1">
                <a:solidFill>
                  <a:srgbClr val="FF0066"/>
                </a:solidFill>
              </a:rPr>
              <a:t>Trong đất có không khí. </a:t>
            </a:r>
            <a:endParaRPr kumimoji="0" lang="en-US" sz="3600" b="1" i="0" u="none" strike="noStrike" kern="1200" cap="none" spc="0" normalizeH="0" baseline="0" noProof="0">
              <a:ln>
                <a:noFill/>
              </a:ln>
              <a:solidFill>
                <a:srgbClr val="FF0066"/>
              </a:solidFill>
              <a:effectLst/>
              <a:uLnTx/>
              <a:uFillTx/>
              <a:latin typeface="Aptos" panose="02110004020202020204"/>
            </a:endParaRPr>
          </a:p>
        </p:txBody>
      </p:sp>
    </p:spTree>
    <p:extLst>
      <p:ext uri="{BB962C8B-B14F-4D97-AF65-F5344CB8AC3E}">
        <p14:creationId xmlns:p14="http://schemas.microsoft.com/office/powerpoint/2010/main" val="28175798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C61DE892-2526-9CC0-4C6C-4DA992B5AA8F}"/>
              </a:ext>
            </a:extLst>
          </p:cNvPr>
          <p:cNvSpPr/>
          <p:nvPr/>
        </p:nvSpPr>
        <p:spPr>
          <a:xfrm>
            <a:off x="803870" y="4560130"/>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7030A0"/>
                </a:solidFill>
              </a:rPr>
              <a:t>Khi để cốc đất trực tiếp dưới ánh sáng mặt trời, sau khoảng một giờ, em sẽ quan sát thấy</a:t>
            </a:r>
            <a:r>
              <a:rPr lang="en-US" sz="3200" i="1">
                <a:solidFill>
                  <a:srgbClr val="7030A0"/>
                </a:solidFill>
              </a:rPr>
              <a:t>: </a:t>
            </a:r>
            <a:r>
              <a:rPr lang="vi-VN" sz="3200" b="1" i="1">
                <a:solidFill>
                  <a:srgbClr val="FF0066"/>
                </a:solidFill>
              </a:rPr>
              <a:t>Có các giọt nước đọng phía dưới nắp bình.</a:t>
            </a:r>
            <a:endParaRPr kumimoji="0" lang="en-US" sz="3200" b="1" i="0" u="none" strike="noStrike" kern="1200" cap="none" spc="0" normalizeH="0" baseline="0" noProof="0">
              <a:ln>
                <a:noFill/>
              </a:ln>
              <a:solidFill>
                <a:srgbClr val="FF0066"/>
              </a:solidFill>
              <a:effectLst/>
              <a:uLnTx/>
              <a:uFillTx/>
              <a:latin typeface="Aptos" panose="02110004020202020204"/>
            </a:endParaRPr>
          </a:p>
        </p:txBody>
      </p:sp>
      <p:pic>
        <p:nvPicPr>
          <p:cNvPr id="7" name="Picture 6">
            <a:extLst>
              <a:ext uri="{FF2B5EF4-FFF2-40B4-BE49-F238E27FC236}">
                <a16:creationId xmlns:a16="http://schemas.microsoft.com/office/drawing/2014/main" id="{92194A7E-3A9B-A8A7-C2D3-12AACEAE86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51647" y="666241"/>
            <a:ext cx="1086281" cy="1272737"/>
          </a:xfrm>
          <a:prstGeom prst="rect">
            <a:avLst/>
          </a:prstGeom>
        </p:spPr>
      </p:pic>
      <p:sp>
        <p:nvSpPr>
          <p:cNvPr id="3" name="Rectangle: Rounded Corners 2">
            <a:extLst>
              <a:ext uri="{FF2B5EF4-FFF2-40B4-BE49-F238E27FC236}">
                <a16:creationId xmlns:a16="http://schemas.microsoft.com/office/drawing/2014/main" id="{C7B269E6-B9CF-A877-84BE-19C5D458FD9F}"/>
              </a:ext>
            </a:extLst>
          </p:cNvPr>
          <p:cNvSpPr/>
          <p:nvPr/>
        </p:nvSpPr>
        <p:spPr>
          <a:xfrm>
            <a:off x="803869" y="4551370"/>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7030A0"/>
                </a:solidFill>
                <a:effectLst/>
                <a:uLnTx/>
                <a:uFillTx/>
                <a:latin typeface="Aptos" panose="02110004020202020204"/>
                <a:ea typeface="+mn-ea"/>
                <a:cs typeface="+mn-cs"/>
              </a:rPr>
              <a:t>R</a:t>
            </a:r>
            <a:r>
              <a:rPr kumimoji="0" lang="vi-VN" sz="3600" b="0" i="1" u="none" strike="noStrike" kern="1200" cap="none" spc="0" normalizeH="0" baseline="0" noProof="0">
                <a:ln>
                  <a:noFill/>
                </a:ln>
                <a:solidFill>
                  <a:srgbClr val="7030A0"/>
                </a:solidFill>
                <a:effectLst/>
                <a:uLnTx/>
                <a:uFillTx/>
                <a:latin typeface="Arial" panose="020B0604020202020204" pitchFamily="34" charset="0"/>
                <a:ea typeface="+mn-ea"/>
                <a:cs typeface="+mn-cs"/>
              </a:rPr>
              <a:t>út ra được kết luận sau thí nghiệm </a:t>
            </a:r>
            <a:r>
              <a:rPr kumimoji="0" lang="en-US" sz="3600" b="0" i="1" u="none" strike="noStrike" kern="1200" cap="none" spc="0" normalizeH="0" baseline="0" noProof="0">
                <a:ln>
                  <a:noFill/>
                </a:ln>
                <a:solidFill>
                  <a:srgbClr val="7030A0"/>
                </a:solidFill>
                <a:effectLst/>
                <a:uLnTx/>
                <a:uFillTx/>
                <a:latin typeface="Aptos" panose="021100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66"/>
                </a:solidFill>
                <a:effectLst/>
                <a:uLnTx/>
                <a:uFillTx/>
                <a:latin typeface="Aptos" panose="02110004020202020204"/>
                <a:ea typeface="+mn-ea"/>
                <a:cs typeface="+mn-cs"/>
              </a:rPr>
              <a:t>Trong đất có nước. </a:t>
            </a:r>
            <a:endParaRPr kumimoji="0" lang="en-US" sz="3600" b="1" i="0" u="none" strike="noStrike" kern="1200" cap="none" spc="0" normalizeH="0" baseline="0" noProof="0">
              <a:ln>
                <a:noFill/>
              </a:ln>
              <a:solidFill>
                <a:srgbClr val="FF0066"/>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A9E84C51-4D86-5E7F-FEF3-FC3B72E6D6FD}"/>
              </a:ext>
            </a:extLst>
          </p:cNvPr>
          <p:cNvSpPr/>
          <p:nvPr/>
        </p:nvSpPr>
        <p:spPr>
          <a:xfrm>
            <a:off x="704235" y="469808"/>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Thực hiện:</a:t>
            </a:r>
            <a:endParaRPr kumimoji="0" lang="en-US" sz="2800" b="0" i="1" u="none" strike="noStrike" kern="1200" cap="none" spc="0" normalizeH="0" baseline="0" noProof="0">
              <a:ln>
                <a:noFill/>
              </a:ln>
              <a:solidFill>
                <a:srgbClr val="FF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Thí nghiệm </a:t>
            </a:r>
            <a:r>
              <a:rPr kumimoji="0" lang="en-US"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2</a:t>
            </a: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a:t>
            </a:r>
            <a:endParaRPr kumimoji="0" lang="en-US" sz="2800" b="1" i="0" u="sng" strike="noStrike" kern="1200" cap="none" spc="0" normalizeH="0" baseline="0" noProof="0">
              <a:ln>
                <a:noFill/>
              </a:ln>
              <a:solidFill>
                <a:srgbClr val="0070C0"/>
              </a:solidFill>
              <a:effectLst/>
              <a:uLnTx/>
              <a:uFillTx/>
              <a:latin typeface="Aptos" panose="02110004020202020204"/>
              <a:ea typeface="+mn-ea"/>
              <a:cs typeface="+mn-cs"/>
            </a:endParaRPr>
          </a:p>
          <a:p>
            <a:pPr lvl="0" algn="just"/>
            <a:r>
              <a:rPr lang="vi-VN" sz="2800">
                <a:solidFill>
                  <a:prstClr val="black"/>
                </a:solidFill>
              </a:rPr>
              <a:t>■	Cho đất vào cốc thuỷ tinh và đậy kín (hình 4).</a:t>
            </a:r>
          </a:p>
          <a:p>
            <a:pPr lvl="0" algn="just"/>
            <a:r>
              <a:rPr lang="vi-VN" sz="2800">
                <a:solidFill>
                  <a:prstClr val="black"/>
                </a:solidFill>
              </a:rPr>
              <a:t>■	Dự đoán: Khi để cốc đất trực tiếp dưới ánh sáng mặt trời, sau khoảng một giờ, em sẽ quan sát thấy gì?</a:t>
            </a:r>
          </a:p>
          <a:p>
            <a:pPr lvl="0" algn="just"/>
            <a:r>
              <a:rPr lang="vi-VN" sz="2800">
                <a:solidFill>
                  <a:prstClr val="black"/>
                </a:solidFill>
              </a:rPr>
              <a:t>■	Tiến hành thí nghiệm và so sánh kết quả thí nghiệm với dự đoán của em.</a:t>
            </a:r>
          </a:p>
          <a:p>
            <a:pPr lvl="0" algn="just"/>
            <a:r>
              <a:rPr lang="vi-VN" sz="2800">
                <a:solidFill>
                  <a:prstClr val="black"/>
                </a:solidFill>
              </a:rPr>
              <a:t>■	Em rút ra được kết luận gì sau thí nghiệm trên?</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4D6949F-285D-FA4D-7A72-55C0106FAB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51364" y="522269"/>
            <a:ext cx="1089449" cy="1416709"/>
          </a:xfrm>
          <a:prstGeom prst="rect">
            <a:avLst/>
          </a:prstGeom>
        </p:spPr>
      </p:pic>
    </p:spTree>
    <p:extLst>
      <p:ext uri="{BB962C8B-B14F-4D97-AF65-F5344CB8AC3E}">
        <p14:creationId xmlns:p14="http://schemas.microsoft.com/office/powerpoint/2010/main" val="27437696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6CB38364-3296-0F53-DF71-E5ADE1812A5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0066CC"/>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3D6D5D21-A8E4-CB04-125E-38A6850EA618}"/>
              </a:ext>
            </a:extLst>
          </p:cNvPr>
          <p:cNvPicPr>
            <a:picLocks noChangeAspect="1"/>
          </p:cNvPicPr>
          <p:nvPr/>
        </p:nvPicPr>
        <p:blipFill>
          <a:blip r:embed="rId2"/>
          <a:stretch>
            <a:fillRect/>
          </a:stretch>
        </p:blipFill>
        <p:spPr>
          <a:xfrm>
            <a:off x="1767784" y="764705"/>
            <a:ext cx="8351666" cy="3552461"/>
          </a:xfrm>
          <a:prstGeom prst="rect">
            <a:avLst/>
          </a:prstGeom>
        </p:spPr>
      </p:pic>
      <p:sp>
        <p:nvSpPr>
          <p:cNvPr id="2" name="Rectangle: Rounded Corners 1">
            <a:extLst>
              <a:ext uri="{FF2B5EF4-FFF2-40B4-BE49-F238E27FC236}">
                <a16:creationId xmlns:a16="http://schemas.microsoft.com/office/drawing/2014/main" id="{3BF6C234-8772-4E92-E00E-848CC69F1ADE}"/>
              </a:ext>
            </a:extLst>
          </p:cNvPr>
          <p:cNvSpPr/>
          <p:nvPr/>
        </p:nvSpPr>
        <p:spPr>
          <a:xfrm>
            <a:off x="677917" y="4503069"/>
            <a:ext cx="10594428" cy="174007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 hai thí nghiệm trên, theo em</a:t>
            </a:r>
            <a:r>
              <a:rPr lang="en-US" sz="4000">
                <a:solidFill>
                  <a:prstClr val="black"/>
                </a:solidFill>
                <a:latin typeface="Aptos" panose="02110004020202020204"/>
              </a:rPr>
              <a:t> </a:t>
            </a:r>
            <a:r>
              <a:rPr kumimoji="0" lang="vi-VN" sz="4000" b="0" i="0" u="none" strike="noStrike" kern="1200" cap="none" spc="0" normalizeH="0" baseline="0" noProof="0">
                <a:ln>
                  <a:noFill/>
                </a:ln>
                <a:solidFill>
                  <a:schemeClr val="tx1"/>
                </a:solidFill>
                <a:effectLst/>
                <a:uLnTx/>
                <a:uFillTx/>
                <a:latin typeface="Arial" panose="020B0604020202020204" pitchFamily="34" charset="0"/>
                <a:ea typeface="+mn-ea"/>
                <a:cs typeface="+mn-cs"/>
              </a:rPr>
              <a:t>đất có những thành phần </a:t>
            </a: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mn-cs"/>
              </a:rPr>
              <a:t>là:</a:t>
            </a:r>
            <a:r>
              <a:rPr kumimoji="0" lang="en-US" sz="4000" b="0" i="0" u="none" strike="noStrike" kern="1200" cap="none" spc="0" normalizeH="0" noProof="0">
                <a:ln>
                  <a:noFill/>
                </a:ln>
                <a:solidFill>
                  <a:srgbClr val="FF0000"/>
                </a:solidFill>
                <a:effectLst/>
                <a:uLnTx/>
                <a:uFillTx/>
                <a:latin typeface="Arial" panose="020B0604020202020204" pitchFamily="34" charset="0"/>
                <a:ea typeface="+mn-ea"/>
                <a:cs typeface="+mn-cs"/>
              </a:rPr>
              <a:t> không khí và nước</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7734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FA23895-A3BF-24AF-9388-012FA31FFC17}"/>
              </a:ext>
            </a:extLst>
          </p:cNvPr>
          <p:cNvSpPr txBox="1"/>
          <p:nvPr/>
        </p:nvSpPr>
        <p:spPr>
          <a:xfrm>
            <a:off x="826958" y="438187"/>
            <a:ext cx="1053808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b) Quan sát hình 5 và mô tả thí nghiệm. Theo em, thí nghiệm này</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cho biết thành phần nào của đất?</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6D250815-40AF-3D66-08DF-BEF12BB2C64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4515" y="1671860"/>
            <a:ext cx="10538084" cy="4747953"/>
          </a:xfrm>
          <a:prstGeom prst="rect">
            <a:avLst/>
          </a:prstGeom>
        </p:spPr>
      </p:pic>
    </p:spTree>
    <p:extLst>
      <p:ext uri="{BB962C8B-B14F-4D97-AF65-F5344CB8AC3E}">
        <p14:creationId xmlns:p14="http://schemas.microsoft.com/office/powerpoint/2010/main" val="19441328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6CB38364-3296-0F53-DF71-E5ADE1812A50}"/>
              </a:ext>
            </a:extLst>
          </p:cNvPr>
          <p:cNvSpPr/>
          <p:nvPr/>
        </p:nvSpPr>
        <p:spPr>
          <a:xfrm>
            <a:off x="246000" y="278999"/>
            <a:ext cx="11700000" cy="6358283"/>
          </a:xfrm>
          <a:custGeom>
            <a:avLst/>
            <a:gdLst>
              <a:gd name="connsiteX0" fmla="*/ 0 w 11700000"/>
              <a:gd name="connsiteY0" fmla="*/ 434271 h 6358283"/>
              <a:gd name="connsiteX1" fmla="*/ 434271 w 11700000"/>
              <a:gd name="connsiteY1" fmla="*/ 0 h 6358283"/>
              <a:gd name="connsiteX2" fmla="*/ 1004348 w 11700000"/>
              <a:gd name="connsiteY2" fmla="*/ 0 h 6358283"/>
              <a:gd name="connsiteX3" fmla="*/ 1574424 w 11700000"/>
              <a:gd name="connsiteY3" fmla="*/ 0 h 6358283"/>
              <a:gd name="connsiteX4" fmla="*/ 2361130 w 11700000"/>
              <a:gd name="connsiteY4" fmla="*/ 0 h 6358283"/>
              <a:gd name="connsiteX5" fmla="*/ 2714578 w 11700000"/>
              <a:gd name="connsiteY5" fmla="*/ 0 h 6358283"/>
              <a:gd name="connsiteX6" fmla="*/ 3392969 w 11700000"/>
              <a:gd name="connsiteY6" fmla="*/ 0 h 6358283"/>
              <a:gd name="connsiteX7" fmla="*/ 3854731 w 11700000"/>
              <a:gd name="connsiteY7" fmla="*/ 0 h 6358283"/>
              <a:gd name="connsiteX8" fmla="*/ 4424808 w 11700000"/>
              <a:gd name="connsiteY8" fmla="*/ 0 h 6358283"/>
              <a:gd name="connsiteX9" fmla="*/ 5211514 w 11700000"/>
              <a:gd name="connsiteY9" fmla="*/ 0 h 6358283"/>
              <a:gd name="connsiteX10" fmla="*/ 5889905 w 11700000"/>
              <a:gd name="connsiteY10" fmla="*/ 0 h 6358283"/>
              <a:gd name="connsiteX11" fmla="*/ 6351668 w 11700000"/>
              <a:gd name="connsiteY11" fmla="*/ 0 h 6358283"/>
              <a:gd name="connsiteX12" fmla="*/ 6596801 w 11700000"/>
              <a:gd name="connsiteY12" fmla="*/ 0 h 6358283"/>
              <a:gd name="connsiteX13" fmla="*/ 6950248 w 11700000"/>
              <a:gd name="connsiteY13" fmla="*/ 0 h 6358283"/>
              <a:gd name="connsiteX14" fmla="*/ 7412010 w 11700000"/>
              <a:gd name="connsiteY14" fmla="*/ 0 h 6358283"/>
              <a:gd name="connsiteX15" fmla="*/ 7982087 w 11700000"/>
              <a:gd name="connsiteY15" fmla="*/ 0 h 6358283"/>
              <a:gd name="connsiteX16" fmla="*/ 8768793 w 11700000"/>
              <a:gd name="connsiteY16" fmla="*/ 0 h 6358283"/>
              <a:gd name="connsiteX17" fmla="*/ 9338870 w 11700000"/>
              <a:gd name="connsiteY17" fmla="*/ 0 h 6358283"/>
              <a:gd name="connsiteX18" fmla="*/ 10125576 w 11700000"/>
              <a:gd name="connsiteY18" fmla="*/ 0 h 6358283"/>
              <a:gd name="connsiteX19" fmla="*/ 11265729 w 11700000"/>
              <a:gd name="connsiteY19" fmla="*/ 0 h 6358283"/>
              <a:gd name="connsiteX20" fmla="*/ 11700000 w 11700000"/>
              <a:gd name="connsiteY20" fmla="*/ 434271 h 6358283"/>
              <a:gd name="connsiteX21" fmla="*/ 11700000 w 11700000"/>
              <a:gd name="connsiteY21" fmla="*/ 983245 h 6358283"/>
              <a:gd name="connsiteX22" fmla="*/ 11700000 w 11700000"/>
              <a:gd name="connsiteY22" fmla="*/ 1422424 h 6358283"/>
              <a:gd name="connsiteX23" fmla="*/ 11700000 w 11700000"/>
              <a:gd name="connsiteY23" fmla="*/ 1861604 h 6358283"/>
              <a:gd name="connsiteX24" fmla="*/ 11700000 w 11700000"/>
              <a:gd name="connsiteY24" fmla="*/ 2300783 h 6358283"/>
              <a:gd name="connsiteX25" fmla="*/ 11700000 w 11700000"/>
              <a:gd name="connsiteY25" fmla="*/ 2739962 h 6358283"/>
              <a:gd name="connsiteX26" fmla="*/ 11700000 w 11700000"/>
              <a:gd name="connsiteY26" fmla="*/ 3398731 h 6358283"/>
              <a:gd name="connsiteX27" fmla="*/ 11700000 w 11700000"/>
              <a:gd name="connsiteY27" fmla="*/ 4057500 h 6358283"/>
              <a:gd name="connsiteX28" fmla="*/ 11700000 w 11700000"/>
              <a:gd name="connsiteY28" fmla="*/ 4441782 h 6358283"/>
              <a:gd name="connsiteX29" fmla="*/ 11700000 w 11700000"/>
              <a:gd name="connsiteY29" fmla="*/ 4826064 h 6358283"/>
              <a:gd name="connsiteX30" fmla="*/ 11700000 w 11700000"/>
              <a:gd name="connsiteY30" fmla="*/ 5210346 h 6358283"/>
              <a:gd name="connsiteX31" fmla="*/ 11700000 w 11700000"/>
              <a:gd name="connsiteY31" fmla="*/ 5924012 h 6358283"/>
              <a:gd name="connsiteX32" fmla="*/ 11265729 w 11700000"/>
              <a:gd name="connsiteY32" fmla="*/ 6358283 h 6358283"/>
              <a:gd name="connsiteX33" fmla="*/ 10479023 w 11700000"/>
              <a:gd name="connsiteY33" fmla="*/ 6358283 h 6358283"/>
              <a:gd name="connsiteX34" fmla="*/ 10017261 w 11700000"/>
              <a:gd name="connsiteY34" fmla="*/ 6358283 h 6358283"/>
              <a:gd name="connsiteX35" fmla="*/ 9447184 w 11700000"/>
              <a:gd name="connsiteY35" fmla="*/ 6358283 h 6358283"/>
              <a:gd name="connsiteX36" fmla="*/ 8660478 w 11700000"/>
              <a:gd name="connsiteY36" fmla="*/ 6358283 h 6358283"/>
              <a:gd name="connsiteX37" fmla="*/ 8307031 w 11700000"/>
              <a:gd name="connsiteY37" fmla="*/ 6358283 h 6358283"/>
              <a:gd name="connsiteX38" fmla="*/ 7953583 w 11700000"/>
              <a:gd name="connsiteY38" fmla="*/ 6358283 h 6358283"/>
              <a:gd name="connsiteX39" fmla="*/ 7166877 w 11700000"/>
              <a:gd name="connsiteY39" fmla="*/ 6358283 h 6358283"/>
              <a:gd name="connsiteX40" fmla="*/ 6380171 w 11700000"/>
              <a:gd name="connsiteY40" fmla="*/ 6358283 h 6358283"/>
              <a:gd name="connsiteX41" fmla="*/ 5810095 w 11700000"/>
              <a:gd name="connsiteY41" fmla="*/ 6358283 h 6358283"/>
              <a:gd name="connsiteX42" fmla="*/ 5240018 w 11700000"/>
              <a:gd name="connsiteY42" fmla="*/ 6358283 h 6358283"/>
              <a:gd name="connsiteX43" fmla="*/ 4994885 w 11700000"/>
              <a:gd name="connsiteY43" fmla="*/ 6358283 h 6358283"/>
              <a:gd name="connsiteX44" fmla="*/ 4316494 w 11700000"/>
              <a:gd name="connsiteY44" fmla="*/ 6358283 h 6358283"/>
              <a:gd name="connsiteX45" fmla="*/ 3746417 w 11700000"/>
              <a:gd name="connsiteY45" fmla="*/ 6358283 h 6358283"/>
              <a:gd name="connsiteX46" fmla="*/ 3501284 w 11700000"/>
              <a:gd name="connsiteY46" fmla="*/ 6358283 h 6358283"/>
              <a:gd name="connsiteX47" fmla="*/ 2931207 w 11700000"/>
              <a:gd name="connsiteY47" fmla="*/ 6358283 h 6358283"/>
              <a:gd name="connsiteX48" fmla="*/ 2577760 w 11700000"/>
              <a:gd name="connsiteY48" fmla="*/ 6358283 h 6358283"/>
              <a:gd name="connsiteX49" fmla="*/ 2332627 w 11700000"/>
              <a:gd name="connsiteY49" fmla="*/ 6358283 h 6358283"/>
              <a:gd name="connsiteX50" fmla="*/ 1654235 w 11700000"/>
              <a:gd name="connsiteY50" fmla="*/ 6358283 h 6358283"/>
              <a:gd name="connsiteX51" fmla="*/ 434271 w 11700000"/>
              <a:gd name="connsiteY51" fmla="*/ 6358283 h 6358283"/>
              <a:gd name="connsiteX52" fmla="*/ 0 w 11700000"/>
              <a:gd name="connsiteY52" fmla="*/ 5924012 h 6358283"/>
              <a:gd name="connsiteX53" fmla="*/ 0 w 11700000"/>
              <a:gd name="connsiteY53" fmla="*/ 5320140 h 6358283"/>
              <a:gd name="connsiteX54" fmla="*/ 0 w 11700000"/>
              <a:gd name="connsiteY54" fmla="*/ 4826064 h 6358283"/>
              <a:gd name="connsiteX55" fmla="*/ 0 w 11700000"/>
              <a:gd name="connsiteY55" fmla="*/ 4386885 h 6358283"/>
              <a:gd name="connsiteX56" fmla="*/ 0 w 11700000"/>
              <a:gd name="connsiteY56" fmla="*/ 3892808 h 6358283"/>
              <a:gd name="connsiteX57" fmla="*/ 0 w 11700000"/>
              <a:gd name="connsiteY57" fmla="*/ 3508526 h 6358283"/>
              <a:gd name="connsiteX58" fmla="*/ 0 w 11700000"/>
              <a:gd name="connsiteY58" fmla="*/ 3014449 h 6358283"/>
              <a:gd name="connsiteX59" fmla="*/ 0 w 11700000"/>
              <a:gd name="connsiteY59" fmla="*/ 2465475 h 6358283"/>
              <a:gd name="connsiteX60" fmla="*/ 0 w 11700000"/>
              <a:gd name="connsiteY60" fmla="*/ 1861604 h 6358283"/>
              <a:gd name="connsiteX61" fmla="*/ 0 w 11700000"/>
              <a:gd name="connsiteY61" fmla="*/ 1312630 h 6358283"/>
              <a:gd name="connsiteX62" fmla="*/ 0 w 11700000"/>
              <a:gd name="connsiteY62" fmla="*/ 434271 h 63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58283" fill="none" extrusionOk="0">
                <a:moveTo>
                  <a:pt x="0" y="434271"/>
                </a:moveTo>
                <a:cubicBezTo>
                  <a:pt x="-2363" y="174746"/>
                  <a:pt x="236910" y="37896"/>
                  <a:pt x="434271" y="0"/>
                </a:cubicBezTo>
                <a:cubicBezTo>
                  <a:pt x="668220" y="-2012"/>
                  <a:pt x="735763" y="23381"/>
                  <a:pt x="1004348" y="0"/>
                </a:cubicBezTo>
                <a:cubicBezTo>
                  <a:pt x="1272933" y="-23381"/>
                  <a:pt x="1345347" y="50946"/>
                  <a:pt x="1574424" y="0"/>
                </a:cubicBezTo>
                <a:cubicBezTo>
                  <a:pt x="1803501" y="-50946"/>
                  <a:pt x="2081892" y="63658"/>
                  <a:pt x="2361130" y="0"/>
                </a:cubicBezTo>
                <a:cubicBezTo>
                  <a:pt x="2640368" y="-63658"/>
                  <a:pt x="2572155" y="8969"/>
                  <a:pt x="2714578" y="0"/>
                </a:cubicBezTo>
                <a:cubicBezTo>
                  <a:pt x="2857001" y="-8969"/>
                  <a:pt x="3234485" y="45436"/>
                  <a:pt x="3392969" y="0"/>
                </a:cubicBezTo>
                <a:cubicBezTo>
                  <a:pt x="3551453" y="-45436"/>
                  <a:pt x="3727560" y="8270"/>
                  <a:pt x="3854731" y="0"/>
                </a:cubicBezTo>
                <a:cubicBezTo>
                  <a:pt x="3981902" y="-8270"/>
                  <a:pt x="4286891" y="62080"/>
                  <a:pt x="4424808" y="0"/>
                </a:cubicBezTo>
                <a:cubicBezTo>
                  <a:pt x="4562725" y="-62080"/>
                  <a:pt x="5050485" y="26359"/>
                  <a:pt x="5211514" y="0"/>
                </a:cubicBezTo>
                <a:cubicBezTo>
                  <a:pt x="5372543" y="-26359"/>
                  <a:pt x="5704581" y="66052"/>
                  <a:pt x="5889905" y="0"/>
                </a:cubicBezTo>
                <a:cubicBezTo>
                  <a:pt x="6075229" y="-66052"/>
                  <a:pt x="6168090" y="27037"/>
                  <a:pt x="6351668" y="0"/>
                </a:cubicBezTo>
                <a:cubicBezTo>
                  <a:pt x="6535246" y="-27037"/>
                  <a:pt x="6488830" y="4908"/>
                  <a:pt x="6596801" y="0"/>
                </a:cubicBezTo>
                <a:cubicBezTo>
                  <a:pt x="6704772" y="-4908"/>
                  <a:pt x="6846042" y="21208"/>
                  <a:pt x="6950248" y="0"/>
                </a:cubicBezTo>
                <a:cubicBezTo>
                  <a:pt x="7054454" y="-21208"/>
                  <a:pt x="7275566" y="45080"/>
                  <a:pt x="7412010" y="0"/>
                </a:cubicBezTo>
                <a:cubicBezTo>
                  <a:pt x="7548454" y="-45080"/>
                  <a:pt x="7836138" y="26872"/>
                  <a:pt x="7982087" y="0"/>
                </a:cubicBezTo>
                <a:cubicBezTo>
                  <a:pt x="8128036" y="-26872"/>
                  <a:pt x="8425021" y="8676"/>
                  <a:pt x="8768793" y="0"/>
                </a:cubicBezTo>
                <a:cubicBezTo>
                  <a:pt x="9112565" y="-8676"/>
                  <a:pt x="9107122" y="41203"/>
                  <a:pt x="9338870" y="0"/>
                </a:cubicBezTo>
                <a:cubicBezTo>
                  <a:pt x="9570618" y="-41203"/>
                  <a:pt x="9739432" y="31816"/>
                  <a:pt x="10125576" y="0"/>
                </a:cubicBezTo>
                <a:cubicBezTo>
                  <a:pt x="10511720" y="-31816"/>
                  <a:pt x="10807316" y="22196"/>
                  <a:pt x="11265729" y="0"/>
                </a:cubicBezTo>
                <a:cubicBezTo>
                  <a:pt x="11502342" y="7894"/>
                  <a:pt x="11757854" y="226566"/>
                  <a:pt x="11700000" y="434271"/>
                </a:cubicBezTo>
                <a:cubicBezTo>
                  <a:pt x="11728574" y="589039"/>
                  <a:pt x="11695578" y="800613"/>
                  <a:pt x="11700000" y="983245"/>
                </a:cubicBezTo>
                <a:cubicBezTo>
                  <a:pt x="11704422" y="1165877"/>
                  <a:pt x="11673387" y="1225624"/>
                  <a:pt x="11700000" y="1422424"/>
                </a:cubicBezTo>
                <a:cubicBezTo>
                  <a:pt x="11726613" y="1619224"/>
                  <a:pt x="11669707" y="1711203"/>
                  <a:pt x="11700000" y="1861604"/>
                </a:cubicBezTo>
                <a:cubicBezTo>
                  <a:pt x="11730293" y="2012005"/>
                  <a:pt x="11659970" y="2182970"/>
                  <a:pt x="11700000" y="2300783"/>
                </a:cubicBezTo>
                <a:cubicBezTo>
                  <a:pt x="11740030" y="2418596"/>
                  <a:pt x="11692624" y="2525174"/>
                  <a:pt x="11700000" y="2739962"/>
                </a:cubicBezTo>
                <a:cubicBezTo>
                  <a:pt x="11707376" y="2954750"/>
                  <a:pt x="11664814" y="3241320"/>
                  <a:pt x="11700000" y="3398731"/>
                </a:cubicBezTo>
                <a:cubicBezTo>
                  <a:pt x="11735186" y="3556142"/>
                  <a:pt x="11664648" y="3810810"/>
                  <a:pt x="11700000" y="4057500"/>
                </a:cubicBezTo>
                <a:cubicBezTo>
                  <a:pt x="11735352" y="4304190"/>
                  <a:pt x="11657420" y="4291316"/>
                  <a:pt x="11700000" y="4441782"/>
                </a:cubicBezTo>
                <a:cubicBezTo>
                  <a:pt x="11742580" y="4592248"/>
                  <a:pt x="11698299" y="4733602"/>
                  <a:pt x="11700000" y="4826064"/>
                </a:cubicBezTo>
                <a:cubicBezTo>
                  <a:pt x="11701701" y="4918526"/>
                  <a:pt x="11654182" y="5115552"/>
                  <a:pt x="11700000" y="5210346"/>
                </a:cubicBezTo>
                <a:cubicBezTo>
                  <a:pt x="11745818" y="5305140"/>
                  <a:pt x="11679660" y="5672772"/>
                  <a:pt x="11700000" y="5924012"/>
                </a:cubicBezTo>
                <a:cubicBezTo>
                  <a:pt x="11730218" y="6111908"/>
                  <a:pt x="11526432" y="6367991"/>
                  <a:pt x="11265729" y="6358283"/>
                </a:cubicBezTo>
                <a:cubicBezTo>
                  <a:pt x="10967737" y="6371613"/>
                  <a:pt x="10652655" y="6318607"/>
                  <a:pt x="10479023" y="6358283"/>
                </a:cubicBezTo>
                <a:cubicBezTo>
                  <a:pt x="10305391" y="6397959"/>
                  <a:pt x="10143738" y="6305519"/>
                  <a:pt x="10017261" y="6358283"/>
                </a:cubicBezTo>
                <a:cubicBezTo>
                  <a:pt x="9890784" y="6411047"/>
                  <a:pt x="9716857" y="6295395"/>
                  <a:pt x="9447184" y="6358283"/>
                </a:cubicBezTo>
                <a:cubicBezTo>
                  <a:pt x="9177511" y="6421171"/>
                  <a:pt x="9022417" y="6284117"/>
                  <a:pt x="8660478" y="6358283"/>
                </a:cubicBezTo>
                <a:cubicBezTo>
                  <a:pt x="8298539" y="6432449"/>
                  <a:pt x="8380848" y="6357498"/>
                  <a:pt x="8307031" y="6358283"/>
                </a:cubicBezTo>
                <a:cubicBezTo>
                  <a:pt x="8233214" y="6359068"/>
                  <a:pt x="8094792" y="6332851"/>
                  <a:pt x="7953583" y="6358283"/>
                </a:cubicBezTo>
                <a:cubicBezTo>
                  <a:pt x="7812374" y="6383715"/>
                  <a:pt x="7415102" y="6328098"/>
                  <a:pt x="7166877" y="6358283"/>
                </a:cubicBezTo>
                <a:cubicBezTo>
                  <a:pt x="6918652" y="6388468"/>
                  <a:pt x="6599777" y="6338413"/>
                  <a:pt x="6380171" y="6358283"/>
                </a:cubicBezTo>
                <a:cubicBezTo>
                  <a:pt x="6160565" y="6378153"/>
                  <a:pt x="5928558" y="6319796"/>
                  <a:pt x="5810095" y="6358283"/>
                </a:cubicBezTo>
                <a:cubicBezTo>
                  <a:pt x="5691632" y="6396770"/>
                  <a:pt x="5373520" y="6356882"/>
                  <a:pt x="5240018" y="6358283"/>
                </a:cubicBezTo>
                <a:cubicBezTo>
                  <a:pt x="5106516" y="6359684"/>
                  <a:pt x="5095748" y="6330003"/>
                  <a:pt x="4994885" y="6358283"/>
                </a:cubicBezTo>
                <a:cubicBezTo>
                  <a:pt x="4894022" y="6386563"/>
                  <a:pt x="4546562" y="6348686"/>
                  <a:pt x="4316494" y="6358283"/>
                </a:cubicBezTo>
                <a:cubicBezTo>
                  <a:pt x="4086426" y="6367880"/>
                  <a:pt x="3919563" y="6307728"/>
                  <a:pt x="3746417" y="6358283"/>
                </a:cubicBezTo>
                <a:cubicBezTo>
                  <a:pt x="3573271" y="6408838"/>
                  <a:pt x="3561304" y="6345854"/>
                  <a:pt x="3501284" y="6358283"/>
                </a:cubicBezTo>
                <a:cubicBezTo>
                  <a:pt x="3441264" y="6370712"/>
                  <a:pt x="3074093" y="6337178"/>
                  <a:pt x="2931207" y="6358283"/>
                </a:cubicBezTo>
                <a:cubicBezTo>
                  <a:pt x="2788321" y="6379388"/>
                  <a:pt x="2657982" y="6355576"/>
                  <a:pt x="2577760" y="6358283"/>
                </a:cubicBezTo>
                <a:cubicBezTo>
                  <a:pt x="2497538" y="6360990"/>
                  <a:pt x="2440548" y="6334157"/>
                  <a:pt x="2332627" y="6358283"/>
                </a:cubicBezTo>
                <a:cubicBezTo>
                  <a:pt x="2224706" y="6382409"/>
                  <a:pt x="1794064" y="6308961"/>
                  <a:pt x="1654235" y="6358283"/>
                </a:cubicBezTo>
                <a:cubicBezTo>
                  <a:pt x="1514406" y="6407605"/>
                  <a:pt x="882050" y="6254242"/>
                  <a:pt x="434271" y="6358283"/>
                </a:cubicBezTo>
                <a:cubicBezTo>
                  <a:pt x="202512" y="6347981"/>
                  <a:pt x="-49153" y="6167768"/>
                  <a:pt x="0" y="5924012"/>
                </a:cubicBezTo>
                <a:cubicBezTo>
                  <a:pt x="-21088" y="5732462"/>
                  <a:pt x="60076" y="5617248"/>
                  <a:pt x="0" y="5320140"/>
                </a:cubicBezTo>
                <a:cubicBezTo>
                  <a:pt x="-60076" y="5023032"/>
                  <a:pt x="31880" y="4933857"/>
                  <a:pt x="0" y="4826064"/>
                </a:cubicBezTo>
                <a:cubicBezTo>
                  <a:pt x="-31880" y="4718271"/>
                  <a:pt x="26706" y="4488760"/>
                  <a:pt x="0" y="4386885"/>
                </a:cubicBezTo>
                <a:cubicBezTo>
                  <a:pt x="-26706" y="4285010"/>
                  <a:pt x="2412" y="4081552"/>
                  <a:pt x="0" y="3892808"/>
                </a:cubicBezTo>
                <a:cubicBezTo>
                  <a:pt x="-2412" y="3704064"/>
                  <a:pt x="11666" y="3636221"/>
                  <a:pt x="0" y="3508526"/>
                </a:cubicBezTo>
                <a:cubicBezTo>
                  <a:pt x="-11666" y="3380831"/>
                  <a:pt x="8134" y="3129548"/>
                  <a:pt x="0" y="3014449"/>
                </a:cubicBezTo>
                <a:cubicBezTo>
                  <a:pt x="-8134" y="2899350"/>
                  <a:pt x="39993" y="2626676"/>
                  <a:pt x="0" y="2465475"/>
                </a:cubicBezTo>
                <a:cubicBezTo>
                  <a:pt x="-39993" y="2304274"/>
                  <a:pt x="20552" y="2131784"/>
                  <a:pt x="0" y="1861604"/>
                </a:cubicBezTo>
                <a:cubicBezTo>
                  <a:pt x="-20552" y="1591424"/>
                  <a:pt x="10136" y="1491130"/>
                  <a:pt x="0" y="1312630"/>
                </a:cubicBezTo>
                <a:cubicBezTo>
                  <a:pt x="-10136" y="1134130"/>
                  <a:pt x="65077" y="654788"/>
                  <a:pt x="0" y="434271"/>
                </a:cubicBezTo>
                <a:close/>
              </a:path>
              <a:path w="11700000" h="6358283" stroke="0" extrusionOk="0">
                <a:moveTo>
                  <a:pt x="0" y="434271"/>
                </a:moveTo>
                <a:cubicBezTo>
                  <a:pt x="6125" y="193730"/>
                  <a:pt x="237480" y="-2873"/>
                  <a:pt x="434271" y="0"/>
                </a:cubicBezTo>
                <a:cubicBezTo>
                  <a:pt x="732703" y="-4840"/>
                  <a:pt x="937942" y="73025"/>
                  <a:pt x="1112662" y="0"/>
                </a:cubicBezTo>
                <a:cubicBezTo>
                  <a:pt x="1287382" y="-73025"/>
                  <a:pt x="1563870" y="58674"/>
                  <a:pt x="1899368" y="0"/>
                </a:cubicBezTo>
                <a:cubicBezTo>
                  <a:pt x="2234866" y="-58674"/>
                  <a:pt x="2142858" y="41395"/>
                  <a:pt x="2252816" y="0"/>
                </a:cubicBezTo>
                <a:cubicBezTo>
                  <a:pt x="2362774" y="-41395"/>
                  <a:pt x="2534851" y="34708"/>
                  <a:pt x="2714578" y="0"/>
                </a:cubicBezTo>
                <a:cubicBezTo>
                  <a:pt x="2894305" y="-34708"/>
                  <a:pt x="3017360" y="39162"/>
                  <a:pt x="3284655" y="0"/>
                </a:cubicBezTo>
                <a:cubicBezTo>
                  <a:pt x="3551950" y="-39162"/>
                  <a:pt x="3417203" y="1881"/>
                  <a:pt x="3529788" y="0"/>
                </a:cubicBezTo>
                <a:cubicBezTo>
                  <a:pt x="3642373" y="-1881"/>
                  <a:pt x="3872583" y="53303"/>
                  <a:pt x="4099864" y="0"/>
                </a:cubicBezTo>
                <a:cubicBezTo>
                  <a:pt x="4327145" y="-53303"/>
                  <a:pt x="4401518" y="53246"/>
                  <a:pt x="4561627" y="0"/>
                </a:cubicBezTo>
                <a:cubicBezTo>
                  <a:pt x="4721736" y="-53246"/>
                  <a:pt x="4968924" y="34532"/>
                  <a:pt x="5240018" y="0"/>
                </a:cubicBezTo>
                <a:cubicBezTo>
                  <a:pt x="5511112" y="-34532"/>
                  <a:pt x="5670094" y="3213"/>
                  <a:pt x="6026724" y="0"/>
                </a:cubicBezTo>
                <a:cubicBezTo>
                  <a:pt x="6383354" y="-3213"/>
                  <a:pt x="6380065" y="23675"/>
                  <a:pt x="6596801" y="0"/>
                </a:cubicBezTo>
                <a:cubicBezTo>
                  <a:pt x="6813537" y="-23675"/>
                  <a:pt x="6997356" y="10558"/>
                  <a:pt x="7166877" y="0"/>
                </a:cubicBezTo>
                <a:cubicBezTo>
                  <a:pt x="7336398" y="-10558"/>
                  <a:pt x="7685909" y="43591"/>
                  <a:pt x="7953583" y="0"/>
                </a:cubicBezTo>
                <a:cubicBezTo>
                  <a:pt x="8221257" y="-43591"/>
                  <a:pt x="8374725" y="33515"/>
                  <a:pt x="8631974" y="0"/>
                </a:cubicBezTo>
                <a:cubicBezTo>
                  <a:pt x="8889223" y="-33515"/>
                  <a:pt x="8831374" y="22669"/>
                  <a:pt x="8985422" y="0"/>
                </a:cubicBezTo>
                <a:cubicBezTo>
                  <a:pt x="9139470" y="-22669"/>
                  <a:pt x="9371455" y="36413"/>
                  <a:pt x="9663813" y="0"/>
                </a:cubicBezTo>
                <a:cubicBezTo>
                  <a:pt x="9956171" y="-36413"/>
                  <a:pt x="9959957" y="1531"/>
                  <a:pt x="10125576" y="0"/>
                </a:cubicBezTo>
                <a:cubicBezTo>
                  <a:pt x="10291195" y="-1531"/>
                  <a:pt x="10364425" y="26432"/>
                  <a:pt x="10479023" y="0"/>
                </a:cubicBezTo>
                <a:cubicBezTo>
                  <a:pt x="10593621" y="-26432"/>
                  <a:pt x="10919280" y="82400"/>
                  <a:pt x="11265729" y="0"/>
                </a:cubicBezTo>
                <a:cubicBezTo>
                  <a:pt x="11515157" y="-44829"/>
                  <a:pt x="11692377" y="198536"/>
                  <a:pt x="11700000" y="434271"/>
                </a:cubicBezTo>
                <a:cubicBezTo>
                  <a:pt x="11704464" y="682972"/>
                  <a:pt x="11639448" y="772763"/>
                  <a:pt x="11700000" y="1093040"/>
                </a:cubicBezTo>
                <a:cubicBezTo>
                  <a:pt x="11760552" y="1413317"/>
                  <a:pt x="11672476" y="1445165"/>
                  <a:pt x="11700000" y="1587117"/>
                </a:cubicBezTo>
                <a:cubicBezTo>
                  <a:pt x="11727524" y="1729069"/>
                  <a:pt x="11670673" y="1987409"/>
                  <a:pt x="11700000" y="2136091"/>
                </a:cubicBezTo>
                <a:cubicBezTo>
                  <a:pt x="11729327" y="2284773"/>
                  <a:pt x="11650271" y="2447652"/>
                  <a:pt x="11700000" y="2630167"/>
                </a:cubicBezTo>
                <a:cubicBezTo>
                  <a:pt x="11749729" y="2812682"/>
                  <a:pt x="11677822" y="3014276"/>
                  <a:pt x="11700000" y="3288936"/>
                </a:cubicBezTo>
                <a:cubicBezTo>
                  <a:pt x="11722178" y="3563596"/>
                  <a:pt x="11670883" y="3590681"/>
                  <a:pt x="11700000" y="3837910"/>
                </a:cubicBezTo>
                <a:cubicBezTo>
                  <a:pt x="11729117" y="4085139"/>
                  <a:pt x="11668692" y="4074870"/>
                  <a:pt x="11700000" y="4222192"/>
                </a:cubicBezTo>
                <a:cubicBezTo>
                  <a:pt x="11731308" y="4369514"/>
                  <a:pt x="11687162" y="4681611"/>
                  <a:pt x="11700000" y="4880961"/>
                </a:cubicBezTo>
                <a:cubicBezTo>
                  <a:pt x="11712838" y="5080311"/>
                  <a:pt x="11670472" y="5183324"/>
                  <a:pt x="11700000" y="5265243"/>
                </a:cubicBezTo>
                <a:cubicBezTo>
                  <a:pt x="11729528" y="5347162"/>
                  <a:pt x="11671859" y="5615253"/>
                  <a:pt x="11700000" y="5924012"/>
                </a:cubicBezTo>
                <a:cubicBezTo>
                  <a:pt x="11719752" y="6113921"/>
                  <a:pt x="11483028" y="6374948"/>
                  <a:pt x="11265729" y="6358283"/>
                </a:cubicBezTo>
                <a:cubicBezTo>
                  <a:pt x="11115645" y="6370935"/>
                  <a:pt x="11023889" y="6323414"/>
                  <a:pt x="10912281" y="6358283"/>
                </a:cubicBezTo>
                <a:cubicBezTo>
                  <a:pt x="10800673" y="6393152"/>
                  <a:pt x="10720759" y="6344355"/>
                  <a:pt x="10667148" y="6358283"/>
                </a:cubicBezTo>
                <a:cubicBezTo>
                  <a:pt x="10613537" y="6372211"/>
                  <a:pt x="10394681" y="6339372"/>
                  <a:pt x="10205386" y="6358283"/>
                </a:cubicBezTo>
                <a:cubicBezTo>
                  <a:pt x="10016091" y="6377194"/>
                  <a:pt x="9851191" y="6294449"/>
                  <a:pt x="9635310" y="6358283"/>
                </a:cubicBezTo>
                <a:cubicBezTo>
                  <a:pt x="9419429" y="6422117"/>
                  <a:pt x="9279051" y="6327074"/>
                  <a:pt x="9065233" y="6358283"/>
                </a:cubicBezTo>
                <a:cubicBezTo>
                  <a:pt x="8851415" y="6389492"/>
                  <a:pt x="8896882" y="6340931"/>
                  <a:pt x="8820100" y="6358283"/>
                </a:cubicBezTo>
                <a:cubicBezTo>
                  <a:pt x="8743318" y="6375635"/>
                  <a:pt x="8569851" y="6355158"/>
                  <a:pt x="8358338" y="6358283"/>
                </a:cubicBezTo>
                <a:cubicBezTo>
                  <a:pt x="8146825" y="6361408"/>
                  <a:pt x="7948134" y="6278247"/>
                  <a:pt x="7571632" y="6358283"/>
                </a:cubicBezTo>
                <a:cubicBezTo>
                  <a:pt x="7195130" y="6438319"/>
                  <a:pt x="7279233" y="6338395"/>
                  <a:pt x="7109870" y="6358283"/>
                </a:cubicBezTo>
                <a:cubicBezTo>
                  <a:pt x="6940507" y="6378171"/>
                  <a:pt x="6677783" y="6318803"/>
                  <a:pt x="6323164" y="6358283"/>
                </a:cubicBezTo>
                <a:cubicBezTo>
                  <a:pt x="5968545" y="6397763"/>
                  <a:pt x="5964594" y="6301757"/>
                  <a:pt x="5753087" y="6358283"/>
                </a:cubicBezTo>
                <a:cubicBezTo>
                  <a:pt x="5541580" y="6414809"/>
                  <a:pt x="5414680" y="6328302"/>
                  <a:pt x="5291325" y="6358283"/>
                </a:cubicBezTo>
                <a:cubicBezTo>
                  <a:pt x="5167970" y="6388264"/>
                  <a:pt x="5042963" y="6350405"/>
                  <a:pt x="4937877" y="6358283"/>
                </a:cubicBezTo>
                <a:cubicBezTo>
                  <a:pt x="4832791" y="6366161"/>
                  <a:pt x="4591222" y="6297140"/>
                  <a:pt x="4367800" y="6358283"/>
                </a:cubicBezTo>
                <a:cubicBezTo>
                  <a:pt x="4144378" y="6419426"/>
                  <a:pt x="4043111" y="6331843"/>
                  <a:pt x="3906038" y="6358283"/>
                </a:cubicBezTo>
                <a:cubicBezTo>
                  <a:pt x="3768965" y="6384723"/>
                  <a:pt x="3737014" y="6342894"/>
                  <a:pt x="3660905" y="6358283"/>
                </a:cubicBezTo>
                <a:cubicBezTo>
                  <a:pt x="3584796" y="6373672"/>
                  <a:pt x="3231659" y="6325266"/>
                  <a:pt x="3090829" y="6358283"/>
                </a:cubicBezTo>
                <a:cubicBezTo>
                  <a:pt x="2949999" y="6391300"/>
                  <a:pt x="2924840" y="6357652"/>
                  <a:pt x="2845696" y="6358283"/>
                </a:cubicBezTo>
                <a:cubicBezTo>
                  <a:pt x="2766552" y="6358914"/>
                  <a:pt x="2570235" y="6335657"/>
                  <a:pt x="2383933" y="6358283"/>
                </a:cubicBezTo>
                <a:cubicBezTo>
                  <a:pt x="2197631" y="6380909"/>
                  <a:pt x="2036037" y="6314802"/>
                  <a:pt x="1922171" y="6358283"/>
                </a:cubicBezTo>
                <a:cubicBezTo>
                  <a:pt x="1808305" y="6401764"/>
                  <a:pt x="1622411" y="6314262"/>
                  <a:pt x="1352095" y="6358283"/>
                </a:cubicBezTo>
                <a:cubicBezTo>
                  <a:pt x="1081779" y="6402304"/>
                  <a:pt x="1118178" y="6319797"/>
                  <a:pt x="998647" y="6358283"/>
                </a:cubicBezTo>
                <a:cubicBezTo>
                  <a:pt x="879116" y="6396769"/>
                  <a:pt x="699501" y="6308283"/>
                  <a:pt x="434271" y="6358283"/>
                </a:cubicBezTo>
                <a:cubicBezTo>
                  <a:pt x="167305" y="6356849"/>
                  <a:pt x="-8124" y="6137694"/>
                  <a:pt x="0" y="5924012"/>
                </a:cubicBezTo>
                <a:cubicBezTo>
                  <a:pt x="-37744" y="5759785"/>
                  <a:pt x="34387" y="5544495"/>
                  <a:pt x="0" y="5429935"/>
                </a:cubicBezTo>
                <a:cubicBezTo>
                  <a:pt x="-34387" y="5315375"/>
                  <a:pt x="19534" y="5154836"/>
                  <a:pt x="0" y="4990756"/>
                </a:cubicBezTo>
                <a:cubicBezTo>
                  <a:pt x="-19534" y="4826676"/>
                  <a:pt x="30274" y="4624063"/>
                  <a:pt x="0" y="4386885"/>
                </a:cubicBezTo>
                <a:cubicBezTo>
                  <a:pt x="-30274" y="4149707"/>
                  <a:pt x="57636" y="3968391"/>
                  <a:pt x="0" y="3783013"/>
                </a:cubicBezTo>
                <a:cubicBezTo>
                  <a:pt x="-57636" y="3597635"/>
                  <a:pt x="11497" y="3453801"/>
                  <a:pt x="0" y="3179142"/>
                </a:cubicBezTo>
                <a:cubicBezTo>
                  <a:pt x="-11497" y="2904483"/>
                  <a:pt x="6942" y="2755716"/>
                  <a:pt x="0" y="2630167"/>
                </a:cubicBezTo>
                <a:cubicBezTo>
                  <a:pt x="-6942" y="2504619"/>
                  <a:pt x="2171" y="2182598"/>
                  <a:pt x="0" y="1971398"/>
                </a:cubicBezTo>
                <a:cubicBezTo>
                  <a:pt x="-2171" y="1760198"/>
                  <a:pt x="13806" y="1723531"/>
                  <a:pt x="0" y="1587117"/>
                </a:cubicBezTo>
                <a:cubicBezTo>
                  <a:pt x="-13806" y="1450703"/>
                  <a:pt x="41119" y="1200294"/>
                  <a:pt x="0" y="983245"/>
                </a:cubicBezTo>
                <a:cubicBezTo>
                  <a:pt x="-41119" y="766196"/>
                  <a:pt x="15330" y="659958"/>
                  <a:pt x="0" y="434271"/>
                </a:cubicBezTo>
                <a:close/>
              </a:path>
            </a:pathLst>
          </a:custGeom>
          <a:solidFill>
            <a:schemeClr val="bg1">
              <a:alpha val="88000"/>
            </a:schemeClr>
          </a:solidFill>
          <a:ln w="63500" cap="rnd" cmpd="thickThin">
            <a:solidFill>
              <a:srgbClr val="0066CC"/>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A4CD4039-033E-A244-D842-5B6544FA8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58722" y="0"/>
            <a:ext cx="8014988" cy="3611167"/>
          </a:xfrm>
          <a:prstGeom prst="rect">
            <a:avLst/>
          </a:prstGeom>
        </p:spPr>
      </p:pic>
      <p:sp>
        <p:nvSpPr>
          <p:cNvPr id="3" name="Rectangle: Rounded Corners 2">
            <a:extLst>
              <a:ext uri="{FF2B5EF4-FFF2-40B4-BE49-F238E27FC236}">
                <a16:creationId xmlns:a16="http://schemas.microsoft.com/office/drawing/2014/main" id="{D46F77D3-6770-C029-27F0-7825981CD5E8}"/>
              </a:ext>
            </a:extLst>
          </p:cNvPr>
          <p:cNvSpPr/>
          <p:nvPr/>
        </p:nvSpPr>
        <p:spPr>
          <a:xfrm>
            <a:off x="1074087" y="3310759"/>
            <a:ext cx="10584257" cy="3090041"/>
          </a:xfrm>
          <a:prstGeom prst="roundRect">
            <a:avLst/>
          </a:prstGeom>
          <a:solidFill>
            <a:schemeClr val="bg1"/>
          </a:solid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i="1">
                <a:solidFill>
                  <a:srgbClr val="7030A0"/>
                </a:solidFill>
                <a:latin typeface="Aptos" panose="02110004020202020204"/>
              </a:rPr>
              <a:t>Trong đất có:</a:t>
            </a:r>
          </a:p>
          <a:p>
            <a:pPr lvl="0" algn="just"/>
            <a:r>
              <a:rPr lang="vi-VN" sz="3600" i="1">
                <a:solidFill>
                  <a:srgbClr val="0070C0"/>
                </a:solidFill>
                <a:latin typeface="Aptos" panose="02110004020202020204"/>
              </a:rPr>
              <a:t>+ Phần nhẹ nổi lên là phần chất hữu cơ (xác thực vật chưa phân huỷ hết);</a:t>
            </a:r>
          </a:p>
          <a:p>
            <a:pPr lvl="0" algn="just"/>
            <a:r>
              <a:rPr lang="vi-VN" sz="3600" i="1">
                <a:solidFill>
                  <a:srgbClr val="00B050"/>
                </a:solidFill>
                <a:latin typeface="Aptos" panose="02110004020202020204"/>
              </a:rPr>
              <a:t>+ Phần phía dưới là đất mùn; phần đất sét, đất cát (tùy thuộc vào loại đất).</a:t>
            </a:r>
          </a:p>
        </p:txBody>
      </p:sp>
    </p:spTree>
    <p:extLst>
      <p:ext uri="{BB962C8B-B14F-4D97-AF65-F5344CB8AC3E}">
        <p14:creationId xmlns:p14="http://schemas.microsoft.com/office/powerpoint/2010/main" val="412014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3C4616-2139-DEC5-65DC-3300213399AC}"/>
              </a:ext>
            </a:extLst>
          </p:cNvPr>
          <p:cNvPicPr>
            <a:picLocks noChangeAspect="1"/>
          </p:cNvPicPr>
          <p:nvPr/>
        </p:nvPicPr>
        <p:blipFill>
          <a:blip r:embed="rId2"/>
          <a:stretch>
            <a:fillRect/>
          </a:stretch>
        </p:blipFill>
        <p:spPr>
          <a:xfrm>
            <a:off x="610406" y="3592593"/>
            <a:ext cx="10498222" cy="3645724"/>
          </a:xfrm>
          <a:prstGeom prst="rect">
            <a:avLst/>
          </a:prstGeom>
        </p:spPr>
      </p:pic>
    </p:spTree>
    <p:extLst>
      <p:ext uri="{BB962C8B-B14F-4D97-AF65-F5344CB8AC3E}">
        <p14:creationId xmlns:p14="http://schemas.microsoft.com/office/powerpoint/2010/main" val="210501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18E48C-9892-CD11-2DE3-D28C314EEC90}"/>
              </a:ext>
            </a:extLst>
          </p:cNvPr>
          <p:cNvPicPr>
            <a:picLocks noChangeAspect="1"/>
          </p:cNvPicPr>
          <p:nvPr/>
        </p:nvPicPr>
        <p:blipFill rotWithShape="1">
          <a:blip r:embed="rId3">
            <a:extLst>
              <a:ext uri="{28A0092B-C50C-407E-A947-70E740481C1C}">
                <a14:useLocalDpi xmlns:a14="http://schemas.microsoft.com/office/drawing/2010/main" val="0"/>
              </a:ext>
            </a:extLst>
          </a:blip>
          <a:srcRect b="7353"/>
          <a:stretch/>
        </p:blipFill>
        <p:spPr>
          <a:xfrm>
            <a:off x="0" y="0"/>
            <a:ext cx="12192000" cy="6858000"/>
          </a:xfrm>
          <a:prstGeom prst="rect">
            <a:avLst/>
          </a:prstGeom>
        </p:spPr>
      </p:pic>
      <p:sp>
        <p:nvSpPr>
          <p:cNvPr id="14" name="Rectangle: Rounded Corners 13">
            <a:extLst>
              <a:ext uri="{FF2B5EF4-FFF2-40B4-BE49-F238E27FC236}">
                <a16:creationId xmlns:a16="http://schemas.microsoft.com/office/drawing/2014/main" id="{A4C7F8B6-449B-1220-FB7D-B6272C6DFA27}"/>
              </a:ext>
            </a:extLst>
          </p:cNvPr>
          <p:cNvSpPr/>
          <p:nvPr/>
        </p:nvSpPr>
        <p:spPr>
          <a:xfrm>
            <a:off x="393417" y="391312"/>
            <a:ext cx="7560000" cy="6120000"/>
          </a:xfrm>
          <a:custGeom>
            <a:avLst/>
            <a:gdLst>
              <a:gd name="connsiteX0" fmla="*/ 0 w 7560000"/>
              <a:gd name="connsiteY0" fmla="*/ 608512 h 6120000"/>
              <a:gd name="connsiteX1" fmla="*/ 608512 w 7560000"/>
              <a:gd name="connsiteY1" fmla="*/ 0 h 6120000"/>
              <a:gd name="connsiteX2" fmla="*/ 6951488 w 7560000"/>
              <a:gd name="connsiteY2" fmla="*/ 0 h 6120000"/>
              <a:gd name="connsiteX3" fmla="*/ 7560000 w 7560000"/>
              <a:gd name="connsiteY3" fmla="*/ 608512 h 6120000"/>
              <a:gd name="connsiteX4" fmla="*/ 7560000 w 7560000"/>
              <a:gd name="connsiteY4" fmla="*/ 5511488 h 6120000"/>
              <a:gd name="connsiteX5" fmla="*/ 6951488 w 7560000"/>
              <a:gd name="connsiteY5" fmla="*/ 6120000 h 6120000"/>
              <a:gd name="connsiteX6" fmla="*/ 608512 w 7560000"/>
              <a:gd name="connsiteY6" fmla="*/ 6120000 h 6120000"/>
              <a:gd name="connsiteX7" fmla="*/ 0 w 7560000"/>
              <a:gd name="connsiteY7" fmla="*/ 5511488 h 6120000"/>
              <a:gd name="connsiteX8" fmla="*/ 0 w 7560000"/>
              <a:gd name="connsiteY8" fmla="*/ 608512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0" h="6120000" fill="none" extrusionOk="0">
                <a:moveTo>
                  <a:pt x="0" y="608512"/>
                </a:moveTo>
                <a:cubicBezTo>
                  <a:pt x="-39909" y="265985"/>
                  <a:pt x="299222" y="21903"/>
                  <a:pt x="608512" y="0"/>
                </a:cubicBezTo>
                <a:cubicBezTo>
                  <a:pt x="1247152" y="130954"/>
                  <a:pt x="5088712" y="43574"/>
                  <a:pt x="6951488" y="0"/>
                </a:cubicBezTo>
                <a:cubicBezTo>
                  <a:pt x="7315577" y="43156"/>
                  <a:pt x="7594044" y="314142"/>
                  <a:pt x="7560000" y="608512"/>
                </a:cubicBezTo>
                <a:cubicBezTo>
                  <a:pt x="7409561" y="1646714"/>
                  <a:pt x="7645879" y="4821761"/>
                  <a:pt x="7560000" y="5511488"/>
                </a:cubicBezTo>
                <a:cubicBezTo>
                  <a:pt x="7534412" y="5851762"/>
                  <a:pt x="7280238" y="6114948"/>
                  <a:pt x="6951488" y="6120000"/>
                </a:cubicBezTo>
                <a:cubicBezTo>
                  <a:pt x="5616474" y="6275197"/>
                  <a:pt x="1600918" y="6283020"/>
                  <a:pt x="608512" y="6120000"/>
                </a:cubicBezTo>
                <a:cubicBezTo>
                  <a:pt x="275022" y="6085069"/>
                  <a:pt x="-18325" y="5858260"/>
                  <a:pt x="0" y="5511488"/>
                </a:cubicBezTo>
                <a:cubicBezTo>
                  <a:pt x="64656" y="4936337"/>
                  <a:pt x="-17807" y="1647968"/>
                  <a:pt x="0" y="608512"/>
                </a:cubicBezTo>
                <a:close/>
              </a:path>
              <a:path w="7560000" h="6120000" stroke="0" extrusionOk="0">
                <a:moveTo>
                  <a:pt x="0" y="608512"/>
                </a:moveTo>
                <a:cubicBezTo>
                  <a:pt x="-25856" y="256492"/>
                  <a:pt x="249796" y="8499"/>
                  <a:pt x="608512" y="0"/>
                </a:cubicBezTo>
                <a:cubicBezTo>
                  <a:pt x="1528155" y="132882"/>
                  <a:pt x="5245188" y="-84951"/>
                  <a:pt x="6951488" y="0"/>
                </a:cubicBezTo>
                <a:cubicBezTo>
                  <a:pt x="7270507" y="16653"/>
                  <a:pt x="7552228" y="315396"/>
                  <a:pt x="7560000" y="608512"/>
                </a:cubicBezTo>
                <a:cubicBezTo>
                  <a:pt x="7580187" y="1189706"/>
                  <a:pt x="7712480" y="4911494"/>
                  <a:pt x="7560000" y="5511488"/>
                </a:cubicBezTo>
                <a:cubicBezTo>
                  <a:pt x="7591847" y="5851338"/>
                  <a:pt x="7295950" y="6102734"/>
                  <a:pt x="6951488" y="6120000"/>
                </a:cubicBezTo>
                <a:cubicBezTo>
                  <a:pt x="5169098" y="6207639"/>
                  <a:pt x="1662748" y="6047321"/>
                  <a:pt x="608512" y="6120000"/>
                </a:cubicBezTo>
                <a:cubicBezTo>
                  <a:pt x="271008" y="6106346"/>
                  <a:pt x="-6105" y="5856044"/>
                  <a:pt x="0" y="5511488"/>
                </a:cubicBezTo>
                <a:cubicBezTo>
                  <a:pt x="-38581" y="3442174"/>
                  <a:pt x="63341" y="2794309"/>
                  <a:pt x="0" y="608512"/>
                </a:cubicBezTo>
                <a:close/>
              </a:path>
            </a:pathLst>
          </a:custGeom>
          <a:solidFill>
            <a:schemeClr val="bg1">
              <a:alpha val="85000"/>
            </a:schemeClr>
          </a:solidFill>
          <a:ln w="44450" cap="rnd" cmpd="thickThin">
            <a:solidFill>
              <a:srgbClr val="C00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ADA07EB-ABC9-CAB0-582C-E9543F77AAD0}"/>
              </a:ext>
            </a:extLst>
          </p:cNvPr>
          <p:cNvSpPr txBox="1"/>
          <p:nvPr/>
        </p:nvSpPr>
        <p:spPr>
          <a:xfrm>
            <a:off x="788580" y="1845943"/>
            <a:ext cx="7245752" cy="769441"/>
          </a:xfrm>
          <a:prstGeom prst="rect">
            <a:avLst/>
          </a:prstGeom>
          <a:noFill/>
          <a:ln>
            <a:noFill/>
          </a:ln>
        </p:spPr>
        <p:txBody>
          <a:bodyPr wrap="square">
            <a:spAutoFit/>
          </a:bodyPr>
          <a:lstStyle/>
          <a:p>
            <a:pPr algn="just"/>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Các thành phần chính của đất</a:t>
            </a:r>
            <a:endParaRPr lang="vi-VN" sz="4000" b="1" i="0">
              <a:solidFill>
                <a:srgbClr val="003399"/>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512AB53-425A-0D1F-A61E-988179DE538D}"/>
              </a:ext>
            </a:extLst>
          </p:cNvPr>
          <p:cNvPicPr>
            <a:picLocks noChangeAspect="1"/>
          </p:cNvPicPr>
          <p:nvPr/>
        </p:nvPicPr>
        <p:blipFill>
          <a:blip r:embed="rId4"/>
          <a:stretch>
            <a:fillRect/>
          </a:stretch>
        </p:blipFill>
        <p:spPr>
          <a:xfrm flipH="1">
            <a:off x="8122845" y="1111312"/>
            <a:ext cx="3907325" cy="5400000"/>
          </a:xfrm>
          <a:prstGeom prst="rect">
            <a:avLst/>
          </a:prstGeom>
          <a:effectLst>
            <a:innerShdw blurRad="63500" dist="38100" dir="13500000">
              <a:schemeClr val="tx1">
                <a:lumMod val="65000"/>
                <a:lumOff val="35000"/>
                <a:alpha val="50000"/>
              </a:schemeClr>
            </a:innerShdw>
          </a:effectLst>
        </p:spPr>
      </p:pic>
      <p:sp>
        <p:nvSpPr>
          <p:cNvPr id="8" name="Rectangle: Rounded Corners 7">
            <a:extLst>
              <a:ext uri="{FF2B5EF4-FFF2-40B4-BE49-F238E27FC236}">
                <a16:creationId xmlns:a16="http://schemas.microsoft.com/office/drawing/2014/main" id="{33B0F022-354B-1EFC-F96C-2DF1A01E34AE}"/>
              </a:ext>
            </a:extLst>
          </p:cNvPr>
          <p:cNvSpPr/>
          <p:nvPr/>
        </p:nvSpPr>
        <p:spPr>
          <a:xfrm>
            <a:off x="905534" y="2873213"/>
            <a:ext cx="6697595" cy="2039404"/>
          </a:xfrm>
          <a:custGeom>
            <a:avLst/>
            <a:gdLst>
              <a:gd name="connsiteX0" fmla="*/ 0 w 6697595"/>
              <a:gd name="connsiteY0" fmla="*/ 202778 h 2039404"/>
              <a:gd name="connsiteX1" fmla="*/ 202778 w 6697595"/>
              <a:gd name="connsiteY1" fmla="*/ 0 h 2039404"/>
              <a:gd name="connsiteX2" fmla="*/ 6494817 w 6697595"/>
              <a:gd name="connsiteY2" fmla="*/ 0 h 2039404"/>
              <a:gd name="connsiteX3" fmla="*/ 6697595 w 6697595"/>
              <a:gd name="connsiteY3" fmla="*/ 202778 h 2039404"/>
              <a:gd name="connsiteX4" fmla="*/ 6697595 w 6697595"/>
              <a:gd name="connsiteY4" fmla="*/ 1836626 h 2039404"/>
              <a:gd name="connsiteX5" fmla="*/ 6494817 w 6697595"/>
              <a:gd name="connsiteY5" fmla="*/ 2039404 h 2039404"/>
              <a:gd name="connsiteX6" fmla="*/ 202778 w 6697595"/>
              <a:gd name="connsiteY6" fmla="*/ 2039404 h 2039404"/>
              <a:gd name="connsiteX7" fmla="*/ 0 w 6697595"/>
              <a:gd name="connsiteY7" fmla="*/ 1836626 h 2039404"/>
              <a:gd name="connsiteX8" fmla="*/ 0 w 6697595"/>
              <a:gd name="connsiteY8" fmla="*/ 202778 h 203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7595" h="2039404" fill="none" extrusionOk="0">
                <a:moveTo>
                  <a:pt x="0" y="202778"/>
                </a:moveTo>
                <a:cubicBezTo>
                  <a:pt x="-2909" y="90316"/>
                  <a:pt x="99665" y="7261"/>
                  <a:pt x="202778" y="0"/>
                </a:cubicBezTo>
                <a:cubicBezTo>
                  <a:pt x="1221331" y="130954"/>
                  <a:pt x="5052174" y="43574"/>
                  <a:pt x="6494817" y="0"/>
                </a:cubicBezTo>
                <a:cubicBezTo>
                  <a:pt x="6610531" y="5735"/>
                  <a:pt x="6701964" y="96139"/>
                  <a:pt x="6697595" y="202778"/>
                </a:cubicBezTo>
                <a:cubicBezTo>
                  <a:pt x="6620177" y="614994"/>
                  <a:pt x="6717114" y="1352854"/>
                  <a:pt x="6697595" y="1836626"/>
                </a:cubicBezTo>
                <a:cubicBezTo>
                  <a:pt x="6677809" y="1951866"/>
                  <a:pt x="6601202" y="2035536"/>
                  <a:pt x="6494817" y="2039404"/>
                </a:cubicBezTo>
                <a:cubicBezTo>
                  <a:pt x="5619488" y="2194601"/>
                  <a:pt x="1007775" y="2202424"/>
                  <a:pt x="202778" y="2039404"/>
                </a:cubicBezTo>
                <a:cubicBezTo>
                  <a:pt x="91857" y="2024924"/>
                  <a:pt x="-18017" y="1959137"/>
                  <a:pt x="0" y="1836626"/>
                </a:cubicBezTo>
                <a:cubicBezTo>
                  <a:pt x="-16389" y="1418263"/>
                  <a:pt x="-146764" y="923857"/>
                  <a:pt x="0" y="202778"/>
                </a:cubicBezTo>
                <a:close/>
              </a:path>
              <a:path w="6697595" h="2039404" stroke="0" extrusionOk="0">
                <a:moveTo>
                  <a:pt x="0" y="202778"/>
                </a:moveTo>
                <a:cubicBezTo>
                  <a:pt x="-6497" y="86780"/>
                  <a:pt x="78544" y="4595"/>
                  <a:pt x="202778" y="0"/>
                </a:cubicBezTo>
                <a:cubicBezTo>
                  <a:pt x="2396709" y="132882"/>
                  <a:pt x="5338442" y="-84951"/>
                  <a:pt x="6494817" y="0"/>
                </a:cubicBezTo>
                <a:cubicBezTo>
                  <a:pt x="6597380" y="9207"/>
                  <a:pt x="6695178" y="104148"/>
                  <a:pt x="6697595" y="202778"/>
                </a:cubicBezTo>
                <a:cubicBezTo>
                  <a:pt x="6742163" y="874885"/>
                  <a:pt x="6556767" y="1524756"/>
                  <a:pt x="6697595" y="1836626"/>
                </a:cubicBezTo>
                <a:cubicBezTo>
                  <a:pt x="6712815" y="1950423"/>
                  <a:pt x="6610724" y="2031345"/>
                  <a:pt x="6494817" y="2039404"/>
                </a:cubicBezTo>
                <a:cubicBezTo>
                  <a:pt x="4029008" y="2127043"/>
                  <a:pt x="1763406" y="1966725"/>
                  <a:pt x="202778" y="2039404"/>
                </a:cubicBezTo>
                <a:cubicBezTo>
                  <a:pt x="90407" y="2035776"/>
                  <a:pt x="-1104" y="1950152"/>
                  <a:pt x="0" y="1836626"/>
                </a:cubicBezTo>
                <a:cubicBezTo>
                  <a:pt x="-17774" y="1162140"/>
                  <a:pt x="72673" y="678069"/>
                  <a:pt x="0" y="202778"/>
                </a:cubicBezTo>
                <a:close/>
              </a:path>
            </a:pathLst>
          </a:custGeom>
          <a:solidFill>
            <a:schemeClr val="bg1">
              <a:alpha val="85000"/>
            </a:schemeClr>
          </a:solidFill>
          <a:ln w="44450" cap="rnd" cmpd="thickThin">
            <a:solidFill>
              <a:srgbClr val="C00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66"/>
                </a:solidFill>
              </a:rPr>
              <a:t>C</a:t>
            </a:r>
            <a:r>
              <a:rPr lang="vi-VN" sz="3600">
                <a:solidFill>
                  <a:srgbClr val="FF0066"/>
                </a:solidFill>
              </a:rPr>
              <a:t>hất khoáng, mùn, không khí, nước và các loài sinh vật,...</a:t>
            </a:r>
            <a:endParaRPr lang="vi-VN" sz="1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15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667">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16" presetClass="entr" presetSubtype="4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par>
                                    <p:cTn id="18" presetID="22" presetClass="entr" presetSubtype="1" fill="hold" grpId="0" nodeType="with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par>
                                    <p:cTn id="9" presetID="16" presetClass="entr" presetSubtype="4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par>
                                    <p:cTn id="18" presetID="22" presetClass="entr" presetSubtype="1" fill="hold" grpId="0" nodeType="with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6C77F87-2438-7120-1070-C05A2E7F3814}"/>
              </a:ext>
            </a:extLst>
          </p:cNvPr>
          <p:cNvSpPr/>
          <p:nvPr/>
        </p:nvSpPr>
        <p:spPr>
          <a:xfrm>
            <a:off x="584616" y="1179000"/>
            <a:ext cx="10972800" cy="5209272"/>
          </a:xfrm>
          <a:prstGeom prst="roundRect">
            <a:avLst>
              <a:gd name="adj" fmla="val 8070"/>
            </a:avLst>
          </a:prstGeom>
          <a:solidFill>
            <a:srgbClr val="CCFFFF"/>
          </a:solidFill>
          <a:ln w="127000">
            <a:solidFill>
              <a:srgbClr val="0066CC"/>
            </a:solidFill>
          </a:ln>
          <a:effectLst>
            <a:innerShdw blurRad="381000">
              <a:srgbClr val="00CCF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DDF88A4-60EA-8C1F-2398-C88AD3C83FBF}"/>
              </a:ext>
            </a:extLst>
          </p:cNvPr>
          <p:cNvSpPr txBox="1"/>
          <p:nvPr/>
        </p:nvSpPr>
        <p:spPr>
          <a:xfrm>
            <a:off x="1125673" y="1900195"/>
            <a:ext cx="10193969" cy="4524315"/>
          </a:xfrm>
          <a:prstGeom prst="rect">
            <a:avLst/>
          </a:prstGeom>
          <a:noFill/>
        </p:spPr>
        <p:txBody>
          <a:bodyPr wrap="square" rtlCol="0">
            <a:spAutoFit/>
          </a:bodyPr>
          <a:lstStyle/>
          <a:p>
            <a:pPr algn="ctr"/>
            <a:r>
              <a:rPr lang="vi-VN" sz="7200"/>
              <a:t>Đất bao gồm các thành phần: </a:t>
            </a:r>
            <a:r>
              <a:rPr lang="vi-VN" sz="7200">
                <a:solidFill>
                  <a:srgbClr val="FF0000"/>
                </a:solidFill>
              </a:rPr>
              <a:t>chất khoáng, mùn, không khí, nước</a:t>
            </a:r>
            <a:r>
              <a:rPr lang="vi-VN" sz="7200"/>
              <a:t>,...</a:t>
            </a:r>
          </a:p>
          <a:p>
            <a:pPr algn="ctr"/>
            <a:endParaRPr lang="en-US" sz="7200"/>
          </a:p>
        </p:txBody>
      </p:sp>
      <p:pic>
        <p:nvPicPr>
          <p:cNvPr id="2050" name="Picture 2" descr="Open book - Free education icons">
            <a:extLst>
              <a:ext uri="{FF2B5EF4-FFF2-40B4-BE49-F238E27FC236}">
                <a16:creationId xmlns:a16="http://schemas.microsoft.com/office/drawing/2014/main" id="{D1D30EE2-3432-5813-790F-3AA38F883B6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97307" y="469728"/>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1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afterEffect">
                                  <p:stCondLst>
                                    <p:cond delay="0"/>
                                  </p:stCondLst>
                                  <p:childTnLst>
                                    <p:animEffect transition="out" filter="fade">
                                      <p:cBhvr>
                                        <p:cTn id="6" dur="500" tmFilter="0, 0; .2, .5; .8, .5; 1, 0"/>
                                        <p:tgtEl>
                                          <p:spTgt spid="2050"/>
                                        </p:tgtEl>
                                      </p:cBhvr>
                                    </p:animEffect>
                                    <p:animScale>
                                      <p:cBhvr>
                                        <p:cTn id="7" dur="250" autoRev="1" fill="hold"/>
                                        <p:tgtEl>
                                          <p:spTgt spid="2050"/>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FFB4E-DAC5-E1F2-670D-3C9F66E1E9DB}"/>
              </a:ext>
            </a:extLst>
          </p:cNvPr>
          <p:cNvPicPr>
            <a:picLocks noChangeAspect="1"/>
          </p:cNvPicPr>
          <p:nvPr/>
        </p:nvPicPr>
        <p:blipFill>
          <a:blip r:embed="rId2"/>
          <a:stretch>
            <a:fillRect/>
          </a:stretch>
        </p:blipFill>
        <p:spPr>
          <a:xfrm>
            <a:off x="390252" y="4275791"/>
            <a:ext cx="9614225" cy="3036071"/>
          </a:xfrm>
          <a:prstGeom prst="rect">
            <a:avLst/>
          </a:prstGeom>
        </p:spPr>
      </p:pic>
    </p:spTree>
    <p:extLst>
      <p:ext uri="{BB962C8B-B14F-4D97-AF65-F5344CB8AC3E}">
        <p14:creationId xmlns:p14="http://schemas.microsoft.com/office/powerpoint/2010/main" val="407776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0DB58-B921-637D-94E7-23EBE5E96DF8}"/>
              </a:ext>
            </a:extLst>
          </p:cNvPr>
          <p:cNvPicPr>
            <a:picLocks noChangeAspect="1"/>
          </p:cNvPicPr>
          <p:nvPr/>
        </p:nvPicPr>
        <p:blipFill>
          <a:blip r:embed="rId2"/>
          <a:stretch>
            <a:fillRect/>
          </a:stretch>
        </p:blipFill>
        <p:spPr>
          <a:xfrm>
            <a:off x="636559" y="4748601"/>
            <a:ext cx="10918882" cy="2109399"/>
          </a:xfrm>
          <a:prstGeom prst="rect">
            <a:avLst/>
          </a:prstGeom>
        </p:spPr>
      </p:pic>
    </p:spTree>
    <p:extLst>
      <p:ext uri="{BB962C8B-B14F-4D97-AF65-F5344CB8AC3E}">
        <p14:creationId xmlns:p14="http://schemas.microsoft.com/office/powerpoint/2010/main" val="225435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id="{A8FFC061-7356-881B-3DCB-918AFFDD2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25085DD0-FA78-97F8-23F6-80F89420CC6B}"/>
              </a:ext>
            </a:extLst>
          </p:cNvPr>
          <p:cNvPicPr>
            <a:picLocks noChangeAspect="1"/>
          </p:cNvPicPr>
          <p:nvPr/>
        </p:nvPicPr>
        <p:blipFill>
          <a:blip r:embed="rId3"/>
          <a:stretch>
            <a:fillRect/>
          </a:stretch>
        </p:blipFill>
        <p:spPr>
          <a:xfrm>
            <a:off x="3458009" y="266284"/>
            <a:ext cx="918720" cy="1188000"/>
          </a:xfrm>
          <a:prstGeom prst="rect">
            <a:avLst/>
          </a:prstGeom>
          <a:effectLst>
            <a:innerShdw blurRad="63500" dist="38100" dir="5400000">
              <a:schemeClr val="tx1">
                <a:lumMod val="75000"/>
                <a:lumOff val="25000"/>
                <a:alpha val="50000"/>
              </a:schemeClr>
            </a:innerShdw>
          </a:effectLst>
        </p:spPr>
      </p:pic>
      <p:pic>
        <p:nvPicPr>
          <p:cNvPr id="20" name="Picture 19">
            <a:extLst>
              <a:ext uri="{FF2B5EF4-FFF2-40B4-BE49-F238E27FC236}">
                <a16:creationId xmlns:a16="http://schemas.microsoft.com/office/drawing/2014/main" id="{DFF500E4-8AB6-9D1B-2950-D04CF495D6AE}"/>
              </a:ext>
            </a:extLst>
          </p:cNvPr>
          <p:cNvPicPr>
            <a:picLocks noChangeAspect="1"/>
          </p:cNvPicPr>
          <p:nvPr/>
        </p:nvPicPr>
        <p:blipFill>
          <a:blip r:embed="rId4"/>
          <a:stretch>
            <a:fillRect/>
          </a:stretch>
        </p:blipFill>
        <p:spPr>
          <a:xfrm>
            <a:off x="7891532" y="262968"/>
            <a:ext cx="785664" cy="1188000"/>
          </a:xfrm>
          <a:prstGeom prst="rect">
            <a:avLst/>
          </a:prstGeom>
          <a:effectLst>
            <a:innerShdw blurRad="63500" dist="38100" dir="5400000">
              <a:schemeClr val="tx1">
                <a:lumMod val="75000"/>
                <a:lumOff val="25000"/>
                <a:alpha val="50000"/>
              </a:schemeClr>
            </a:innerShdw>
          </a:effectLst>
        </p:spPr>
      </p:pic>
      <p:sp>
        <p:nvSpPr>
          <p:cNvPr id="25" name="Hình chữ nhật: Góc Tròn 9">
            <a:extLst>
              <a:ext uri="{FF2B5EF4-FFF2-40B4-BE49-F238E27FC236}">
                <a16:creationId xmlns:a16="http://schemas.microsoft.com/office/drawing/2014/main" id="{E8A63791-A73A-2CC9-6957-DEE94D2D980C}"/>
              </a:ext>
            </a:extLst>
          </p:cNvPr>
          <p:cNvSpPr/>
          <p:nvPr/>
        </p:nvSpPr>
        <p:spPr>
          <a:xfrm>
            <a:off x="3458008" y="2051600"/>
            <a:ext cx="7619295" cy="3264464"/>
          </a:xfrm>
          <a:custGeom>
            <a:avLst/>
            <a:gdLst>
              <a:gd name="connsiteX0" fmla="*/ 0 w 7619295"/>
              <a:gd name="connsiteY0" fmla="*/ 544088 h 3264464"/>
              <a:gd name="connsiteX1" fmla="*/ 544088 w 7619295"/>
              <a:gd name="connsiteY1" fmla="*/ 0 h 3264464"/>
              <a:gd name="connsiteX2" fmla="*/ 7075207 w 7619295"/>
              <a:gd name="connsiteY2" fmla="*/ 0 h 3264464"/>
              <a:gd name="connsiteX3" fmla="*/ 7619295 w 7619295"/>
              <a:gd name="connsiteY3" fmla="*/ 544088 h 3264464"/>
              <a:gd name="connsiteX4" fmla="*/ 7619295 w 7619295"/>
              <a:gd name="connsiteY4" fmla="*/ 2720376 h 3264464"/>
              <a:gd name="connsiteX5" fmla="*/ 7075207 w 7619295"/>
              <a:gd name="connsiteY5" fmla="*/ 3264464 h 3264464"/>
              <a:gd name="connsiteX6" fmla="*/ 544088 w 7619295"/>
              <a:gd name="connsiteY6" fmla="*/ 3264464 h 3264464"/>
              <a:gd name="connsiteX7" fmla="*/ 0 w 7619295"/>
              <a:gd name="connsiteY7" fmla="*/ 2720376 h 3264464"/>
              <a:gd name="connsiteX8" fmla="*/ 0 w 7619295"/>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9295" h="3264464" fill="none" extrusionOk="0">
                <a:moveTo>
                  <a:pt x="0" y="544088"/>
                </a:moveTo>
                <a:cubicBezTo>
                  <a:pt x="-22005" y="244964"/>
                  <a:pt x="236931" y="37847"/>
                  <a:pt x="544088" y="0"/>
                </a:cubicBezTo>
                <a:cubicBezTo>
                  <a:pt x="2547485" y="77600"/>
                  <a:pt x="6352013" y="-27269"/>
                  <a:pt x="7075207" y="0"/>
                </a:cubicBezTo>
                <a:cubicBezTo>
                  <a:pt x="7379637" y="-5194"/>
                  <a:pt x="7658239" y="255061"/>
                  <a:pt x="7619295" y="544088"/>
                </a:cubicBezTo>
                <a:cubicBezTo>
                  <a:pt x="7728295" y="842642"/>
                  <a:pt x="7541086" y="2471313"/>
                  <a:pt x="7619295" y="2720376"/>
                </a:cubicBezTo>
                <a:cubicBezTo>
                  <a:pt x="7580638" y="3005746"/>
                  <a:pt x="7341038" y="3279750"/>
                  <a:pt x="7075207" y="3264464"/>
                </a:cubicBezTo>
                <a:cubicBezTo>
                  <a:pt x="3821773" y="3313641"/>
                  <a:pt x="2470728" y="3141762"/>
                  <a:pt x="544088" y="3264464"/>
                </a:cubicBezTo>
                <a:cubicBezTo>
                  <a:pt x="241956" y="3277057"/>
                  <a:pt x="-40773" y="3055974"/>
                  <a:pt x="0" y="2720376"/>
                </a:cubicBezTo>
                <a:cubicBezTo>
                  <a:pt x="47022" y="1753344"/>
                  <a:pt x="104569" y="1104035"/>
                  <a:pt x="0" y="544088"/>
                </a:cubicBezTo>
                <a:close/>
              </a:path>
              <a:path w="7619295" h="3264464" stroke="0" extrusionOk="0">
                <a:moveTo>
                  <a:pt x="0" y="544088"/>
                </a:moveTo>
                <a:cubicBezTo>
                  <a:pt x="19728" y="241341"/>
                  <a:pt x="267826" y="-1617"/>
                  <a:pt x="544088" y="0"/>
                </a:cubicBezTo>
                <a:cubicBezTo>
                  <a:pt x="1908996" y="-129276"/>
                  <a:pt x="6228790" y="-77778"/>
                  <a:pt x="7075207" y="0"/>
                </a:cubicBezTo>
                <a:cubicBezTo>
                  <a:pt x="7362791" y="-41150"/>
                  <a:pt x="7613397" y="277603"/>
                  <a:pt x="7619295" y="544088"/>
                </a:cubicBezTo>
                <a:cubicBezTo>
                  <a:pt x="7700894" y="1549682"/>
                  <a:pt x="7773595" y="2176526"/>
                  <a:pt x="7619295" y="2720376"/>
                </a:cubicBezTo>
                <a:cubicBezTo>
                  <a:pt x="7628851" y="3041021"/>
                  <a:pt x="7332093" y="3279284"/>
                  <a:pt x="7075207" y="3264464"/>
                </a:cubicBezTo>
                <a:cubicBezTo>
                  <a:pt x="5394024" y="3308684"/>
                  <a:pt x="1519306"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600" b="1">
                <a:solidFill>
                  <a:srgbClr val="003399"/>
                </a:solidFill>
              </a:rPr>
              <a:t>- Về nhà thực hiện lại các thí nghiệm cho người thân xem</a:t>
            </a:r>
          </a:p>
          <a:p>
            <a:pPr algn="just"/>
            <a:r>
              <a:rPr lang="en-US" sz="4600" b="1">
                <a:solidFill>
                  <a:srgbClr val="003399"/>
                </a:solidFill>
              </a:rPr>
              <a:t>- Chuẩn bị tiết 2</a:t>
            </a:r>
          </a:p>
        </p:txBody>
      </p:sp>
      <p:pic>
        <p:nvPicPr>
          <p:cNvPr id="34" name="Picture 33">
            <a:extLst>
              <a:ext uri="{FF2B5EF4-FFF2-40B4-BE49-F238E27FC236}">
                <a16:creationId xmlns:a16="http://schemas.microsoft.com/office/drawing/2014/main" id="{0577330B-D386-3BC7-FBEA-DBF269BBE9D2}"/>
              </a:ext>
            </a:extLst>
          </p:cNvPr>
          <p:cNvPicPr>
            <a:picLocks noChangeAspect="1"/>
          </p:cNvPicPr>
          <p:nvPr/>
        </p:nvPicPr>
        <p:blipFill>
          <a:blip r:embed="rId5"/>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pic>
        <p:nvPicPr>
          <p:cNvPr id="2" name="Picture 1">
            <a:extLst>
              <a:ext uri="{FF2B5EF4-FFF2-40B4-BE49-F238E27FC236}">
                <a16:creationId xmlns:a16="http://schemas.microsoft.com/office/drawing/2014/main" id="{B9B9ABF9-F776-42A0-43CE-8BB683ED7E1A}"/>
              </a:ext>
            </a:extLst>
          </p:cNvPr>
          <p:cNvPicPr>
            <a:picLocks noChangeAspect="1"/>
          </p:cNvPicPr>
          <p:nvPr/>
        </p:nvPicPr>
        <p:blipFill>
          <a:blip r:embed="rId6"/>
          <a:stretch>
            <a:fillRect/>
          </a:stretch>
        </p:blipFill>
        <p:spPr>
          <a:xfrm>
            <a:off x="4122276" y="211914"/>
            <a:ext cx="4023709" cy="1627773"/>
          </a:xfrm>
          <a:prstGeom prst="rect">
            <a:avLst/>
          </a:prstGeom>
        </p:spPr>
      </p:pic>
    </p:spTree>
    <p:extLst>
      <p:ext uri="{BB962C8B-B14F-4D97-AF65-F5344CB8AC3E}">
        <p14:creationId xmlns:p14="http://schemas.microsoft.com/office/powerpoint/2010/main" val="257694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84382A3-3767-9B1D-63E9-0E13DDF32288}"/>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53" name="Picture 52">
            <a:extLst>
              <a:ext uri="{FF2B5EF4-FFF2-40B4-BE49-F238E27FC236}">
                <a16:creationId xmlns:a16="http://schemas.microsoft.com/office/drawing/2014/main" id="{2BD12B42-E9E1-72B0-F929-59DD83F2E15F}"/>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3FABA0F-D467-03D1-71E4-1C924BF62EF1}"/>
              </a:ext>
            </a:extLst>
          </p:cNvPr>
          <p:cNvPicPr>
            <a:picLocks noChangeAspect="1"/>
          </p:cNvPicPr>
          <p:nvPr/>
        </p:nvPicPr>
        <p:blipFill>
          <a:blip r:embed="rId4"/>
          <a:stretch>
            <a:fillRect/>
          </a:stretch>
        </p:blipFill>
        <p:spPr>
          <a:xfrm>
            <a:off x="3044685" y="164105"/>
            <a:ext cx="6102625" cy="2274005"/>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colorfulness&#10;&#10;Description automatically generated">
            <a:extLst>
              <a:ext uri="{FF2B5EF4-FFF2-40B4-BE49-F238E27FC236}">
                <a16:creationId xmlns:a16="http://schemas.microsoft.com/office/drawing/2014/main" id="{8C616A21-4556-D232-7A92-C76E19C6E1CA}"/>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DD7AE7CD-AF77-83A8-0F76-9ECEB9A51C6B}"/>
              </a:ext>
            </a:extLst>
          </p:cNvPr>
          <p:cNvGrpSpPr/>
          <p:nvPr/>
        </p:nvGrpSpPr>
        <p:grpSpPr>
          <a:xfrm>
            <a:off x="938139" y="1458000"/>
            <a:ext cx="5209048" cy="5400000"/>
            <a:chOff x="938139" y="1458000"/>
            <a:chExt cx="5209048" cy="5400000"/>
          </a:xfrm>
        </p:grpSpPr>
        <p:pic>
          <p:nvPicPr>
            <p:cNvPr id="8" name="Picture 7">
              <a:extLst>
                <a:ext uri="{FF2B5EF4-FFF2-40B4-BE49-F238E27FC236}">
                  <a16:creationId xmlns:a16="http://schemas.microsoft.com/office/drawing/2014/main" id="{3E840822-3EB5-1844-9914-376D8511B19A}"/>
                </a:ext>
              </a:extLst>
            </p:cNvPr>
            <p:cNvPicPr>
              <a:picLocks noChangeAspect="1"/>
            </p:cNvPicPr>
            <p:nvPr/>
          </p:nvPicPr>
          <p:blipFill>
            <a:blip r:embed="rId4" cstate="hqprint">
              <a:extLst>
                <a:ext uri="{28A0092B-C50C-407E-A947-70E740481C1C}">
                  <a14:useLocalDpi xmlns:a14="http://schemas.microsoft.com/office/drawing/2010/main" val="0"/>
                </a:ext>
              </a:extLst>
            </a:blip>
            <a:srcRect l="1768" r="1768"/>
            <a:stretch/>
          </p:blipFill>
          <p:spPr>
            <a:xfrm>
              <a:off x="938139" y="1458000"/>
              <a:ext cx="5209048" cy="5400000"/>
            </a:xfrm>
            <a:prstGeom prst="rect">
              <a:avLst/>
            </a:prstGeom>
          </p:spPr>
        </p:pic>
        <p:grpSp>
          <p:nvGrpSpPr>
            <p:cNvPr id="9" name="Group 8">
              <a:extLst>
                <a:ext uri="{FF2B5EF4-FFF2-40B4-BE49-F238E27FC236}">
                  <a16:creationId xmlns:a16="http://schemas.microsoft.com/office/drawing/2014/main" id="{25BA36C3-27C7-421B-35ED-1D204BB9BCA8}"/>
                </a:ext>
              </a:extLst>
            </p:cNvPr>
            <p:cNvGrpSpPr/>
            <p:nvPr/>
          </p:nvGrpSpPr>
          <p:grpSpPr>
            <a:xfrm>
              <a:off x="1832663" y="5589106"/>
              <a:ext cx="3420000" cy="1080000"/>
              <a:chOff x="43728" y="-780150"/>
              <a:chExt cx="6118973" cy="1080000"/>
            </a:xfrm>
          </p:grpSpPr>
          <p:sp>
            <p:nvSpPr>
              <p:cNvPr id="10" name="Rectangle: Rounded Corners 5">
                <a:extLst>
                  <a:ext uri="{FF2B5EF4-FFF2-40B4-BE49-F238E27FC236}">
                    <a16:creationId xmlns:a16="http://schemas.microsoft.com/office/drawing/2014/main" id="{5518A09C-528F-F11A-B395-0DEBCDB0C8CF}"/>
                  </a:ext>
                </a:extLst>
              </p:cNvPr>
              <p:cNvSpPr/>
              <p:nvPr/>
            </p:nvSpPr>
            <p:spPr>
              <a:xfrm>
                <a:off x="43728" y="-780150"/>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FFCC"/>
              </a:solidFill>
              <a:ln w="38100" cap="flat" cmpd="sng" algn="ctr">
                <a:solidFill>
                  <a:srgbClr val="FFC000"/>
                </a:solidFill>
                <a:prstDash val="solid"/>
                <a:miter lim="800000"/>
                <a:extLst>
                  <a:ext uri="{C807C97D-BFC1-408E-A445-0C87EB9F89A2}">
                    <ask:lineSketchStyleProps xmln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C000"/>
                  </a:solidFill>
                  <a:effectLst/>
                  <a:uLnTx/>
                  <a:uFillTx/>
                  <a:latin typeface="Calibri" panose="020F0502020204030204"/>
                  <a:ea typeface="+mn-ea"/>
                  <a:cs typeface="Calibri" panose="020F0502020204030204" pitchFamily="34" charset="0"/>
                </a:endParaRPr>
              </a:p>
            </p:txBody>
          </p:sp>
          <p:sp>
            <p:nvSpPr>
              <p:cNvPr id="11" name="TextBox 47">
                <a:extLst>
                  <a:ext uri="{FF2B5EF4-FFF2-40B4-BE49-F238E27FC236}">
                    <a16:creationId xmlns:a16="http://schemas.microsoft.com/office/drawing/2014/main" id="{234E7F5E-0459-A51F-0D41-C53BFEFC2D1F}"/>
                  </a:ext>
                </a:extLst>
              </p:cNvPr>
              <p:cNvSpPr txBox="1"/>
              <p:nvPr/>
            </p:nvSpPr>
            <p:spPr>
              <a:xfrm>
                <a:off x="495816" y="-742179"/>
                <a:ext cx="5214795" cy="100405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rPr>
                  <a:t>rất</a:t>
                </a:r>
                <a:r>
                  <a:rPr kumimoji="0" lang="en-US" sz="5500" b="1" i="0" u="none" strike="noStrike" kern="0" cap="none" spc="0" normalizeH="0" baseline="0" noProof="0" dirty="0">
                    <a:ln>
                      <a:noFill/>
                    </a:ln>
                    <a:solidFill>
                      <a:srgbClr val="FF383E"/>
                    </a:solidFill>
                    <a:effectLst/>
                    <a:uLnTx/>
                    <a:uFillTx/>
                    <a:latin typeface="UTM Avo" panose="02040603050506020204" pitchFamily="18" charset="0"/>
                  </a:rPr>
                  <a:t> </a:t>
                </a: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rPr>
                  <a:t>vui</a:t>
                </a:r>
                <a:endParaRPr kumimoji="0" lang="en-US" sz="5500" b="0" i="0" u="none" strike="noStrike" kern="0" cap="none" spc="0" normalizeH="0" baseline="0" noProof="0" dirty="0">
                  <a:ln>
                    <a:noFill/>
                  </a:ln>
                  <a:solidFill>
                    <a:srgbClr val="FF383E"/>
                  </a:solidFill>
                  <a:effectLst/>
                  <a:uLnTx/>
                  <a:uFillTx/>
                  <a:latin typeface="UTM Avo" panose="02040603050506020204" pitchFamily="18" charset="0"/>
                  <a:cs typeface="Calibri" panose="020F0502020204030204" pitchFamily="34" charset="0"/>
                </a:endParaRPr>
              </a:p>
            </p:txBody>
          </p:sp>
        </p:grpSp>
      </p:grpSp>
      <p:grpSp>
        <p:nvGrpSpPr>
          <p:cNvPr id="20" name="Group 19">
            <a:extLst>
              <a:ext uri="{FF2B5EF4-FFF2-40B4-BE49-F238E27FC236}">
                <a16:creationId xmlns:a16="http://schemas.microsoft.com/office/drawing/2014/main" id="{DA973FF7-1A71-1CD7-3397-89D2DFE2FFB8}"/>
              </a:ext>
            </a:extLst>
          </p:cNvPr>
          <p:cNvGrpSpPr/>
          <p:nvPr/>
        </p:nvGrpSpPr>
        <p:grpSpPr>
          <a:xfrm>
            <a:off x="6399867" y="1818000"/>
            <a:ext cx="4117235" cy="5040000"/>
            <a:chOff x="7136626" y="1818000"/>
            <a:chExt cx="4117235" cy="5040000"/>
          </a:xfrm>
        </p:grpSpPr>
        <p:pic>
          <p:nvPicPr>
            <p:cNvPr id="13" name="Picture 12">
              <a:extLst>
                <a:ext uri="{FF2B5EF4-FFF2-40B4-BE49-F238E27FC236}">
                  <a16:creationId xmlns:a16="http://schemas.microsoft.com/office/drawing/2014/main" id="{A16C322B-36B1-A2C0-05C3-1F6EC143B77D}"/>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9154" r="9154"/>
            <a:stretch/>
          </p:blipFill>
          <p:spPr>
            <a:xfrm>
              <a:off x="7136626" y="1818000"/>
              <a:ext cx="4117235" cy="5040000"/>
            </a:xfrm>
            <a:prstGeom prst="rect">
              <a:avLst/>
            </a:prstGeom>
          </p:spPr>
        </p:pic>
        <p:grpSp>
          <p:nvGrpSpPr>
            <p:cNvPr id="14" name="Group 13">
              <a:extLst>
                <a:ext uri="{FF2B5EF4-FFF2-40B4-BE49-F238E27FC236}">
                  <a16:creationId xmlns:a16="http://schemas.microsoft.com/office/drawing/2014/main" id="{47CE2299-BCDB-A486-14B4-DF340512F5E6}"/>
                </a:ext>
              </a:extLst>
            </p:cNvPr>
            <p:cNvGrpSpPr/>
            <p:nvPr/>
          </p:nvGrpSpPr>
          <p:grpSpPr>
            <a:xfrm>
              <a:off x="7833861" y="5551134"/>
              <a:ext cx="3420000" cy="1080000"/>
              <a:chOff x="1447360" y="-727767"/>
              <a:chExt cx="6118973" cy="1080000"/>
            </a:xfrm>
          </p:grpSpPr>
          <p:sp>
            <p:nvSpPr>
              <p:cNvPr id="15" name="Rectangle: Rounded Corners 5">
                <a:extLst>
                  <a:ext uri="{FF2B5EF4-FFF2-40B4-BE49-F238E27FC236}">
                    <a16:creationId xmlns:a16="http://schemas.microsoft.com/office/drawing/2014/main" id="{A924385C-E686-7D62-3AC6-D72F04DF6FD3}"/>
                  </a:ext>
                </a:extLst>
              </p:cNvPr>
              <p:cNvSpPr/>
              <p:nvPr/>
            </p:nvSpPr>
            <p:spPr>
              <a:xfrm>
                <a:off x="1447360" y="-727767"/>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B9BD5">
                      <a:lumMod val="50000"/>
                    </a:srgbClr>
                  </a:solidFill>
                  <a:effectLst/>
                  <a:uLnTx/>
                  <a:uFillTx/>
                  <a:latin typeface="Calibri" panose="020F0502020204030204"/>
                  <a:ea typeface="+mn-ea"/>
                  <a:cs typeface="Calibri" panose="020F0502020204030204" pitchFamily="34" charset="0"/>
                </a:endParaRPr>
              </a:p>
            </p:txBody>
          </p:sp>
          <p:sp>
            <p:nvSpPr>
              <p:cNvPr id="16" name="TextBox 47">
                <a:extLst>
                  <a:ext uri="{FF2B5EF4-FFF2-40B4-BE49-F238E27FC236}">
                    <a16:creationId xmlns:a16="http://schemas.microsoft.com/office/drawing/2014/main" id="{A2AE5FB6-26C9-2F54-6D6C-C161648A0CBF}"/>
                  </a:ext>
                </a:extLst>
              </p:cNvPr>
              <p:cNvSpPr txBox="1"/>
              <p:nvPr/>
            </p:nvSpPr>
            <p:spPr>
              <a:xfrm>
                <a:off x="2353306" y="-703564"/>
                <a:ext cx="4463751" cy="100405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4449"/>
                    </a:solidFill>
                    <a:effectLst/>
                    <a:uLnTx/>
                    <a:uFillTx/>
                    <a:latin typeface="UTM Avo" panose="02040603050506020204" pitchFamily="18" charset="0"/>
                  </a:rPr>
                  <a:t>vui</a:t>
                </a:r>
                <a:endParaRPr kumimoji="0" lang="en-US" sz="5500" b="0" i="0" u="none" strike="noStrike" kern="0" cap="none" spc="0" normalizeH="0" baseline="0" noProof="0" dirty="0">
                  <a:ln>
                    <a:noFill/>
                  </a:ln>
                  <a:solidFill>
                    <a:srgbClr val="FF4449"/>
                  </a:solidFill>
                  <a:effectLst/>
                  <a:uLnTx/>
                  <a:uFillTx/>
                  <a:latin typeface="UTM Avo" panose="02040603050506020204" pitchFamily="18" charset="0"/>
                  <a:cs typeface="Calibri" panose="020F0502020204030204" pitchFamily="34" charset="0"/>
                </a:endParaRPr>
              </a:p>
            </p:txBody>
          </p:sp>
        </p:grpSp>
      </p:grpSp>
      <p:pic>
        <p:nvPicPr>
          <p:cNvPr id="2" name="Picture 1">
            <a:extLst>
              <a:ext uri="{FF2B5EF4-FFF2-40B4-BE49-F238E27FC236}">
                <a16:creationId xmlns:a16="http://schemas.microsoft.com/office/drawing/2014/main" id="{202EA718-2819-BEA1-3AB0-43F8A9CB725F}"/>
              </a:ext>
            </a:extLst>
          </p:cNvPr>
          <p:cNvPicPr>
            <a:picLocks noChangeAspect="1"/>
          </p:cNvPicPr>
          <p:nvPr/>
        </p:nvPicPr>
        <p:blipFill>
          <a:blip r:embed="rId7"/>
          <a:stretch>
            <a:fillRect/>
          </a:stretch>
        </p:blipFill>
        <p:spPr>
          <a:xfrm>
            <a:off x="97016" y="250514"/>
            <a:ext cx="11997968" cy="1896020"/>
          </a:xfrm>
          <a:prstGeom prst="rect">
            <a:avLst/>
          </a:prstGeom>
        </p:spPr>
      </p:pic>
    </p:spTree>
    <p:extLst>
      <p:ext uri="{BB962C8B-B14F-4D97-AF65-F5344CB8AC3E}">
        <p14:creationId xmlns:p14="http://schemas.microsoft.com/office/powerpoint/2010/main" val="7877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0000">
                                          <p:cBhvr additive="base">
                                            <p:cTn id="13" dur="75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750" fill="hold"/>
                                            <p:tgtEl>
                                              <p:spTgt spid="20"/>
                                            </p:tgtEl>
                                            <p:attrNameLst>
                                              <p:attrName>ppt_x</p:attrName>
                                            </p:attrNameLst>
                                          </p:cBhvr>
                                          <p:tavLst>
                                            <p:tav tm="0">
                                              <p:val>
                                                <p:strVal val="#ppt_x"/>
                                              </p:val>
                                            </p:tav>
                                            <p:tav tm="100000">
                                              <p:val>
                                                <p:strVal val="#ppt_x"/>
                                              </p:val>
                                            </p:tav>
                                          </p:tavLst>
                                        </p:anim>
                                        <p:anim calcmode="lin" valueType="num">
                                          <p:cBhvr additive="base">
                                            <p:cTn id="19"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8F119-B01F-0A46-9EAF-51A8A924F736}"/>
              </a:ext>
            </a:extLst>
          </p:cNvPr>
          <p:cNvPicPr>
            <a:picLocks noChangeAspect="1"/>
          </p:cNvPicPr>
          <p:nvPr/>
        </p:nvPicPr>
        <p:blipFill>
          <a:blip r:embed="rId2"/>
          <a:stretch>
            <a:fillRect/>
          </a:stretch>
        </p:blipFill>
        <p:spPr>
          <a:xfrm>
            <a:off x="1703160" y="1566160"/>
            <a:ext cx="9557903" cy="5268192"/>
          </a:xfrm>
          <a:prstGeom prst="rect">
            <a:avLst/>
          </a:prstGeom>
        </p:spPr>
      </p:pic>
    </p:spTree>
    <p:extLst>
      <p:ext uri="{BB962C8B-B14F-4D97-AF65-F5344CB8AC3E}">
        <p14:creationId xmlns:p14="http://schemas.microsoft.com/office/powerpoint/2010/main" val="77903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6">
            <a:extLst>
              <a:ext uri="{FF2B5EF4-FFF2-40B4-BE49-F238E27FC236}">
                <a16:creationId xmlns:a16="http://schemas.microsoft.com/office/drawing/2014/main" id="{D7B6449F-F105-C312-2876-BEAB2BBD0008}"/>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90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30" name="Picture 6" descr="Sức Mạnh Cái Nút Tắt - Miễn Phí vector hình ảnh trên Pixabay - Pixabay">
            <a:extLst>
              <a:ext uri="{FF2B5EF4-FFF2-40B4-BE49-F238E27FC236}">
                <a16:creationId xmlns:a16="http://schemas.microsoft.com/office/drawing/2014/main" id="{9A2A0138-B309-AAF0-10AC-228BAB619F9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62318" y="37241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hand, illustration&#10;&#10;Description automatically generated with medium confidence">
            <a:extLst>
              <a:ext uri="{FF2B5EF4-FFF2-40B4-BE49-F238E27FC236}">
                <a16:creationId xmlns:a16="http://schemas.microsoft.com/office/drawing/2014/main" id="{A0C85111-E917-C610-C6A7-59C065965778}"/>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326318" y="642414"/>
            <a:ext cx="612000" cy="612000"/>
          </a:xfrm>
          <a:prstGeom prst="rect">
            <a:avLst/>
          </a:prstGeom>
        </p:spPr>
      </p:pic>
      <p:sp>
        <p:nvSpPr>
          <p:cNvPr id="5" name="TextBox 16">
            <a:extLst>
              <a:ext uri="{FF2B5EF4-FFF2-40B4-BE49-F238E27FC236}">
                <a16:creationId xmlns:a16="http://schemas.microsoft.com/office/drawing/2014/main" id="{872A49CB-9F0C-469E-09BF-FCD3FA0155DE}"/>
              </a:ext>
            </a:extLst>
          </p:cNvPr>
          <p:cNvSpPr txBox="1"/>
          <p:nvPr/>
        </p:nvSpPr>
        <p:spPr>
          <a:xfrm>
            <a:off x="988770" y="318157"/>
            <a:ext cx="10373236" cy="1200329"/>
          </a:xfrm>
          <a:prstGeom prst="rect">
            <a:avLst/>
          </a:prstGeom>
          <a:noFill/>
        </p:spPr>
        <p:txBody>
          <a:bodyPr wrap="square" rtlCol="0">
            <a:spAutoFit/>
          </a:bodyPr>
          <a:lstStyle/>
          <a:p>
            <a:pPr algn="just"/>
            <a:r>
              <a:rPr lang="vi-VN" sz="3600" b="1" i="1">
                <a:solidFill>
                  <a:srgbClr val="0066CC"/>
                </a:solidFill>
              </a:rPr>
              <a:t>Ngoài ánh sáng mặt trời và không khí, cây ở hình 1 còn cần gì để sống?</a:t>
            </a:r>
            <a:endParaRPr lang="en-US" sz="3600" b="1" i="1" dirty="0">
              <a:solidFill>
                <a:srgbClr val="0066CC"/>
              </a:solidFill>
            </a:endParaRPr>
          </a:p>
        </p:txBody>
      </p:sp>
      <p:sp>
        <p:nvSpPr>
          <p:cNvPr id="12" name="TextBox 10">
            <a:extLst>
              <a:ext uri="{FF2B5EF4-FFF2-40B4-BE49-F238E27FC236}">
                <a16:creationId xmlns:a16="http://schemas.microsoft.com/office/drawing/2014/main" id="{C12364E9-A952-2ADE-3209-5B1F567B4EAC}"/>
              </a:ext>
            </a:extLst>
          </p:cNvPr>
          <p:cNvSpPr txBox="1"/>
          <p:nvPr/>
        </p:nvSpPr>
        <p:spPr>
          <a:xfrm>
            <a:off x="902318" y="1887380"/>
            <a:ext cx="4255370" cy="1736646"/>
          </a:xfrm>
          <a:custGeom>
            <a:avLst/>
            <a:gdLst>
              <a:gd name="connsiteX0" fmla="*/ 0 w 4255370"/>
              <a:gd name="connsiteY0" fmla="*/ 289447 h 1736646"/>
              <a:gd name="connsiteX1" fmla="*/ 289447 w 4255370"/>
              <a:gd name="connsiteY1" fmla="*/ 0 h 1736646"/>
              <a:gd name="connsiteX2" fmla="*/ 3965923 w 4255370"/>
              <a:gd name="connsiteY2" fmla="*/ 0 h 1736646"/>
              <a:gd name="connsiteX3" fmla="*/ 4255370 w 4255370"/>
              <a:gd name="connsiteY3" fmla="*/ 289447 h 1736646"/>
              <a:gd name="connsiteX4" fmla="*/ 4255370 w 4255370"/>
              <a:gd name="connsiteY4" fmla="*/ 1447199 h 1736646"/>
              <a:gd name="connsiteX5" fmla="*/ 3965923 w 4255370"/>
              <a:gd name="connsiteY5" fmla="*/ 1736646 h 1736646"/>
              <a:gd name="connsiteX6" fmla="*/ 289447 w 4255370"/>
              <a:gd name="connsiteY6" fmla="*/ 1736646 h 1736646"/>
              <a:gd name="connsiteX7" fmla="*/ 0 w 4255370"/>
              <a:gd name="connsiteY7" fmla="*/ 1447199 h 1736646"/>
              <a:gd name="connsiteX8" fmla="*/ 0 w 4255370"/>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5370" h="1736646" fill="none" extrusionOk="0">
                <a:moveTo>
                  <a:pt x="0" y="289447"/>
                </a:moveTo>
                <a:cubicBezTo>
                  <a:pt x="11025" y="141802"/>
                  <a:pt x="121054" y="-4999"/>
                  <a:pt x="289447" y="0"/>
                </a:cubicBezTo>
                <a:cubicBezTo>
                  <a:pt x="1879360" y="5905"/>
                  <a:pt x="3005842" y="37353"/>
                  <a:pt x="3965923" y="0"/>
                </a:cubicBezTo>
                <a:cubicBezTo>
                  <a:pt x="4111874" y="-19622"/>
                  <a:pt x="4272493" y="130982"/>
                  <a:pt x="4255370" y="289447"/>
                </a:cubicBezTo>
                <a:cubicBezTo>
                  <a:pt x="4194723" y="463495"/>
                  <a:pt x="4200950" y="941756"/>
                  <a:pt x="4255370" y="1447199"/>
                </a:cubicBezTo>
                <a:cubicBezTo>
                  <a:pt x="4264449" y="1627970"/>
                  <a:pt x="4143545" y="1713213"/>
                  <a:pt x="3965923" y="1736646"/>
                </a:cubicBezTo>
                <a:cubicBezTo>
                  <a:pt x="3536195" y="1737684"/>
                  <a:pt x="2017492" y="1570988"/>
                  <a:pt x="289447" y="1736646"/>
                </a:cubicBezTo>
                <a:cubicBezTo>
                  <a:pt x="123865" y="1719846"/>
                  <a:pt x="-321" y="1612092"/>
                  <a:pt x="0" y="1447199"/>
                </a:cubicBezTo>
                <a:cubicBezTo>
                  <a:pt x="11421" y="1085240"/>
                  <a:pt x="43607" y="547958"/>
                  <a:pt x="0" y="289447"/>
                </a:cubicBezTo>
                <a:close/>
              </a:path>
              <a:path w="4255370" h="1736646" stroke="0" extrusionOk="0">
                <a:moveTo>
                  <a:pt x="0" y="289447"/>
                </a:moveTo>
                <a:cubicBezTo>
                  <a:pt x="19133" y="132692"/>
                  <a:pt x="132139" y="931"/>
                  <a:pt x="289447" y="0"/>
                </a:cubicBezTo>
                <a:cubicBezTo>
                  <a:pt x="1555063" y="-69805"/>
                  <a:pt x="2614189" y="-113742"/>
                  <a:pt x="3965923" y="0"/>
                </a:cubicBezTo>
                <a:cubicBezTo>
                  <a:pt x="4128098" y="-9633"/>
                  <a:pt x="4244881" y="128467"/>
                  <a:pt x="4255370" y="289447"/>
                </a:cubicBezTo>
                <a:cubicBezTo>
                  <a:pt x="4182837" y="740015"/>
                  <a:pt x="4349495" y="1156026"/>
                  <a:pt x="4255370" y="1447199"/>
                </a:cubicBezTo>
                <a:cubicBezTo>
                  <a:pt x="4262480" y="1616790"/>
                  <a:pt x="4143018" y="1726653"/>
                  <a:pt x="3965923" y="1736646"/>
                </a:cubicBezTo>
                <a:cubicBezTo>
                  <a:pt x="2756429" y="1573871"/>
                  <a:pt x="1896627" y="1666917"/>
                  <a:pt x="289447" y="1736646"/>
                </a:cubicBezTo>
                <a:cubicBezTo>
                  <a:pt x="112874" y="1740763"/>
                  <a:pt x="8693" y="1627017"/>
                  <a:pt x="0" y="1447199"/>
                </a:cubicBezTo>
                <a:cubicBezTo>
                  <a:pt x="95764" y="1180907"/>
                  <a:pt x="-89840" y="550509"/>
                  <a:pt x="0" y="289447"/>
                </a:cubicBezTo>
                <a:close/>
              </a:path>
            </a:pathLst>
          </a:custGeom>
          <a:solidFill>
            <a:srgbClr val="FFEEBD"/>
          </a:solidFill>
          <a:ln w="38100">
            <a:solidFill>
              <a:srgbClr val="FFC000"/>
            </a:solidFill>
            <a:extLst>
              <a:ext uri="{C807C97D-BFC1-408E-A445-0C87EB9F89A2}">
                <ask:lineSketchStyleProps xmlns="" xmlns:ask="http://schemas.microsoft.com/office/drawing/2018/sketchyshapes" sd="2415785695">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a:solidFill>
                  <a:srgbClr val="FF0000"/>
                </a:solidFill>
                <a:ea typeface="LNTH-LuoLuoNotangYuanTi 1" pitchFamily="2" charset="-128"/>
                <a:cs typeface="LNTH-LuoLuoNotangYuanTi 1" pitchFamily="2" charset="-128"/>
              </a:rPr>
              <a:t>Quan sát hình 1 và thảo luận nhóm đôi để trả lời câu hỏi.</a:t>
            </a:r>
          </a:p>
        </p:txBody>
      </p:sp>
      <p:pic>
        <p:nvPicPr>
          <p:cNvPr id="23" name="Picture 22">
            <a:extLst>
              <a:ext uri="{FF2B5EF4-FFF2-40B4-BE49-F238E27FC236}">
                <a16:creationId xmlns:a16="http://schemas.microsoft.com/office/drawing/2014/main" id="{6A6B8FD9-81F4-E7F7-44BF-468DD27332A8}"/>
              </a:ext>
            </a:extLst>
          </p:cNvPr>
          <p:cNvPicPr>
            <a:picLocks noChangeAspect="1"/>
          </p:cNvPicPr>
          <p:nvPr/>
        </p:nvPicPr>
        <p:blipFill rotWithShape="1">
          <a:blip r:embed="rId6"/>
          <a:srcRect l="9773" b="26815"/>
          <a:stretch/>
        </p:blipFill>
        <p:spPr>
          <a:xfrm>
            <a:off x="3273992" y="3280848"/>
            <a:ext cx="3167145" cy="3240000"/>
          </a:xfrm>
          <a:prstGeom prst="rect">
            <a:avLst/>
          </a:prstGeom>
          <a:effectLst>
            <a:innerShdw blurRad="63500" dist="38100" dir="5400000">
              <a:schemeClr val="tx1">
                <a:lumMod val="75000"/>
                <a:lumOff val="25000"/>
                <a:alpha val="50000"/>
              </a:schemeClr>
            </a:innerShdw>
          </a:effectLst>
        </p:spPr>
      </p:pic>
      <p:pic>
        <p:nvPicPr>
          <p:cNvPr id="24" name="Picture 23">
            <a:extLst>
              <a:ext uri="{FF2B5EF4-FFF2-40B4-BE49-F238E27FC236}">
                <a16:creationId xmlns:a16="http://schemas.microsoft.com/office/drawing/2014/main" id="{EBFDEA77-A1B7-DC4C-14E3-52C6B1187D3F}"/>
              </a:ext>
            </a:extLst>
          </p:cNvPr>
          <p:cNvPicPr>
            <a:picLocks noChangeAspect="1"/>
          </p:cNvPicPr>
          <p:nvPr/>
        </p:nvPicPr>
        <p:blipFill rotWithShape="1">
          <a:blip r:embed="rId7"/>
          <a:srcRect r="9773" b="26815"/>
          <a:stretch/>
        </p:blipFill>
        <p:spPr>
          <a:xfrm>
            <a:off x="106847" y="3307184"/>
            <a:ext cx="3167145" cy="3240000"/>
          </a:xfrm>
          <a:prstGeom prst="rect">
            <a:avLst/>
          </a:prstGeom>
          <a:effectLst>
            <a:innerShdw blurRad="63500" dist="38100" dir="5400000">
              <a:schemeClr val="tx1">
                <a:lumMod val="75000"/>
                <a:lumOff val="25000"/>
                <a:alpha val="50000"/>
              </a:schemeClr>
            </a:innerShdw>
          </a:effectLst>
        </p:spPr>
      </p:pic>
      <p:pic>
        <p:nvPicPr>
          <p:cNvPr id="7" name="Picture 6">
            <a:extLst>
              <a:ext uri="{FF2B5EF4-FFF2-40B4-BE49-F238E27FC236}">
                <a16:creationId xmlns:a16="http://schemas.microsoft.com/office/drawing/2014/main" id="{0F3C1ED8-99A2-C5D3-1360-1C42F90006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89117" y="2263478"/>
            <a:ext cx="5172889" cy="3565050"/>
          </a:xfrm>
          <a:prstGeom prst="rect">
            <a:avLst/>
          </a:prstGeom>
        </p:spPr>
      </p:pic>
    </p:spTree>
    <p:extLst>
      <p:ext uri="{BB962C8B-B14F-4D97-AF65-F5344CB8AC3E}">
        <p14:creationId xmlns:p14="http://schemas.microsoft.com/office/powerpoint/2010/main" val="263082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 calcmode="lin" valueType="num">
                                      <p:cBhvr>
                                        <p:cTn id="9" dur="500" fill="hold"/>
                                        <p:tgtEl>
                                          <p:spTgt spid="1030"/>
                                        </p:tgtEl>
                                        <p:attrNameLst>
                                          <p:attrName>style.rotation</p:attrName>
                                        </p:attrNameLst>
                                      </p:cBhvr>
                                      <p:tavLst>
                                        <p:tav tm="0">
                                          <p:val>
                                            <p:fltVal val="360"/>
                                          </p:val>
                                        </p:tav>
                                        <p:tav tm="100000">
                                          <p:val>
                                            <p:fltVal val="0"/>
                                          </p:val>
                                        </p:tav>
                                      </p:tavLst>
                                    </p:anim>
                                    <p:animEffect transition="in" filter="fade">
                                      <p:cBhvr>
                                        <p:cTn id="10" dur="500"/>
                                        <p:tgtEl>
                                          <p:spTgt spid="103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anim calcmode="lin" valueType="num">
                                      <p:cBhvr>
                                        <p:cTn id="15" dur="250" fill="hold"/>
                                        <p:tgtEl>
                                          <p:spTgt spid="3"/>
                                        </p:tgtEl>
                                        <p:attrNameLst>
                                          <p:attrName>ppt_x</p:attrName>
                                        </p:attrNameLst>
                                      </p:cBhvr>
                                      <p:tavLst>
                                        <p:tav tm="0">
                                          <p:val>
                                            <p:strVal val="#ppt_x"/>
                                          </p:val>
                                        </p:tav>
                                        <p:tav tm="100000">
                                          <p:val>
                                            <p:strVal val="#ppt_x"/>
                                          </p:val>
                                        </p:tav>
                                      </p:tavLst>
                                    </p:anim>
                                    <p:anim calcmode="lin" valueType="num">
                                      <p:cBhvr>
                                        <p:cTn id="16" dur="25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7" presetID="26" presetClass="emph" presetSubtype="0" fill="hold" nodeType="withEffect">
                                  <p:stCondLst>
                                    <p:cond delay="250"/>
                                  </p:stCondLst>
                                  <p:childTnLst>
                                    <p:animEffect transition="out" filter="fade">
                                      <p:cBhvr>
                                        <p:cTn id="18" dur="500" tmFilter="0, 0; .2, .5; .8, .5; 1, 0"/>
                                        <p:tgtEl>
                                          <p:spTgt spid="1030"/>
                                        </p:tgtEl>
                                      </p:cBhvr>
                                    </p:animEffect>
                                    <p:animScale>
                                      <p:cBhvr>
                                        <p:cTn id="19" dur="250" autoRev="1" fill="hold"/>
                                        <p:tgtEl>
                                          <p:spTgt spid="1030"/>
                                        </p:tgtEl>
                                      </p:cBhvr>
                                      <p:by x="105000" y="105000"/>
                                    </p:animScale>
                                  </p:childTnLst>
                                </p:cTn>
                              </p:par>
                            </p:childTnLst>
                          </p:cTn>
                        </p:par>
                        <p:par>
                          <p:cTn id="20" fill="hold">
                            <p:stCondLst>
                              <p:cond delay="1250"/>
                            </p:stCondLst>
                            <p:childTnLst>
                              <p:par>
                                <p:cTn id="21" presetID="1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6">
            <a:extLst>
              <a:ext uri="{FF2B5EF4-FFF2-40B4-BE49-F238E27FC236}">
                <a16:creationId xmlns:a16="http://schemas.microsoft.com/office/drawing/2014/main" id="{D7B6449F-F105-C312-2876-BEAB2BBD0008}"/>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90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FD17D3C-F256-6E3E-A9D9-6940954C466D}"/>
              </a:ext>
            </a:extLst>
          </p:cNvPr>
          <p:cNvPicPr>
            <a:picLocks noChangeAspect="1"/>
          </p:cNvPicPr>
          <p:nvPr/>
        </p:nvPicPr>
        <p:blipFill>
          <a:blip r:embed="rId2"/>
          <a:stretch>
            <a:fillRect/>
          </a:stretch>
        </p:blipFill>
        <p:spPr>
          <a:xfrm>
            <a:off x="246000" y="2613520"/>
            <a:ext cx="2865365" cy="3960000"/>
          </a:xfrm>
          <a:prstGeom prst="rect">
            <a:avLst/>
          </a:prstGeom>
          <a:effectLst>
            <a:innerShdw blurRad="63500" dist="38100" dir="13500000">
              <a:schemeClr val="tx1">
                <a:lumMod val="65000"/>
                <a:lumOff val="35000"/>
                <a:alpha val="50000"/>
              </a:schemeClr>
            </a:innerShdw>
          </a:effectLst>
        </p:spPr>
      </p:pic>
      <p:grpSp>
        <p:nvGrpSpPr>
          <p:cNvPr id="16" name="Group 15">
            <a:extLst>
              <a:ext uri="{FF2B5EF4-FFF2-40B4-BE49-F238E27FC236}">
                <a16:creationId xmlns:a16="http://schemas.microsoft.com/office/drawing/2014/main" id="{C2A054E1-B89D-DD21-5037-89B24F8D4D48}"/>
              </a:ext>
            </a:extLst>
          </p:cNvPr>
          <p:cNvGrpSpPr/>
          <p:nvPr/>
        </p:nvGrpSpPr>
        <p:grpSpPr>
          <a:xfrm>
            <a:off x="726932" y="444596"/>
            <a:ext cx="9189578" cy="2009742"/>
            <a:chOff x="3249419" y="1752918"/>
            <a:chExt cx="3094857" cy="1518291"/>
          </a:xfrm>
        </p:grpSpPr>
        <p:sp>
          <p:nvSpPr>
            <p:cNvPr id="13" name="Speech Bubble: Rectangle with Corners Rounded 12">
              <a:extLst>
                <a:ext uri="{FF2B5EF4-FFF2-40B4-BE49-F238E27FC236}">
                  <a16:creationId xmlns:a16="http://schemas.microsoft.com/office/drawing/2014/main" id="{56DFECDA-B209-63AA-2FAF-00BB717A99C6}"/>
                </a:ext>
              </a:extLst>
            </p:cNvPr>
            <p:cNvSpPr/>
            <p:nvPr/>
          </p:nvSpPr>
          <p:spPr>
            <a:xfrm>
              <a:off x="3284276" y="1752918"/>
              <a:ext cx="3060000" cy="1518291"/>
            </a:xfrm>
            <a:custGeom>
              <a:avLst/>
              <a:gdLst>
                <a:gd name="connsiteX0" fmla="*/ 0 w 3060000"/>
                <a:gd name="connsiteY0" fmla="*/ 253054 h 1518291"/>
                <a:gd name="connsiteX1" fmla="*/ 253054 w 3060000"/>
                <a:gd name="connsiteY1" fmla="*/ 0 h 1518291"/>
                <a:gd name="connsiteX2" fmla="*/ 510000 w 3060000"/>
                <a:gd name="connsiteY2" fmla="*/ 0 h 1518291"/>
                <a:gd name="connsiteX3" fmla="*/ 510000 w 3060000"/>
                <a:gd name="connsiteY3" fmla="*/ 0 h 1518291"/>
                <a:gd name="connsiteX4" fmla="*/ 892500 w 3060000"/>
                <a:gd name="connsiteY4" fmla="*/ 0 h 1518291"/>
                <a:gd name="connsiteX5" fmla="*/ 1275000 w 3060000"/>
                <a:gd name="connsiteY5" fmla="*/ 0 h 1518291"/>
                <a:gd name="connsiteX6" fmla="*/ 1785649 w 3060000"/>
                <a:gd name="connsiteY6" fmla="*/ 0 h 1518291"/>
                <a:gd name="connsiteX7" fmla="*/ 2280978 w 3060000"/>
                <a:gd name="connsiteY7" fmla="*/ 0 h 1518291"/>
                <a:gd name="connsiteX8" fmla="*/ 2806946 w 3060000"/>
                <a:gd name="connsiteY8" fmla="*/ 0 h 1518291"/>
                <a:gd name="connsiteX9" fmla="*/ 3060000 w 3060000"/>
                <a:gd name="connsiteY9" fmla="*/ 253054 h 1518291"/>
                <a:gd name="connsiteX10" fmla="*/ 3060000 w 3060000"/>
                <a:gd name="connsiteY10" fmla="*/ 885670 h 1518291"/>
                <a:gd name="connsiteX11" fmla="*/ 3060000 w 3060000"/>
                <a:gd name="connsiteY11" fmla="*/ 885670 h 1518291"/>
                <a:gd name="connsiteX12" fmla="*/ 3060000 w 3060000"/>
                <a:gd name="connsiteY12" fmla="*/ 1265243 h 1518291"/>
                <a:gd name="connsiteX13" fmla="*/ 3060000 w 3060000"/>
                <a:gd name="connsiteY13" fmla="*/ 1265237 h 1518291"/>
                <a:gd name="connsiteX14" fmla="*/ 2806946 w 3060000"/>
                <a:gd name="connsiteY14" fmla="*/ 1518291 h 1518291"/>
                <a:gd name="connsiteX15" fmla="*/ 2342256 w 3060000"/>
                <a:gd name="connsiteY15" fmla="*/ 1518291 h 1518291"/>
                <a:gd name="connsiteX16" fmla="*/ 1816288 w 3060000"/>
                <a:gd name="connsiteY16" fmla="*/ 1518291 h 1518291"/>
                <a:gd name="connsiteX17" fmla="*/ 1275000 w 3060000"/>
                <a:gd name="connsiteY17" fmla="*/ 1518291 h 1518291"/>
                <a:gd name="connsiteX18" fmla="*/ 609454 w 3060000"/>
                <a:gd name="connsiteY18" fmla="*/ 1680196 h 1518291"/>
                <a:gd name="connsiteX19" fmla="*/ -4896 w 3060000"/>
                <a:gd name="connsiteY19" fmla="*/ 1829647 h 1518291"/>
                <a:gd name="connsiteX20" fmla="*/ 510000 w 3060000"/>
                <a:gd name="connsiteY20" fmla="*/ 1518291 h 1518291"/>
                <a:gd name="connsiteX21" fmla="*/ 253054 w 3060000"/>
                <a:gd name="connsiteY21" fmla="*/ 1518291 h 1518291"/>
                <a:gd name="connsiteX22" fmla="*/ 0 w 3060000"/>
                <a:gd name="connsiteY22" fmla="*/ 1265237 h 1518291"/>
                <a:gd name="connsiteX23" fmla="*/ 0 w 3060000"/>
                <a:gd name="connsiteY23" fmla="*/ 1265243 h 1518291"/>
                <a:gd name="connsiteX24" fmla="*/ 0 w 3060000"/>
                <a:gd name="connsiteY24" fmla="*/ 885670 h 1518291"/>
                <a:gd name="connsiteX25" fmla="*/ 0 w 3060000"/>
                <a:gd name="connsiteY25" fmla="*/ 885670 h 1518291"/>
                <a:gd name="connsiteX26" fmla="*/ 0 w 3060000"/>
                <a:gd name="connsiteY26" fmla="*/ 253054 h 151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60000" h="1518291" fill="none" extrusionOk="0">
                  <a:moveTo>
                    <a:pt x="0" y="253054"/>
                  </a:moveTo>
                  <a:cubicBezTo>
                    <a:pt x="-25614" y="96659"/>
                    <a:pt x="107502" y="-11517"/>
                    <a:pt x="253054" y="0"/>
                  </a:cubicBezTo>
                  <a:cubicBezTo>
                    <a:pt x="308839" y="12521"/>
                    <a:pt x="403427" y="-2009"/>
                    <a:pt x="510000" y="0"/>
                  </a:cubicBezTo>
                  <a:lnTo>
                    <a:pt x="510000" y="0"/>
                  </a:lnTo>
                  <a:cubicBezTo>
                    <a:pt x="607359" y="4897"/>
                    <a:pt x="786859" y="6244"/>
                    <a:pt x="892500" y="0"/>
                  </a:cubicBezTo>
                  <a:cubicBezTo>
                    <a:pt x="998141" y="-6244"/>
                    <a:pt x="1119021" y="7791"/>
                    <a:pt x="1275000" y="0"/>
                  </a:cubicBezTo>
                  <a:cubicBezTo>
                    <a:pt x="1381305" y="1842"/>
                    <a:pt x="1564220" y="12516"/>
                    <a:pt x="1785649" y="0"/>
                  </a:cubicBezTo>
                  <a:cubicBezTo>
                    <a:pt x="2007078" y="-12516"/>
                    <a:pt x="2105386" y="-3842"/>
                    <a:pt x="2280978" y="0"/>
                  </a:cubicBezTo>
                  <a:cubicBezTo>
                    <a:pt x="2456570" y="3842"/>
                    <a:pt x="2611853" y="12332"/>
                    <a:pt x="2806946" y="0"/>
                  </a:cubicBezTo>
                  <a:cubicBezTo>
                    <a:pt x="2949356" y="-2259"/>
                    <a:pt x="3081554" y="111069"/>
                    <a:pt x="3060000" y="253054"/>
                  </a:cubicBezTo>
                  <a:cubicBezTo>
                    <a:pt x="3051346" y="557633"/>
                    <a:pt x="3044509" y="600182"/>
                    <a:pt x="3060000" y="885670"/>
                  </a:cubicBezTo>
                  <a:lnTo>
                    <a:pt x="3060000" y="885670"/>
                  </a:lnTo>
                  <a:cubicBezTo>
                    <a:pt x="3074866" y="1043676"/>
                    <a:pt x="3055945" y="1096034"/>
                    <a:pt x="3060000" y="1265243"/>
                  </a:cubicBezTo>
                  <a:lnTo>
                    <a:pt x="3060000" y="1265237"/>
                  </a:lnTo>
                  <a:cubicBezTo>
                    <a:pt x="3083010" y="1424416"/>
                    <a:pt x="2939501" y="1519277"/>
                    <a:pt x="2806946" y="1518291"/>
                  </a:cubicBezTo>
                  <a:cubicBezTo>
                    <a:pt x="2606060" y="1499474"/>
                    <a:pt x="2552324" y="1504061"/>
                    <a:pt x="2342256" y="1518291"/>
                  </a:cubicBezTo>
                  <a:cubicBezTo>
                    <a:pt x="2132188" y="1532522"/>
                    <a:pt x="2048920" y="1520019"/>
                    <a:pt x="1816288" y="1518291"/>
                  </a:cubicBezTo>
                  <a:cubicBezTo>
                    <a:pt x="1583656" y="1516563"/>
                    <a:pt x="1543575" y="1495997"/>
                    <a:pt x="1275000" y="1518291"/>
                  </a:cubicBezTo>
                  <a:cubicBezTo>
                    <a:pt x="985650" y="1582521"/>
                    <a:pt x="794550" y="1610880"/>
                    <a:pt x="609454" y="1680196"/>
                  </a:cubicBezTo>
                  <a:cubicBezTo>
                    <a:pt x="424358" y="1749512"/>
                    <a:pt x="303845" y="1772615"/>
                    <a:pt x="-4896" y="1829647"/>
                  </a:cubicBezTo>
                  <a:cubicBezTo>
                    <a:pt x="185857" y="1724817"/>
                    <a:pt x="274950" y="1681728"/>
                    <a:pt x="510000" y="1518291"/>
                  </a:cubicBezTo>
                  <a:cubicBezTo>
                    <a:pt x="440643" y="1519797"/>
                    <a:pt x="357575" y="1527226"/>
                    <a:pt x="253054" y="1518291"/>
                  </a:cubicBezTo>
                  <a:cubicBezTo>
                    <a:pt x="137517" y="1529152"/>
                    <a:pt x="8024" y="1422213"/>
                    <a:pt x="0" y="1265237"/>
                  </a:cubicBezTo>
                  <a:lnTo>
                    <a:pt x="0" y="1265243"/>
                  </a:lnTo>
                  <a:cubicBezTo>
                    <a:pt x="11517" y="1172561"/>
                    <a:pt x="-3363" y="1047387"/>
                    <a:pt x="0" y="885670"/>
                  </a:cubicBezTo>
                  <a:lnTo>
                    <a:pt x="0" y="885670"/>
                  </a:lnTo>
                  <a:cubicBezTo>
                    <a:pt x="-6273" y="583500"/>
                    <a:pt x="-2071" y="434085"/>
                    <a:pt x="0" y="253054"/>
                  </a:cubicBezTo>
                  <a:close/>
                </a:path>
                <a:path w="3060000" h="1518291" stroke="0" extrusionOk="0">
                  <a:moveTo>
                    <a:pt x="0" y="253054"/>
                  </a:moveTo>
                  <a:cubicBezTo>
                    <a:pt x="7242" y="89726"/>
                    <a:pt x="90754" y="23244"/>
                    <a:pt x="253054" y="0"/>
                  </a:cubicBezTo>
                  <a:cubicBezTo>
                    <a:pt x="365664" y="-8437"/>
                    <a:pt x="417787" y="7127"/>
                    <a:pt x="510000" y="0"/>
                  </a:cubicBezTo>
                  <a:lnTo>
                    <a:pt x="510000" y="0"/>
                  </a:lnTo>
                  <a:cubicBezTo>
                    <a:pt x="680689" y="-15931"/>
                    <a:pt x="766472" y="-15689"/>
                    <a:pt x="869550" y="0"/>
                  </a:cubicBezTo>
                  <a:cubicBezTo>
                    <a:pt x="972628" y="15689"/>
                    <a:pt x="1168876" y="-3986"/>
                    <a:pt x="1275000" y="0"/>
                  </a:cubicBezTo>
                  <a:cubicBezTo>
                    <a:pt x="1429598" y="22093"/>
                    <a:pt x="1534785" y="6191"/>
                    <a:pt x="1770329" y="0"/>
                  </a:cubicBezTo>
                  <a:cubicBezTo>
                    <a:pt x="2005873" y="-6191"/>
                    <a:pt x="2091863" y="-18864"/>
                    <a:pt x="2311617" y="0"/>
                  </a:cubicBezTo>
                  <a:cubicBezTo>
                    <a:pt x="2531371" y="18864"/>
                    <a:pt x="2575132" y="-2881"/>
                    <a:pt x="2806946" y="0"/>
                  </a:cubicBezTo>
                  <a:cubicBezTo>
                    <a:pt x="2952399" y="-16207"/>
                    <a:pt x="3037868" y="87551"/>
                    <a:pt x="3060000" y="253054"/>
                  </a:cubicBezTo>
                  <a:cubicBezTo>
                    <a:pt x="3052595" y="556135"/>
                    <a:pt x="3056709" y="750739"/>
                    <a:pt x="3060000" y="885670"/>
                  </a:cubicBezTo>
                  <a:lnTo>
                    <a:pt x="3060000" y="885670"/>
                  </a:lnTo>
                  <a:cubicBezTo>
                    <a:pt x="3073125" y="1019386"/>
                    <a:pt x="3069977" y="1075792"/>
                    <a:pt x="3060000" y="1265243"/>
                  </a:cubicBezTo>
                  <a:lnTo>
                    <a:pt x="3060000" y="1265237"/>
                  </a:lnTo>
                  <a:cubicBezTo>
                    <a:pt x="3074455" y="1398612"/>
                    <a:pt x="2971357" y="1493942"/>
                    <a:pt x="2806946" y="1518291"/>
                  </a:cubicBezTo>
                  <a:cubicBezTo>
                    <a:pt x="2559717" y="1541976"/>
                    <a:pt x="2440484" y="1521352"/>
                    <a:pt x="2296297" y="1518291"/>
                  </a:cubicBezTo>
                  <a:cubicBezTo>
                    <a:pt x="2152110" y="1515230"/>
                    <a:pt x="2011024" y="1506294"/>
                    <a:pt x="1770329" y="1518291"/>
                  </a:cubicBezTo>
                  <a:cubicBezTo>
                    <a:pt x="1529634" y="1530288"/>
                    <a:pt x="1379988" y="1503084"/>
                    <a:pt x="1275000" y="1518291"/>
                  </a:cubicBezTo>
                  <a:cubicBezTo>
                    <a:pt x="1055294" y="1602239"/>
                    <a:pt x="877664" y="1621062"/>
                    <a:pt x="647851" y="1670855"/>
                  </a:cubicBezTo>
                  <a:cubicBezTo>
                    <a:pt x="418038" y="1720648"/>
                    <a:pt x="205689" y="1763854"/>
                    <a:pt x="-4896" y="1829647"/>
                  </a:cubicBezTo>
                  <a:cubicBezTo>
                    <a:pt x="128776" y="1728582"/>
                    <a:pt x="266998" y="1671075"/>
                    <a:pt x="510000" y="1518291"/>
                  </a:cubicBezTo>
                  <a:cubicBezTo>
                    <a:pt x="443931" y="1514715"/>
                    <a:pt x="348481" y="1517983"/>
                    <a:pt x="253054" y="1518291"/>
                  </a:cubicBezTo>
                  <a:cubicBezTo>
                    <a:pt x="85540" y="1511761"/>
                    <a:pt x="1492" y="1381272"/>
                    <a:pt x="0" y="1265237"/>
                  </a:cubicBezTo>
                  <a:lnTo>
                    <a:pt x="0" y="1265243"/>
                  </a:lnTo>
                  <a:cubicBezTo>
                    <a:pt x="10123" y="1161630"/>
                    <a:pt x="9581" y="1013411"/>
                    <a:pt x="0" y="885670"/>
                  </a:cubicBezTo>
                  <a:lnTo>
                    <a:pt x="0" y="885670"/>
                  </a:lnTo>
                  <a:cubicBezTo>
                    <a:pt x="-193" y="699184"/>
                    <a:pt x="9996" y="513401"/>
                    <a:pt x="0" y="253054"/>
                  </a:cubicBezTo>
                  <a:close/>
                </a:path>
              </a:pathLst>
            </a:custGeom>
            <a:solidFill>
              <a:srgbClr val="C5FFC5"/>
            </a:solidFill>
            <a:ln w="57150" cap="rnd" cmpd="thickThin">
              <a:solidFill>
                <a:srgbClr val="00B050"/>
              </a:solidFill>
              <a:prstDash val="sysDash"/>
              <a:round/>
              <a:extLst>
                <a:ext uri="{C807C97D-BFC1-408E-A445-0C87EB9F89A2}">
                  <ask:lineSketchStyleProps xmlns="" xmlns:ask="http://schemas.microsoft.com/office/drawing/2018/sketchyshapes" sd="3244475365">
                    <a:prstGeom prst="wedgeRoundRectCallout">
                      <a:avLst>
                        <a:gd name="adj1" fmla="val -50160"/>
                        <a:gd name="adj2" fmla="val 70507"/>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0099"/>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8975EB6-E2BC-1F93-5C30-9BE753C4F9A6}"/>
                </a:ext>
              </a:extLst>
            </p:cNvPr>
            <p:cNvSpPr txBox="1"/>
            <p:nvPr/>
          </p:nvSpPr>
          <p:spPr>
            <a:xfrm>
              <a:off x="3249419" y="1752918"/>
              <a:ext cx="3008753" cy="1464842"/>
            </a:xfrm>
            <a:prstGeom prst="rect">
              <a:avLst/>
            </a:prstGeom>
            <a:noFill/>
          </p:spPr>
          <p:txBody>
            <a:bodyPr wrap="square">
              <a:spAutoFit/>
            </a:bodyPr>
            <a:lstStyle/>
            <a:p>
              <a:pPr algn="ctr"/>
              <a:r>
                <a:rPr lang="vi-VN" sz="4000" b="1">
                  <a:solidFill>
                    <a:srgbClr val="FF0000"/>
                  </a:solidFill>
                  <a:latin typeface="Calibri" panose="020F0502020204030204" pitchFamily="34" charset="0"/>
                  <a:cs typeface="Calibri" panose="020F0502020204030204" pitchFamily="34" charset="0"/>
                </a:rPr>
                <a:t>Ngoài ánh sáng mặt trời và không khí, cây ở hình 1 còn cần </a:t>
              </a:r>
              <a:r>
                <a:rPr lang="vi-VN" sz="4000" b="1">
                  <a:solidFill>
                    <a:sysClr val="windowText" lastClr="000000"/>
                  </a:solidFill>
                  <a:latin typeface="Calibri" panose="020F0502020204030204" pitchFamily="34" charset="0"/>
                  <a:cs typeface="Calibri" panose="020F0502020204030204" pitchFamily="34" charset="0"/>
                </a:rPr>
                <a:t>nước, chất dinh dưỡng trong đất </a:t>
              </a:r>
              <a:r>
                <a:rPr lang="vi-VN" sz="4000" b="1">
                  <a:solidFill>
                    <a:srgbClr val="FF0000"/>
                  </a:solidFill>
                  <a:latin typeface="Calibri" panose="020F0502020204030204" pitchFamily="34" charset="0"/>
                  <a:cs typeface="Calibri" panose="020F0502020204030204" pitchFamily="34" charset="0"/>
                </a:rPr>
                <a:t>để sống</a:t>
              </a:r>
              <a:r>
                <a:rPr lang="en-US" sz="4000" b="1">
                  <a:solidFill>
                    <a:srgbClr val="FF0000"/>
                  </a:solidFill>
                  <a:latin typeface="Calibri" panose="020F0502020204030204" pitchFamily="34" charset="0"/>
                  <a:cs typeface="Calibri" panose="020F0502020204030204" pitchFamily="34" charset="0"/>
                </a:rPr>
                <a:t> và phát triển.</a:t>
              </a:r>
              <a:endParaRPr lang="vi-VN" sz="4000" b="1">
                <a:solidFill>
                  <a:srgbClr val="FF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B25088E2-5CBE-C6E8-2E18-CFFD0B4048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2761628"/>
            <a:ext cx="5172889" cy="3565050"/>
          </a:xfrm>
          <a:prstGeom prst="rect">
            <a:avLst/>
          </a:prstGeom>
        </p:spPr>
      </p:pic>
      <p:sp>
        <p:nvSpPr>
          <p:cNvPr id="6" name="Rectangle: Rounded Corners 5">
            <a:extLst>
              <a:ext uri="{FF2B5EF4-FFF2-40B4-BE49-F238E27FC236}">
                <a16:creationId xmlns:a16="http://schemas.microsoft.com/office/drawing/2014/main" id="{E7674CC7-FC20-850F-0DCD-8DAA327A85D4}"/>
              </a:ext>
            </a:extLst>
          </p:cNvPr>
          <p:cNvSpPr/>
          <p:nvPr/>
        </p:nvSpPr>
        <p:spPr>
          <a:xfrm>
            <a:off x="6381456" y="5385508"/>
            <a:ext cx="4601981" cy="56962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1949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6">
            <a:extLst>
              <a:ext uri="{FF2B5EF4-FFF2-40B4-BE49-F238E27FC236}">
                <a16:creationId xmlns:a16="http://schemas.microsoft.com/office/drawing/2014/main" id="{D7B6449F-F105-C312-2876-BEAB2BBD0008}"/>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90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6" name="Nhóm 12">
            <a:extLst>
              <a:ext uri="{FF2B5EF4-FFF2-40B4-BE49-F238E27FC236}">
                <a16:creationId xmlns:a16="http://schemas.microsoft.com/office/drawing/2014/main" id="{28B3A4CE-F07A-0E47-2336-D9275904D435}"/>
              </a:ext>
            </a:extLst>
          </p:cNvPr>
          <p:cNvGrpSpPr/>
          <p:nvPr/>
        </p:nvGrpSpPr>
        <p:grpSpPr>
          <a:xfrm>
            <a:off x="7453590" y="834486"/>
            <a:ext cx="4042203" cy="3375052"/>
            <a:chOff x="2775897" y="570802"/>
            <a:chExt cx="6063304" cy="5062578"/>
          </a:xfrm>
        </p:grpSpPr>
        <p:sp>
          <p:nvSpPr>
            <p:cNvPr id="38" name="Freeform 4">
              <a:extLst>
                <a:ext uri="{FF2B5EF4-FFF2-40B4-BE49-F238E27FC236}">
                  <a16:creationId xmlns:a16="http://schemas.microsoft.com/office/drawing/2014/main" id="{78EBC10C-3172-B2DA-03A4-8C2B41433A2E}"/>
                </a:ext>
              </a:extLst>
            </p:cNvPr>
            <p:cNvSpPr/>
            <p:nvPr/>
          </p:nvSpPr>
          <p:spPr>
            <a:xfrm>
              <a:off x="4355245" y="1496563"/>
              <a:ext cx="4483956" cy="4136817"/>
            </a:xfrm>
            <a:custGeom>
              <a:avLst/>
              <a:gdLst/>
              <a:ahLst/>
              <a:cxnLst/>
              <a:rect l="l" t="t" r="r" b="b"/>
              <a:pathLst>
                <a:path w="4166991" h="3333593">
                  <a:moveTo>
                    <a:pt x="0" y="0"/>
                  </a:moveTo>
                  <a:lnTo>
                    <a:pt x="4166991" y="0"/>
                  </a:lnTo>
                  <a:lnTo>
                    <a:pt x="4166991" y="3333592"/>
                  </a:lnTo>
                  <a:lnTo>
                    <a:pt x="0" y="333359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9" name="Freeform 5">
              <a:extLst>
                <a:ext uri="{FF2B5EF4-FFF2-40B4-BE49-F238E27FC236}">
                  <a16:creationId xmlns:a16="http://schemas.microsoft.com/office/drawing/2014/main" id="{CEA6C893-0400-A8A1-0CCC-AF40C54D8967}"/>
                </a:ext>
              </a:extLst>
            </p:cNvPr>
            <p:cNvSpPr/>
            <p:nvPr/>
          </p:nvSpPr>
          <p:spPr>
            <a:xfrm>
              <a:off x="2775897" y="570802"/>
              <a:ext cx="3158694" cy="2961072"/>
            </a:xfrm>
            <a:custGeom>
              <a:avLst/>
              <a:gdLst/>
              <a:ahLst/>
              <a:cxnLst/>
              <a:rect l="l" t="t" r="r" b="b"/>
              <a:pathLst>
                <a:path w="2522575" h="2522575">
                  <a:moveTo>
                    <a:pt x="0" y="0"/>
                  </a:moveTo>
                  <a:lnTo>
                    <a:pt x="2522575" y="0"/>
                  </a:lnTo>
                  <a:lnTo>
                    <a:pt x="2522575" y="2522574"/>
                  </a:lnTo>
                  <a:lnTo>
                    <a:pt x="0" y="25225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37" name="Hình chữ nhật 14">
            <a:extLst>
              <a:ext uri="{FF2B5EF4-FFF2-40B4-BE49-F238E27FC236}">
                <a16:creationId xmlns:a16="http://schemas.microsoft.com/office/drawing/2014/main" id="{4800B16A-FA64-B679-A4B4-C181668D34CD}"/>
              </a:ext>
            </a:extLst>
          </p:cNvPr>
          <p:cNvSpPr/>
          <p:nvPr/>
        </p:nvSpPr>
        <p:spPr>
          <a:xfrm>
            <a:off x="9263470" y="682099"/>
            <a:ext cx="2501774" cy="964238"/>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ÁNH SÁNG MẶT TRỜI</a:t>
            </a:r>
          </a:p>
        </p:txBody>
      </p:sp>
      <p:sp>
        <p:nvSpPr>
          <p:cNvPr id="42" name="Hình chữ nhật 15">
            <a:extLst>
              <a:ext uri="{FF2B5EF4-FFF2-40B4-BE49-F238E27FC236}">
                <a16:creationId xmlns:a16="http://schemas.microsoft.com/office/drawing/2014/main" id="{FABF16EB-DA02-460B-952E-33582DB5815D}"/>
              </a:ext>
            </a:extLst>
          </p:cNvPr>
          <p:cNvSpPr/>
          <p:nvPr/>
        </p:nvSpPr>
        <p:spPr>
          <a:xfrm>
            <a:off x="1693967" y="827115"/>
            <a:ext cx="2501776"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KHÔNG KHÍ</a:t>
            </a:r>
          </a:p>
        </p:txBody>
      </p:sp>
      <p:pic>
        <p:nvPicPr>
          <p:cNvPr id="43" name="Đồ họa 17" descr="Back with solid fill">
            <a:extLst>
              <a:ext uri="{FF2B5EF4-FFF2-40B4-BE49-F238E27FC236}">
                <a16:creationId xmlns:a16="http://schemas.microsoft.com/office/drawing/2014/main" id="{0F851892-E112-828C-4EA2-B4151B2C07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0569116">
            <a:off x="4308384" y="4512379"/>
            <a:ext cx="1270000" cy="1270000"/>
          </a:xfrm>
          <a:prstGeom prst="rect">
            <a:avLst/>
          </a:prstGeom>
        </p:spPr>
      </p:pic>
      <p:pic>
        <p:nvPicPr>
          <p:cNvPr id="44" name="Đồ họa 18" descr="Back with solid fill">
            <a:extLst>
              <a:ext uri="{FF2B5EF4-FFF2-40B4-BE49-F238E27FC236}">
                <a16:creationId xmlns:a16="http://schemas.microsoft.com/office/drawing/2014/main" id="{574A80C8-2E09-C1F6-CC9D-9144A7BD6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1030884" flipH="1">
            <a:off x="7167727" y="4512379"/>
            <a:ext cx="1270000" cy="1270000"/>
          </a:xfrm>
          <a:prstGeom prst="rect">
            <a:avLst/>
          </a:prstGeom>
        </p:spPr>
      </p:pic>
      <p:sp>
        <p:nvSpPr>
          <p:cNvPr id="47" name="Hình chữ nhật 21">
            <a:extLst>
              <a:ext uri="{FF2B5EF4-FFF2-40B4-BE49-F238E27FC236}">
                <a16:creationId xmlns:a16="http://schemas.microsoft.com/office/drawing/2014/main" id="{E6303AC2-BBE5-A371-2761-D87BCEDC640D}"/>
              </a:ext>
            </a:extLst>
          </p:cNvPr>
          <p:cNvSpPr/>
          <p:nvPr/>
        </p:nvSpPr>
        <p:spPr>
          <a:xfrm>
            <a:off x="8734998" y="5823563"/>
            <a:ext cx="2501775"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NƯỚC</a:t>
            </a:r>
          </a:p>
        </p:txBody>
      </p:sp>
      <p:sp>
        <p:nvSpPr>
          <p:cNvPr id="50" name="Hình chữ nhật 22">
            <a:extLst>
              <a:ext uri="{FF2B5EF4-FFF2-40B4-BE49-F238E27FC236}">
                <a16:creationId xmlns:a16="http://schemas.microsoft.com/office/drawing/2014/main" id="{8998072F-0974-FF2E-1B0D-03C65AF39371}"/>
              </a:ext>
            </a:extLst>
          </p:cNvPr>
          <p:cNvSpPr/>
          <p:nvPr/>
        </p:nvSpPr>
        <p:spPr>
          <a:xfrm>
            <a:off x="2241460" y="5787326"/>
            <a:ext cx="4029133"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CHẤT DINH DƯỠNG</a:t>
            </a:r>
          </a:p>
        </p:txBody>
      </p:sp>
      <p:pic>
        <p:nvPicPr>
          <p:cNvPr id="1026" name="Picture 2" descr="Hình ảnh Vector Phim Hoạt Hình Minh Họa Nhân Vật Giọt Nước PNG , Hoạt Hình,  Nước, Dễ Thương PNG và Vector với nền trong suốt để tải xuống miễn phí">
            <a:extLst>
              <a:ext uri="{FF2B5EF4-FFF2-40B4-BE49-F238E27FC236}">
                <a16:creationId xmlns:a16="http://schemas.microsoft.com/office/drawing/2014/main" id="{A520189D-E927-0DF3-6242-677887CD66B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989094" y="4187281"/>
            <a:ext cx="1996792" cy="1996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Không Khí PNG , Bụi Bặm, Môi Trường, ô Nhiễm Biểu Tượng đường Chấm  Màu Xanh PNG và Vector với nền trong suốt để tải xuống miễn phí">
            <a:extLst>
              <a:ext uri="{FF2B5EF4-FFF2-40B4-BE49-F238E27FC236}">
                <a16:creationId xmlns:a16="http://schemas.microsoft.com/office/drawing/2014/main" id="{8EEA3DD6-8958-361F-6107-22296F5D848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346907" y="1229848"/>
            <a:ext cx="1367560" cy="1367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ây Non Mọc Lên Từ đất PNG , Cây Con, đất, Màu Xanh Lá PNG trong  suốt và Vector để tải xuống miễn phí">
            <a:extLst>
              <a:ext uri="{FF2B5EF4-FFF2-40B4-BE49-F238E27FC236}">
                <a16:creationId xmlns:a16="http://schemas.microsoft.com/office/drawing/2014/main" id="{C341B205-831B-FFFC-8269-314CCD9277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6507" y="150314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640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144F3-C065-A62A-4ED2-4E512EC1761C}"/>
              </a:ext>
            </a:extLst>
          </p:cNvPr>
          <p:cNvPicPr>
            <a:picLocks noChangeAspect="1"/>
          </p:cNvPicPr>
          <p:nvPr/>
        </p:nvPicPr>
        <p:blipFill>
          <a:blip r:embed="rId2"/>
          <a:stretch>
            <a:fillRect/>
          </a:stretch>
        </p:blipFill>
        <p:spPr>
          <a:xfrm>
            <a:off x="222656" y="3715145"/>
            <a:ext cx="11053006" cy="3621338"/>
          </a:xfrm>
          <a:prstGeom prst="rect">
            <a:avLst/>
          </a:prstGeom>
        </p:spPr>
      </p:pic>
    </p:spTree>
    <p:extLst>
      <p:ext uri="{BB962C8B-B14F-4D97-AF65-F5344CB8AC3E}">
        <p14:creationId xmlns:p14="http://schemas.microsoft.com/office/powerpoint/2010/main" val="183331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6DB6-279D-5B24-2CAC-F4DD4BA5E127}"/>
              </a:ext>
            </a:extLst>
          </p:cNvPr>
          <p:cNvPicPr>
            <a:picLocks noChangeAspect="1"/>
          </p:cNvPicPr>
          <p:nvPr/>
        </p:nvPicPr>
        <p:blipFill>
          <a:blip r:embed="rId2"/>
          <a:stretch>
            <a:fillRect/>
          </a:stretch>
        </p:blipFill>
        <p:spPr>
          <a:xfrm>
            <a:off x="0" y="3429000"/>
            <a:ext cx="12192000" cy="2712690"/>
          </a:xfrm>
          <a:prstGeom prst="rect">
            <a:avLst/>
          </a:prstGeom>
        </p:spPr>
      </p:pic>
    </p:spTree>
    <p:extLst>
      <p:ext uri="{BB962C8B-B14F-4D97-AF65-F5344CB8AC3E}">
        <p14:creationId xmlns:p14="http://schemas.microsoft.com/office/powerpoint/2010/main" val="4344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Hình chữ nhật: Góc Tròn 6">
            <a:extLst>
              <a:ext uri="{FF2B5EF4-FFF2-40B4-BE49-F238E27FC236}">
                <a16:creationId xmlns:a16="http://schemas.microsoft.com/office/drawing/2014/main" id="{14FF9968-597B-1CDB-1B2A-336046D555BB}"/>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 xmlns:ask="http://schemas.microsoft.com/office/drawing/2018/sketchyshape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FBE1471C-F4DA-69BA-0DFB-C0FA002F340B}"/>
              </a:ext>
            </a:extLst>
          </p:cNvPr>
          <p:cNvPicPr>
            <a:picLocks noChangeAspect="1"/>
          </p:cNvPicPr>
          <p:nvPr/>
        </p:nvPicPr>
        <p:blipFill>
          <a:blip r:embed="rId3"/>
          <a:stretch>
            <a:fillRect/>
          </a:stretch>
        </p:blipFill>
        <p:spPr>
          <a:xfrm>
            <a:off x="296533" y="1168864"/>
            <a:ext cx="792000" cy="792000"/>
          </a:xfrm>
          <a:prstGeom prst="rect">
            <a:avLst/>
          </a:prstGeom>
        </p:spPr>
      </p:pic>
      <p:sp>
        <p:nvSpPr>
          <p:cNvPr id="20" name="TextBox 16">
            <a:extLst>
              <a:ext uri="{FF2B5EF4-FFF2-40B4-BE49-F238E27FC236}">
                <a16:creationId xmlns:a16="http://schemas.microsoft.com/office/drawing/2014/main" id="{194E4FEB-153C-7621-5BEC-DA551B41CD9E}"/>
              </a:ext>
            </a:extLst>
          </p:cNvPr>
          <p:cNvSpPr txBox="1"/>
          <p:nvPr/>
        </p:nvSpPr>
        <p:spPr>
          <a:xfrm>
            <a:off x="1053163" y="412093"/>
            <a:ext cx="6756712" cy="646331"/>
          </a:xfrm>
          <a:prstGeom prst="rect">
            <a:avLst/>
          </a:prstGeom>
          <a:noFill/>
        </p:spPr>
        <p:txBody>
          <a:bodyPr wrap="square" rtlCol="0">
            <a:spAutoFit/>
          </a:bodyPr>
          <a:lstStyle/>
          <a:p>
            <a:r>
              <a:rPr lang="en-US" sz="3600" b="1" i="1">
                <a:solidFill>
                  <a:srgbClr val="0066CC"/>
                </a:solidFill>
              </a:rPr>
              <a:t>Một số thành phần của đất</a:t>
            </a:r>
          </a:p>
        </p:txBody>
      </p:sp>
      <p:pic>
        <p:nvPicPr>
          <p:cNvPr id="34" name="Picture 33">
            <a:extLst>
              <a:ext uri="{FF2B5EF4-FFF2-40B4-BE49-F238E27FC236}">
                <a16:creationId xmlns:a16="http://schemas.microsoft.com/office/drawing/2014/main" id="{8803FA11-B46D-25AB-726D-B008A583301B}"/>
              </a:ext>
            </a:extLst>
          </p:cNvPr>
          <p:cNvPicPr>
            <a:picLocks noChangeAspect="1"/>
          </p:cNvPicPr>
          <p:nvPr/>
        </p:nvPicPr>
        <p:blipFill rotWithShape="1">
          <a:blip r:embed="rId4"/>
          <a:srcRect l="13339" t="14851" r="13339" b="30149"/>
          <a:stretch/>
        </p:blipFill>
        <p:spPr>
          <a:xfrm>
            <a:off x="331903" y="345932"/>
            <a:ext cx="721260" cy="756000"/>
          </a:xfrm>
          <a:prstGeom prst="rect">
            <a:avLst/>
          </a:prstGeom>
        </p:spPr>
      </p:pic>
      <p:sp>
        <p:nvSpPr>
          <p:cNvPr id="35" name="TextBox 34">
            <a:extLst>
              <a:ext uri="{FF2B5EF4-FFF2-40B4-BE49-F238E27FC236}">
                <a16:creationId xmlns:a16="http://schemas.microsoft.com/office/drawing/2014/main" id="{B02CD240-CB6D-EECC-22D5-F1B9C1F8FF07}"/>
              </a:ext>
            </a:extLst>
          </p:cNvPr>
          <p:cNvSpPr txBox="1"/>
          <p:nvPr/>
        </p:nvSpPr>
        <p:spPr>
          <a:xfrm>
            <a:off x="891062" y="1326673"/>
            <a:ext cx="11252410" cy="584775"/>
          </a:xfrm>
          <a:prstGeom prst="rect">
            <a:avLst/>
          </a:prstGeom>
          <a:noFill/>
        </p:spPr>
        <p:txBody>
          <a:bodyPr wrap="square" rtlCol="0">
            <a:spAutoFit/>
          </a:bodyPr>
          <a:lstStyle/>
          <a:p>
            <a:r>
              <a:rPr lang="vi-VN" sz="3200" b="1" i="1">
                <a:solidFill>
                  <a:srgbClr val="003399"/>
                </a:solidFill>
              </a:rPr>
              <a:t>Quan sát, đọc thông tin trong hình dưới đây và cho biết:</a:t>
            </a:r>
            <a:endParaRPr lang="en-US" sz="3200" b="1" i="1">
              <a:solidFill>
                <a:srgbClr val="003399"/>
              </a:solidFill>
            </a:endParaRPr>
          </a:p>
        </p:txBody>
      </p:sp>
      <p:pic>
        <p:nvPicPr>
          <p:cNvPr id="3" name="Picture 2">
            <a:extLst>
              <a:ext uri="{FF2B5EF4-FFF2-40B4-BE49-F238E27FC236}">
                <a16:creationId xmlns:a16="http://schemas.microsoft.com/office/drawing/2014/main" id="{351575AA-E8E5-4625-B8AE-728C48119B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4506" y="2292998"/>
            <a:ext cx="4617689" cy="2285419"/>
          </a:xfrm>
          <a:prstGeom prst="rect">
            <a:avLst/>
          </a:prstGeom>
        </p:spPr>
      </p:pic>
      <p:sp>
        <p:nvSpPr>
          <p:cNvPr id="4" name="TextBox 3">
            <a:extLst>
              <a:ext uri="{FF2B5EF4-FFF2-40B4-BE49-F238E27FC236}">
                <a16:creationId xmlns:a16="http://schemas.microsoft.com/office/drawing/2014/main" id="{F2A3F174-326E-767B-B213-007CD54F9874}"/>
              </a:ext>
            </a:extLst>
          </p:cNvPr>
          <p:cNvSpPr txBox="1"/>
          <p:nvPr/>
        </p:nvSpPr>
        <p:spPr>
          <a:xfrm>
            <a:off x="5539330" y="2415511"/>
            <a:ext cx="5968164" cy="3046988"/>
          </a:xfrm>
          <a:prstGeom prst="rect">
            <a:avLst/>
          </a:prstGeom>
          <a:noFill/>
        </p:spPr>
        <p:txBody>
          <a:bodyPr wrap="square" rtlCol="0">
            <a:spAutoFit/>
          </a:bodyPr>
          <a:lstStyle/>
          <a:p>
            <a:pPr algn="just"/>
            <a:r>
              <a:rPr lang="vi-VN" sz="3200" b="1">
                <a:solidFill>
                  <a:sysClr val="windowText" lastClr="000000"/>
                </a:solidFill>
              </a:rPr>
              <a:t>■</a:t>
            </a:r>
            <a:r>
              <a:rPr lang="en-US" sz="3200" b="1">
                <a:solidFill>
                  <a:sysClr val="windowText" lastClr="000000"/>
                </a:solidFill>
              </a:rPr>
              <a:t> </a:t>
            </a:r>
            <a:r>
              <a:rPr lang="vi-VN" sz="3200" b="1">
                <a:solidFill>
                  <a:sysClr val="windowText" lastClr="000000"/>
                </a:solidFill>
              </a:rPr>
              <a:t>Thực vật lấy từ đất những gì để sống và phát triển?</a:t>
            </a:r>
          </a:p>
          <a:p>
            <a:pPr algn="just"/>
            <a:r>
              <a:rPr lang="vi-VN" sz="3200" b="1">
                <a:solidFill>
                  <a:sysClr val="windowText" lastClr="000000"/>
                </a:solidFill>
              </a:rPr>
              <a:t>■</a:t>
            </a:r>
            <a:r>
              <a:rPr lang="en-US" sz="3200" b="1">
                <a:solidFill>
                  <a:sysClr val="windowText" lastClr="000000"/>
                </a:solidFill>
              </a:rPr>
              <a:t> </a:t>
            </a:r>
            <a:r>
              <a:rPr lang="vi-VN" sz="3200" b="1">
                <a:solidFill>
                  <a:sysClr val="windowText" lastClr="000000"/>
                </a:solidFill>
              </a:rPr>
              <a:t>Vì sao một số động vật có thể sống được trong đất?</a:t>
            </a:r>
          </a:p>
          <a:p>
            <a:pPr algn="just"/>
            <a:r>
              <a:rPr lang="vi-VN" sz="3200" b="1">
                <a:solidFill>
                  <a:sysClr val="windowText" lastClr="000000"/>
                </a:solidFill>
              </a:rPr>
              <a:t>■</a:t>
            </a:r>
            <a:r>
              <a:rPr lang="en-US" sz="3200" b="1">
                <a:solidFill>
                  <a:sysClr val="windowText" lastClr="000000"/>
                </a:solidFill>
              </a:rPr>
              <a:t> </a:t>
            </a:r>
            <a:r>
              <a:rPr lang="vi-VN" sz="3200" b="1">
                <a:solidFill>
                  <a:sysClr val="windowText" lastClr="000000"/>
                </a:solidFill>
              </a:rPr>
              <a:t>Theo em, đất có những thành phần nào?</a:t>
            </a:r>
            <a:endParaRPr lang="en-US" sz="3200" b="1">
              <a:solidFill>
                <a:sysClr val="windowText" lastClr="000000"/>
              </a:solidFill>
            </a:endParaRPr>
          </a:p>
        </p:txBody>
      </p:sp>
      <p:sp>
        <p:nvSpPr>
          <p:cNvPr id="5" name="Rectangle: Rounded Corners 4">
            <a:extLst>
              <a:ext uri="{FF2B5EF4-FFF2-40B4-BE49-F238E27FC236}">
                <a16:creationId xmlns:a16="http://schemas.microsoft.com/office/drawing/2014/main" id="{6D1277A5-304C-395B-D727-11D89540CE77}"/>
              </a:ext>
            </a:extLst>
          </p:cNvPr>
          <p:cNvSpPr/>
          <p:nvPr/>
        </p:nvSpPr>
        <p:spPr>
          <a:xfrm>
            <a:off x="891062" y="4751882"/>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ysClr val="windowText" lastClr="000000"/>
                </a:solidFill>
              </a:rPr>
              <a:t>Đất chứa chất khoáng, chất hữu cơ (mùn), không khí, nước,...</a:t>
            </a:r>
            <a:endParaRPr lang="en-US" sz="2800">
              <a:solidFill>
                <a:sysClr val="windowText" lastClr="000000"/>
              </a:solidFill>
            </a:endParaRPr>
          </a:p>
        </p:txBody>
      </p:sp>
    </p:spTree>
    <p:extLst>
      <p:ext uri="{BB962C8B-B14F-4D97-AF65-F5344CB8AC3E}">
        <p14:creationId xmlns:p14="http://schemas.microsoft.com/office/powerpoint/2010/main" val="6573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di-chuyển.wav"/>
                                        </p:tgtEl>
                                      </p:cMediaNode>
                                    </p:audio>
                                  </p:sub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out)">
                                      <p:cBhvr>
                                        <p:cTn id="20" dur="500"/>
                                        <p:tgtEl>
                                          <p:spTgt spid="1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500"/>
                                        <p:tgtEl>
                                          <p:spTgt spid="35"/>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5" grpId="0"/>
      <p:bldP spid="4" grpId="0"/>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4718</TotalTime>
  <Words>762</Words>
  <Application>Microsoft Office PowerPoint</Application>
  <PresentationFormat>Widescreen</PresentationFormat>
  <Paragraphs>89</Paragraphs>
  <Slides>34</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Aptos Display</vt:lpstr>
      <vt:lpstr>Arial</vt:lpstr>
      <vt:lpstr>Calibri</vt:lpstr>
      <vt:lpstr>等线</vt:lpstr>
      <vt:lpstr>LNTH-Dinomiko</vt:lpstr>
      <vt:lpstr>LNTH-LuoLuoNotangYuanTi 1</vt:lpstr>
      <vt:lpstr>MTD Summer Show</vt:lpstr>
      <vt:lpstr>Times New Roman</vt:lpstr>
      <vt:lpstr>UTM Avo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PKComputer</cp:lastModifiedBy>
  <cp:revision>8</cp:revision>
  <dcterms:created xsi:type="dcterms:W3CDTF">2023-06-08T04:11:09Z</dcterms:created>
  <dcterms:modified xsi:type="dcterms:W3CDTF">2024-11-27T08:15:37Z</dcterms:modified>
  <cp:category>9Slide.vn</cp:category>
</cp:coreProperties>
</file>