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7"/>
  </p:notesMasterIdLst>
  <p:sldIdLst>
    <p:sldId id="276" r:id="rId8"/>
    <p:sldId id="304" r:id="rId9"/>
    <p:sldId id="266" r:id="rId10"/>
    <p:sldId id="315" r:id="rId11"/>
    <p:sldId id="317" r:id="rId12"/>
    <p:sldId id="260" r:id="rId13"/>
    <p:sldId id="283" r:id="rId14"/>
    <p:sldId id="340" r:id="rId15"/>
    <p:sldId id="337" r:id="rId16"/>
    <p:sldId id="341" r:id="rId17"/>
    <p:sldId id="342" r:id="rId18"/>
    <p:sldId id="343" r:id="rId19"/>
    <p:sldId id="344" r:id="rId20"/>
    <p:sldId id="345" r:id="rId21"/>
    <p:sldId id="346" r:id="rId22"/>
    <p:sldId id="347" r:id="rId23"/>
    <p:sldId id="348" r:id="rId24"/>
    <p:sldId id="349" r:id="rId25"/>
    <p:sldId id="28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96314" autoAdjust="0"/>
  </p:normalViewPr>
  <p:slideViewPr>
    <p:cSldViewPr snapToGrid="0">
      <p:cViewPr varScale="1">
        <p:scale>
          <a:sx n="70" d="100"/>
          <a:sy n="70" d="100"/>
        </p:scale>
        <p:origin x="774" y="72"/>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2023/11/29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8ABA9-0383-4799-8438-05402F17D0D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551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7</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19</a:t>
            </a:fld>
            <a:endParaRPr lang="zh-CN" altLang="en-US"/>
          </a:p>
        </p:txBody>
      </p:sp>
    </p:spTree>
    <p:extLst>
      <p:ext uri="{BB962C8B-B14F-4D97-AF65-F5344CB8AC3E}">
        <p14:creationId xmlns:p14="http://schemas.microsoft.com/office/powerpoint/2010/main" val="315662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xmlns=""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xmlns=""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xmlns=""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xmlns=""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xmlns=""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xmlns=""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xmlns=""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xmlns=""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xmlns=""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xmlns=""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xmlns=""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xmlns=""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xmlns=""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xmlns=""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xmlns=""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xmlns=""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8" name="页脚占位符 7">
            <a:extLst>
              <a:ext uri="{FF2B5EF4-FFF2-40B4-BE49-F238E27FC236}">
                <a16:creationId xmlns:a16="http://schemas.microsoft.com/office/drawing/2014/main" xmlns=""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xmlns=""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xmlns=""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xmlns=""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xmlns=""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xmlns=""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xmlns=""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xmlns=""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xmlns=""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xmlns=""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xmlns=""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xmlns=""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xmlns=""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xmlns=""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xmlns=""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xmlns=""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xmlns=""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xmlns=""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xmlns=""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xmlns=""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xmlns=""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xmlns=""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xmlns=""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xmlns=""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xmlns=""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xmlns=""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xmlns=""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xmlns=""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xmlns=""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xmlns=""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xmlns=""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xmlns=""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xmlns=""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xmlns=""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xmlns=""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xmlns=""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xmlns=""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xmlns=""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xmlns=""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xmlns=""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xmlns=""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xmlns=""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xmlns=""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xmlns=""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xmlns=""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xmlns=""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xmlns=""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xmlns=""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xmlns=""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4" name="页脚占位符 3">
            <a:extLst>
              <a:ext uri="{FF2B5EF4-FFF2-40B4-BE49-F238E27FC236}">
                <a16:creationId xmlns:a16="http://schemas.microsoft.com/office/drawing/2014/main" xmlns=""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xmlns=""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xmlns=""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xmlns=""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xmlns=""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xmlns=""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xmlns=""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xmlns=""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xmlns=""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xmlns=""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xmlns=""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xmlns=""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xmlns=""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xmlns=""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3" name="页脚占位符 2">
            <a:extLst>
              <a:ext uri="{FF2B5EF4-FFF2-40B4-BE49-F238E27FC236}">
                <a16:creationId xmlns:a16="http://schemas.microsoft.com/office/drawing/2014/main" xmlns=""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xmlns=""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xmlns=""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5.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EB53D3D-BD58-C26E-7DE2-EF0FF08A2C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2025" y="142876"/>
            <a:ext cx="1190624" cy="1190624"/>
          </a:xfrm>
          <a:prstGeom prst="rect">
            <a:avLst/>
          </a:prstGeom>
        </p:spPr>
      </p:pic>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xmlns=""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xmlns=""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xmlns=""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xmlns=""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xmlns=""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xmlns=""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xmlns=""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xmlns=""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NULL" TargetMode="Externa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slideLayout" Target="../slideLayouts/slideLayout70.xml"/><Relationship Id="rId10" Type="http://schemas.openxmlformats.org/officeDocument/2006/relationships/image" Target="../media/image53.gif"/><Relationship Id="rId4" Type="http://schemas.microsoft.com/office/2007/relationships/media" Target="../media/media2.mp3"/><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26D53300-AD54-28BD-9AFE-F24A0DC49F86}"/>
              </a:ext>
            </a:extLst>
          </p:cNvPr>
          <p:cNvPicPr>
            <a:picLocks noChangeAspect="1"/>
          </p:cNvPicPr>
          <p:nvPr/>
        </p:nvPicPr>
        <p:blipFill>
          <a:blip r:embed="rId9"/>
          <a:stretch>
            <a:fillRect/>
          </a:stretch>
        </p:blipFill>
        <p:spPr>
          <a:xfrm>
            <a:off x="262419" y="-231698"/>
            <a:ext cx="5913633" cy="3499407"/>
          </a:xfrm>
          <a:prstGeom prst="rect">
            <a:avLst/>
          </a:prstGeom>
        </p:spPr>
      </p:pic>
      <p:pic>
        <p:nvPicPr>
          <p:cNvPr id="7" name="Picture 6">
            <a:extLst>
              <a:ext uri="{FF2B5EF4-FFF2-40B4-BE49-F238E27FC236}">
                <a16:creationId xmlns:a16="http://schemas.microsoft.com/office/drawing/2014/main" xmlns=""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sp>
        <p:nvSpPr>
          <p:cNvPr id="2" name="TextBox 1"/>
          <p:cNvSpPr txBox="1"/>
          <p:nvPr/>
        </p:nvSpPr>
        <p:spPr>
          <a:xfrm>
            <a:off x="4885899" y="218364"/>
            <a:ext cx="6059605"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5 </a:t>
            </a:r>
            <a:r>
              <a:rPr lang="en-US" sz="2800" dirty="0" err="1" smtClean="0"/>
              <a:t>tháng</a:t>
            </a:r>
            <a:r>
              <a:rPr lang="en-US" sz="2800" dirty="0" smtClean="0"/>
              <a:t> 12 </a:t>
            </a:r>
            <a:r>
              <a:rPr lang="en-US" sz="2800" dirty="0" err="1" smtClean="0"/>
              <a:t>năm</a:t>
            </a:r>
            <a:r>
              <a:rPr lang="en-US" sz="2800" dirty="0" smtClean="0"/>
              <a:t> 2023</a:t>
            </a:r>
            <a:endParaRPr lang="en-US" sz="2800" dirty="0"/>
          </a:p>
        </p:txBody>
      </p:sp>
    </p:spTree>
    <p:extLst>
      <p:ext uri="{BB962C8B-B14F-4D97-AF65-F5344CB8AC3E}">
        <p14:creationId xmlns:p14="http://schemas.microsoft.com/office/powerpoint/2010/main" val="83321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xmlns=""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xmlns="" val="3261620250"/>
                    </a:ext>
                  </a:extLst>
                </a:gridCol>
                <a:gridCol w="2034283">
                  <a:extLst>
                    <a:ext uri="{9D8B030D-6E8A-4147-A177-3AD203B41FA5}">
                      <a16:colId xmlns:a16="http://schemas.microsoft.com/office/drawing/2014/main" xmlns="" val="677947946"/>
                    </a:ext>
                  </a:extLst>
                </a:gridCol>
                <a:gridCol w="2034283">
                  <a:extLst>
                    <a:ext uri="{9D8B030D-6E8A-4147-A177-3AD203B41FA5}">
                      <a16:colId xmlns:a16="http://schemas.microsoft.com/office/drawing/2014/main" xmlns="" val="2561326595"/>
                    </a:ext>
                  </a:extLst>
                </a:gridCol>
                <a:gridCol w="2034283">
                  <a:extLst>
                    <a:ext uri="{9D8B030D-6E8A-4147-A177-3AD203B41FA5}">
                      <a16:colId xmlns:a16="http://schemas.microsoft.com/office/drawing/2014/main" xmlns="" val="2487678229"/>
                    </a:ext>
                  </a:extLst>
                </a:gridCol>
                <a:gridCol w="2034283">
                  <a:extLst>
                    <a:ext uri="{9D8B030D-6E8A-4147-A177-3AD203B41FA5}">
                      <a16:colId xmlns:a16="http://schemas.microsoft.com/office/drawing/2014/main" xmlns=""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10755801"/>
                  </a:ext>
                </a:extLst>
              </a:tr>
            </a:tbl>
          </a:graphicData>
        </a:graphic>
      </p:graphicFrame>
      <p:sp>
        <p:nvSpPr>
          <p:cNvPr id="19" name="TextBox 18">
            <a:extLst>
              <a:ext uri="{FF2B5EF4-FFF2-40B4-BE49-F238E27FC236}">
                <a16:creationId xmlns:a16="http://schemas.microsoft.com/office/drawing/2014/main" xmlns=""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xmlns=""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xmlns=""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xmlns=""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xmlns=""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xmlns=""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xmlns=""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xmlns=""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xmlns=""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xmlns=""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xmlns=""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xmlns=""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xmlns="" id="{91FBD4B2-DB04-8DEC-3B12-ABDC45C35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xmlns="" id="{D5A941C2-B94A-D98E-47C0-7C21962D3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xmlns="" id="{43890FF6-A264-C729-B9B9-041AA26B8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xmlns=""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a16="http://schemas.microsoft.com/office/drawing/2014/main" xmlns=""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a16="http://schemas.microsoft.com/office/drawing/2014/main" xmlns=""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xmlns="" id="{2AA081ED-4216-F5EF-2B32-B22FDEEA2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xmlns=""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xmlns=""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xmln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xmlns="" id="{3023D1A2-8159-7D61-4E26-3749D36E4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xmlns=""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xmlns=""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xmlns=""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xmlns=""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xmlns=""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1ADE5EC-71E1-473B-8D3F-38A4676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522"/>
            <a:ext cx="12192000" cy="2968752"/>
          </a:xfrm>
          <a:prstGeom prst="rect">
            <a:avLst/>
          </a:prstGeom>
        </p:spPr>
      </p:pic>
      <p:pic>
        <p:nvPicPr>
          <p:cNvPr id="3" name="图片 2">
            <a:extLst>
              <a:ext uri="{FF2B5EF4-FFF2-40B4-BE49-F238E27FC236}">
                <a16:creationId xmlns:a16="http://schemas.microsoft.com/office/drawing/2014/main" xmlns="" id="{E5DAEB04-FCA2-4615-8506-6364F8292A70}"/>
              </a:ext>
            </a:extLst>
          </p:cNvPr>
          <p:cNvPicPr>
            <a:picLocks noChangeAspect="1"/>
          </p:cNvPicPr>
          <p:nvPr/>
        </p:nvPicPr>
        <p:blipFill rotWithShape="1">
          <a:blip r:embed="rId4">
            <a:extLst>
              <a:ext uri="{28A0092B-C50C-407E-A947-70E740481C1C}">
                <a14:useLocalDpi xmlns:a14="http://schemas.microsoft.com/office/drawing/2010/main" val="0"/>
              </a:ext>
            </a:extLst>
          </a:blip>
          <a:srcRect b="31818"/>
          <a:stretch/>
        </p:blipFill>
        <p:spPr>
          <a:xfrm>
            <a:off x="-1760145" y="1025434"/>
            <a:ext cx="16056717" cy="5832567"/>
          </a:xfrm>
          <a:prstGeom prst="rect">
            <a:avLst/>
          </a:prstGeom>
        </p:spPr>
      </p:pic>
      <p:pic>
        <p:nvPicPr>
          <p:cNvPr id="8" name="图片 7">
            <a:extLst>
              <a:ext uri="{FF2B5EF4-FFF2-40B4-BE49-F238E27FC236}">
                <a16:creationId xmlns:a16="http://schemas.microsoft.com/office/drawing/2014/main" xmlns="" id="{C34882E9-E849-474C-A726-02D9EC3EC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67" y="1229042"/>
            <a:ext cx="6960325" cy="6625107"/>
          </a:xfrm>
          <a:prstGeom prst="rect">
            <a:avLst/>
          </a:prstGeom>
        </p:spPr>
      </p:pic>
      <p:pic>
        <p:nvPicPr>
          <p:cNvPr id="4" name="Picture 3">
            <a:extLst>
              <a:ext uri="{FF2B5EF4-FFF2-40B4-BE49-F238E27FC236}">
                <a16:creationId xmlns:a16="http://schemas.microsoft.com/office/drawing/2014/main" xmlns="" id="{C1CA9F8F-CD40-F2E5-1B61-3F7F8A67ECEE}"/>
              </a:ext>
            </a:extLst>
          </p:cNvPr>
          <p:cNvPicPr>
            <a:picLocks noChangeAspect="1"/>
          </p:cNvPicPr>
          <p:nvPr/>
        </p:nvPicPr>
        <p:blipFill>
          <a:blip r:embed="rId6"/>
          <a:stretch>
            <a:fillRect/>
          </a:stretch>
        </p:blipFill>
        <p:spPr>
          <a:xfrm>
            <a:off x="322516" y="1784646"/>
            <a:ext cx="7663336" cy="4151736"/>
          </a:xfrm>
          <a:prstGeom prst="rect">
            <a:avLst/>
          </a:prstGeom>
        </p:spPr>
      </p:pic>
    </p:spTree>
    <p:extLst>
      <p:ext uri="{BB962C8B-B14F-4D97-AF65-F5344CB8AC3E}">
        <p14:creationId xmlns:p14="http://schemas.microsoft.com/office/powerpoint/2010/main" val="38031457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3CAA6F85-B042-9EF4-E742-4526DC7C33E7}"/>
              </a:ext>
            </a:extLst>
          </p:cNvPr>
          <p:cNvPicPr>
            <a:picLocks noChangeAspect="1"/>
          </p:cNvPicPr>
          <p:nvPr/>
        </p:nvPicPr>
        <p:blipFill>
          <a:blip r:embed="rId4"/>
          <a:stretch>
            <a:fillRect/>
          </a:stretch>
        </p:blipFill>
        <p:spPr>
          <a:xfrm>
            <a:off x="2361817" y="188166"/>
            <a:ext cx="8023031" cy="1518036"/>
          </a:xfrm>
          <a:prstGeom prst="rect">
            <a:avLst/>
          </a:prstGeom>
        </p:spPr>
      </p:pic>
      <p:sp>
        <p:nvSpPr>
          <p:cNvPr id="19" name="TextBox 18">
            <a:extLst>
              <a:ext uri="{FF2B5EF4-FFF2-40B4-BE49-F238E27FC236}">
                <a16:creationId xmlns:a16="http://schemas.microsoft.com/office/drawing/2014/main" xmlns="" id="{CAB5C364-9C60-26F3-C7E9-517E861E07DC}"/>
              </a:ext>
            </a:extLst>
          </p:cNvPr>
          <p:cNvSpPr txBox="1"/>
          <p:nvPr/>
        </p:nvSpPr>
        <p:spPr>
          <a:xfrm>
            <a:off x="838201" y="2007781"/>
            <a:ext cx="10275260" cy="3355149"/>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Tóm tắt được những nội dung chính đã học dưới dạng sơ đồ.</a:t>
            </a:r>
          </a:p>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Vận dụng được kiến thức về ánh sáng, âm thanh và nhiệt độ vào một số tình huống đơn giản trong cuộc sống.</a:t>
            </a:r>
          </a:p>
        </p:txBody>
      </p:sp>
    </p:spTree>
    <p:extLst>
      <p:ext uri="{BB962C8B-B14F-4D97-AF65-F5344CB8AC3E}">
        <p14:creationId xmlns:p14="http://schemas.microsoft.com/office/powerpoint/2010/main" val="4494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xmlns=""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xmlns=""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xmlns=""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xmlns=""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xmlns=""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xmlns=""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xmlns=""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xmlns=""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xmlns="" id="{31A895C0-E1EA-F613-F013-F5A8EB7ED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xmlns="" id="{6C89643D-FD63-34B9-3E5F-4E64A8D1C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xmlns=""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xmlns=""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xmlns="" id="{D6371603-FAFD-9B57-E6B3-1AEED2FE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xmlns="" id="{8E1716C3-D1AA-5D95-1093-86511EB5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xmlns=""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xmlns=""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xmlns=""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xmlns=""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xmlns=""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xmlns=""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xmlns=""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xmlns=""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xmlns=""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xmlns=""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xmlns=""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xmlns=""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xmlns=""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xmlns=""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xmlns=""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xmlns=""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xmlns=""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xmlns=""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xmlns=""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xmlns=""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xmlns=""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xmlns=""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xmlns=""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xmlns=""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xmlns=""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xmlns=""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xmlns=""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xmlns=""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xmlns=""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xmlns=""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xmlns=""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xmlns=""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xmlns=""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xmlns=""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xmlns=""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xmlns=""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xmlns=""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xmlns=""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xmlns=""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xmlns=""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xmlns=""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xmlns=""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xmlns=""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xmlns=""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xmlns=""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xmlns=""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xmlns=""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xmlns=""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xmlns=""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xmlns=""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xmlns=""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xmlns=""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xmlns=""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xmlns=""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xmlns=""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xmlns=""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768</Words>
  <Application>Microsoft Office PowerPoint</Application>
  <PresentationFormat>Widescreen</PresentationFormat>
  <Paragraphs>70</Paragraphs>
  <Slides>19</Slides>
  <Notes>9</Notes>
  <HiddenSlides>0</HiddenSlides>
  <MMClips>3</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19</vt:i4>
      </vt:variant>
    </vt:vector>
  </HeadingPairs>
  <TitlesOfParts>
    <vt:vector size="48" baseType="lpstr">
      <vt:lpstr>Arial Unicode MS</vt:lpstr>
      <vt:lpstr>宋体</vt:lpstr>
      <vt:lpstr>#9Slide07 HoneyCream</vt:lpstr>
      <vt:lpstr>Abel</vt:lpstr>
      <vt:lpstr>Arial</vt:lpstr>
      <vt:lpstr>Bellota Text</vt:lpstr>
      <vt:lpstr>Bubblegum Sans</vt:lpstr>
      <vt:lpstr>Calibri</vt:lpstr>
      <vt:lpstr>Calibri Light</vt:lpstr>
      <vt:lpstr>Cambria</vt:lpstr>
      <vt:lpstr>Didact Gothic</vt:lpstr>
      <vt:lpstr>FandolFang R</vt:lpstr>
      <vt:lpstr>Fredoka One</vt:lpstr>
      <vt:lpstr>Odibee Sans</vt:lpstr>
      <vt:lpstr>Roboto Condensed</vt:lpstr>
      <vt:lpstr>SVN-Billo</vt:lpstr>
      <vt:lpstr>SVN-Newton</vt:lpstr>
      <vt:lpstr>Tahoma</vt:lpstr>
      <vt:lpstr>Times New Roman</vt:lpstr>
      <vt:lpstr>Wingdings</vt:lpstr>
      <vt:lpstr>等线</vt:lpstr>
      <vt:lpstr>等线 Light</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Le Tien Duat</cp:lastModifiedBy>
  <cp:revision>294</cp:revision>
  <dcterms:created xsi:type="dcterms:W3CDTF">2018-07-11T14:17:32Z</dcterms:created>
  <dcterms:modified xsi:type="dcterms:W3CDTF">2023-11-29T08:03:14Z</dcterms:modified>
</cp:coreProperties>
</file>