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 id="2147483718" r:id="rId4"/>
  </p:sldMasterIdLst>
  <p:notesMasterIdLst>
    <p:notesMasterId r:id="rId26"/>
  </p:notesMasterIdLst>
  <p:sldIdLst>
    <p:sldId id="257" r:id="rId5"/>
    <p:sldId id="290" r:id="rId6"/>
    <p:sldId id="308" r:id="rId7"/>
    <p:sldId id="309" r:id="rId8"/>
    <p:sldId id="310" r:id="rId9"/>
    <p:sldId id="311" r:id="rId10"/>
    <p:sldId id="312" r:id="rId11"/>
    <p:sldId id="291" r:id="rId12"/>
    <p:sldId id="288" r:id="rId13"/>
    <p:sldId id="292" r:id="rId14"/>
    <p:sldId id="297" r:id="rId15"/>
    <p:sldId id="464" r:id="rId16"/>
    <p:sldId id="465" r:id="rId17"/>
    <p:sldId id="466" r:id="rId18"/>
    <p:sldId id="344" r:id="rId19"/>
    <p:sldId id="467" r:id="rId20"/>
    <p:sldId id="336" r:id="rId21"/>
    <p:sldId id="468" r:id="rId22"/>
    <p:sldId id="369" r:id="rId23"/>
    <p:sldId id="298" r:id="rId24"/>
    <p:sldId id="44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7359-8A7A-4A30-8721-57A9F0DB90F9}"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288F-4104-42BB-BBFA-9BF856C22DF1}" type="slidenum">
              <a:rPr lang="en-US" smtClean="0"/>
              <a:t>‹#›</a:t>
            </a:fld>
            <a:endParaRPr lang="en-US"/>
          </a:p>
        </p:txBody>
      </p:sp>
    </p:spTree>
    <p:extLst>
      <p:ext uri="{BB962C8B-B14F-4D97-AF65-F5344CB8AC3E}">
        <p14:creationId xmlns:p14="http://schemas.microsoft.com/office/powerpoint/2010/main" val="281147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0B44-220C-1183-BDAC-3D8690745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69125-7AE5-619D-CA57-7F1FE49D2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762B-0576-0687-1565-B9378E1B97E0}"/>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3FBF29C5-56BC-87E5-76CD-62D31308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1827-B16F-936D-B602-83CBFD99935A}"/>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753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1590-601F-EB75-E16B-4DBA045E2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EE5E3-497C-84CA-0CAC-CC5701C5D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9063-51E7-E043-01E1-44A9E356DD98}"/>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F58C9B70-B640-24F2-6BF1-E216652C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47F23-17BD-8B79-39F5-1F1040BCA46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19234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679A-059D-86CA-EB60-07724EDDC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2AF7-CA96-B016-7E62-44159EFB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113E-8358-4D2A-ED6E-CE74B516EFFA}"/>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346D14FF-1441-23FD-819C-E25A2AA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D0742-C8BB-757B-AFDA-12DF0A94EC01}"/>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3888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686942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734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14639772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234710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6085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8112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531814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0352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7B85-77B3-2F0B-7180-AE1CC8D7C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7497A-1FE8-3B3A-42B1-746E59533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7FB2-730A-2038-E329-BE0B51ECCE11}"/>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FC7BE5A2-A818-A56B-557F-6A7C7F2D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555E6-997D-5F80-7194-4D321ABD60C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15466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3490840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69534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02798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110451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71040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04172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0780733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1531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69580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5106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F8E-7274-6D7C-0235-7655BE5C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A5707-0B20-164B-8CB7-22C5FEB2D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F0F43-C1AD-F3F3-BEF5-E2AA602770FB}"/>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6D6F9879-5792-9454-E718-788A41BD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2E1A-9967-371C-2E6A-729469CB1E7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41528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973897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901436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38382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28005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89292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981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77175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3786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36868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72672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73D-0C2B-1545-ED46-C4DEF6B36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3160-99A0-8E47-578D-9A3D334AD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E306C-195A-DEDC-AB89-CF6D0317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EF87B-E10C-AE89-A0CA-6C8479DCD591}"/>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6" name="Footer Placeholder 5">
            <a:extLst>
              <a:ext uri="{FF2B5EF4-FFF2-40B4-BE49-F238E27FC236}">
                <a16:creationId xmlns:a16="http://schemas.microsoft.com/office/drawing/2014/main" id="{28AC50E1-E972-7BAE-688B-8A174DF4B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7F853-1203-DC01-FE7E-63BA88C68D08}"/>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69919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1234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244854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328884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4790537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5370745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3920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3302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85332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17207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6839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2DF-00AB-D68C-279F-597E2DB93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9853C-F835-BE6F-72CD-9BFB59C9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8B22-D6C1-B567-A2D4-56B64B08D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0F2B5-71F3-B18B-4982-491BA75C7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5838-E4DA-76CA-E697-A187EBB4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7521-2BE8-B3B6-7464-C6393DD37AA3}"/>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8" name="Footer Placeholder 7">
            <a:extLst>
              <a:ext uri="{FF2B5EF4-FFF2-40B4-BE49-F238E27FC236}">
                <a16:creationId xmlns:a16="http://schemas.microsoft.com/office/drawing/2014/main" id="{9DF6A4E9-BB8F-58E7-B80D-B5C503E7E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76A83-529D-0EE0-54E4-FA5EA1DC2393}"/>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3010181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27164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910116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303682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43503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20883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29263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91656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335350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686817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74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CB7-8179-C71A-8E34-7DE14449A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C522A-6BBE-5A4E-BD0C-B6DB4910B677}"/>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4" name="Footer Placeholder 3">
            <a:extLst>
              <a:ext uri="{FF2B5EF4-FFF2-40B4-BE49-F238E27FC236}">
                <a16:creationId xmlns:a16="http://schemas.microsoft.com/office/drawing/2014/main" id="{6CDAD668-03CC-D6DE-D329-8C4D6E9BC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F70A4-80F4-A1ED-341B-8E7217A739F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067865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45512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4459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328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E95B-5624-827A-70A7-F7A8EAB7060B}"/>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3" name="Footer Placeholder 2">
            <a:extLst>
              <a:ext uri="{FF2B5EF4-FFF2-40B4-BE49-F238E27FC236}">
                <a16:creationId xmlns:a16="http://schemas.microsoft.com/office/drawing/2014/main" id="{056C7DA7-F836-F732-49B0-6E8A56066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B4064-D012-73C6-6041-91A36FBB25A5}"/>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6720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819-38F7-E1A8-DC23-3C9A3C59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EDEBD-3C7B-E8D6-6302-BA0F66EDD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09724-C7A3-B52D-25B9-ACE2CC4FF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D4CFD-2FDF-2E16-90ED-3909C9D1B9A0}"/>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6" name="Footer Placeholder 5">
            <a:extLst>
              <a:ext uri="{FF2B5EF4-FFF2-40B4-BE49-F238E27FC236}">
                <a16:creationId xmlns:a16="http://schemas.microsoft.com/office/drawing/2014/main" id="{C1A000BA-764B-C4EE-539F-4A2A57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25E05-9010-FA4E-A48A-123D728BC70E}"/>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27325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97C1-38B0-A82C-801D-EA95C1F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7F2D-B02A-7786-AF5A-CA562BC42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153C0-FB2E-FDCD-26B0-ED7B0DFE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1097-C2EE-9B64-5A79-956F0D0B21D7}"/>
              </a:ext>
            </a:extLst>
          </p:cNvPr>
          <p:cNvSpPr>
            <a:spLocks noGrp="1"/>
          </p:cNvSpPr>
          <p:nvPr>
            <p:ph type="dt" sz="half" idx="10"/>
          </p:nvPr>
        </p:nvSpPr>
        <p:spPr/>
        <p:txBody>
          <a:bodyPr/>
          <a:lstStyle/>
          <a:p>
            <a:fld id="{E73E30AF-0215-4C97-89B0-CAC149959DB1}" type="datetimeFigureOut">
              <a:rPr lang="en-US" smtClean="0"/>
              <a:t>2/10/2025</a:t>
            </a:fld>
            <a:endParaRPr lang="en-US"/>
          </a:p>
        </p:txBody>
      </p:sp>
      <p:sp>
        <p:nvSpPr>
          <p:cNvPr id="6" name="Footer Placeholder 5">
            <a:extLst>
              <a:ext uri="{FF2B5EF4-FFF2-40B4-BE49-F238E27FC236}">
                <a16:creationId xmlns:a16="http://schemas.microsoft.com/office/drawing/2014/main" id="{975FF30E-521B-7AA2-0EDC-047203044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BD791-B62C-B4EA-B319-499E5D98275C}"/>
              </a:ext>
            </a:extLst>
          </p:cNvPr>
          <p:cNvSpPr>
            <a:spLocks noGrp="1"/>
          </p:cNvSpPr>
          <p:nvPr>
            <p:ph type="sldNum" sz="quarter" idx="12"/>
          </p:nvPr>
        </p:nvSpPr>
        <p:spPr/>
        <p:txBody>
          <a:bodyPr/>
          <a:lstStyle/>
          <a:p>
            <a:fld id="{65927FB5-E73D-404A-A0F3-955AC6E0AF1A}" type="slidenum">
              <a:rPr lang="en-US" smtClean="0"/>
              <a:t>‹#›</a:t>
            </a:fld>
            <a:endParaRPr lang="en-US"/>
          </a:p>
        </p:txBody>
      </p:sp>
    </p:spTree>
    <p:extLst>
      <p:ext uri="{BB962C8B-B14F-4D97-AF65-F5344CB8AC3E}">
        <p14:creationId xmlns:p14="http://schemas.microsoft.com/office/powerpoint/2010/main" val="15175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png"/><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39A9-7761-6ACF-B809-B5F3707CE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E2E5C-0CFA-00A0-331B-64C484728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FAFCD-A644-7F11-152A-0B24E6B85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30AF-0215-4C97-89B0-CAC149959DB1}" type="datetimeFigureOut">
              <a:rPr lang="en-US" smtClean="0"/>
              <a:t>2/10/2025</a:t>
            </a:fld>
            <a:endParaRPr lang="en-US"/>
          </a:p>
        </p:txBody>
      </p:sp>
      <p:sp>
        <p:nvSpPr>
          <p:cNvPr id="5" name="Footer Placeholder 4">
            <a:extLst>
              <a:ext uri="{FF2B5EF4-FFF2-40B4-BE49-F238E27FC236}">
                <a16:creationId xmlns:a16="http://schemas.microsoft.com/office/drawing/2014/main" id="{82FFC68E-698B-1764-9A66-EF932D32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5082F-D123-044A-A9CD-C8E568C3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7FB5-E73D-404A-A0F3-955AC6E0AF1A}"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17E5CDF8-9335-AF68-1FF2-74CCA201242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922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8A8635D6-9083-C39B-B55B-BCF492BAC59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747119" y="-4116129"/>
            <a:ext cx="1143000" cy="1143000"/>
          </a:xfrm>
          <a:prstGeom prst="rect">
            <a:avLst/>
          </a:prstGeom>
        </p:spPr>
      </p:pic>
    </p:spTree>
    <p:extLst>
      <p:ext uri="{BB962C8B-B14F-4D97-AF65-F5344CB8AC3E}">
        <p14:creationId xmlns:p14="http://schemas.microsoft.com/office/powerpoint/2010/main" val="206018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15863059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2/10/2025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6168379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9015991"/>
      </p:ext>
    </p:extLst>
  </p:cSld>
  <p:clrMap bg1="lt1" tx1="dk1" bg2="dk2" tx2="lt2" accent1="accent1" accent2="accent2" accent3="accent3" accent4="accent4" accent5="accent5" accent6="accent6" hlink="hlink" folHlink="folHlink"/>
  <p:sldLayoutIdLst>
    <p:sldLayoutId id="2147483719" r:id="rId1"/>
    <p:sldLayoutId id="2147483721" r:id="rId2"/>
    <p:sldLayoutId id="2147483726" r:id="rId3"/>
    <p:sldLayoutId id="2147483735" r:id="rId4"/>
    <p:sldLayoutId id="2147483742" r:id="rId5"/>
    <p:sldLayoutId id="2147483747" r:id="rId6"/>
    <p:sldLayoutId id="21474837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58.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5" Type="http://schemas.openxmlformats.org/officeDocument/2006/relationships/image" Target="../media/image3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5" Type="http://schemas.openxmlformats.org/officeDocument/2006/relationships/image" Target="../media/image3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8.xml"/><Relationship Id="rId6" Type="http://schemas.openxmlformats.org/officeDocument/2006/relationships/image" Target="../media/image34.png"/><Relationship Id="rId5" Type="http://schemas.openxmlformats.org/officeDocument/2006/relationships/image" Target="../media/image3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slide" Target="slide4.xml"/><Relationship Id="rId11" Type="http://schemas.openxmlformats.org/officeDocument/2006/relationships/image" Target="../media/image13.jpeg"/><Relationship Id="rId5" Type="http://schemas.microsoft.com/office/2007/relationships/hdphoto" Target="../media/hdphoto1.wdp"/><Relationship Id="rId10" Type="http://schemas.openxmlformats.org/officeDocument/2006/relationships/slide" Target="slide6.xml"/><Relationship Id="rId4" Type="http://schemas.openxmlformats.org/officeDocument/2006/relationships/image" Target="../media/image11.jpeg"/><Relationship Id="rId9" Type="http://schemas.openxmlformats.org/officeDocument/2006/relationships/slide" Target="slide7.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5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4151207" y="1148991"/>
            <a:ext cx="3889585" cy="1286367"/>
          </a:xfrm>
          <a:prstGeom prst="rect">
            <a:avLst/>
          </a:prstGeom>
        </p:spPr>
      </p:pic>
      <p:pic>
        <p:nvPicPr>
          <p:cNvPr id="13" name="Picture 12">
            <a:extLst>
              <a:ext uri="{FF2B5EF4-FFF2-40B4-BE49-F238E27FC236}">
                <a16:creationId xmlns:a16="http://schemas.microsoft.com/office/drawing/2014/main" id="{2DEFE361-AD46-63F7-2874-1F9F440F7678}"/>
              </a:ext>
            </a:extLst>
          </p:cNvPr>
          <p:cNvPicPr>
            <a:picLocks noChangeAspect="1"/>
          </p:cNvPicPr>
          <p:nvPr/>
        </p:nvPicPr>
        <p:blipFill>
          <a:blip r:embed="rId5"/>
          <a:stretch>
            <a:fillRect/>
          </a:stretch>
        </p:blipFill>
        <p:spPr>
          <a:xfrm>
            <a:off x="1121619" y="2555649"/>
            <a:ext cx="9815411" cy="2280102"/>
          </a:xfrm>
          <a:prstGeom prst="rect">
            <a:avLst/>
          </a:prstGeom>
        </p:spPr>
      </p:pic>
      <p:pic>
        <p:nvPicPr>
          <p:cNvPr id="15" name="Picture 14">
            <a:extLst>
              <a:ext uri="{FF2B5EF4-FFF2-40B4-BE49-F238E27FC236}">
                <a16:creationId xmlns:a16="http://schemas.microsoft.com/office/drawing/2014/main" id="{012561B0-F5EA-2D76-F0FF-C4025522B2FF}"/>
              </a:ext>
            </a:extLst>
          </p:cNvPr>
          <p:cNvPicPr>
            <a:picLocks noChangeAspect="1"/>
          </p:cNvPicPr>
          <p:nvPr/>
        </p:nvPicPr>
        <p:blipFill>
          <a:blip r:embed="rId6"/>
          <a:stretch>
            <a:fillRect/>
          </a:stretch>
        </p:blipFill>
        <p:spPr>
          <a:xfrm>
            <a:off x="1627155" y="2344251"/>
            <a:ext cx="2213040" cy="969348"/>
          </a:xfrm>
          <a:prstGeom prst="rect">
            <a:avLst/>
          </a:prstGeom>
        </p:spPr>
      </p:pic>
      <p:pic>
        <p:nvPicPr>
          <p:cNvPr id="2" name="Picture 1">
            <a:extLst>
              <a:ext uri="{FF2B5EF4-FFF2-40B4-BE49-F238E27FC236}">
                <a16:creationId xmlns:a16="http://schemas.microsoft.com/office/drawing/2014/main" id="{5AAEEA17-DECB-B3E3-BC6A-4F0712487B92}"/>
              </a:ext>
            </a:extLst>
          </p:cNvPr>
          <p:cNvPicPr>
            <a:picLocks noChangeAspect="1"/>
          </p:cNvPicPr>
          <p:nvPr/>
        </p:nvPicPr>
        <p:blipFill>
          <a:blip r:embed="rId7"/>
          <a:stretch>
            <a:fillRect/>
          </a:stretch>
        </p:blipFill>
        <p:spPr>
          <a:xfrm>
            <a:off x="4732285" y="4491171"/>
            <a:ext cx="2670279" cy="1304657"/>
          </a:xfrm>
          <a:prstGeom prst="rect">
            <a:avLst/>
          </a:prstGeom>
        </p:spPr>
      </p:pic>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par>
                                <p:cTn id="22" presetID="3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a:blip r:embed="rId3"/>
          <a:stretch>
            <a:fillRect/>
          </a:stretch>
        </p:blipFill>
        <p:spPr>
          <a:xfrm>
            <a:off x="1037689" y="1251507"/>
            <a:ext cx="4929508" cy="5442108"/>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a:blip r:embed="rId4"/>
          <a:stretch>
            <a:fillRect/>
          </a:stretch>
        </p:blipFill>
        <p:spPr>
          <a:xfrm>
            <a:off x="6239356" y="2760217"/>
            <a:ext cx="5343525" cy="1543050"/>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111108"/>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4057650" y="609600"/>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hương</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6153150" y="2686050"/>
            <a:ext cx="5562599" cy="2308324"/>
          </a:xfrm>
          <a:prstGeom prst="rect">
            <a:avLst/>
          </a:prstGeom>
          <a:solidFill>
            <a:srgbClr val="FFC000"/>
          </a:solidFill>
        </p:spPr>
        <p:txBody>
          <a:bodyPr wrap="square" rtlCol="0">
            <a:spAutoFit/>
          </a:bodyPr>
          <a:lstStyle/>
          <a:p>
            <a:pPr algn="just"/>
            <a:r>
              <a:rPr lang="vi-VN" sz="4800" dirty="0">
                <a:solidFill>
                  <a:prstClr val="black"/>
                </a:solidFill>
                <a:cs typeface="Arial" panose="020B0604020202020204" pitchFamily="34" charset="0"/>
              </a:rPr>
              <a:t>Nước 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28799"/>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10591800" y="5430157"/>
            <a:ext cx="1469038" cy="1440543"/>
          </a:xfrm>
          <a:prstGeom prst="rect">
            <a:avLst/>
          </a:prstGeom>
        </p:spPr>
      </p:pic>
      <p:sp>
        <p:nvSpPr>
          <p:cNvPr id="3" name="TextBox 2"/>
          <p:cNvSpPr txBox="1"/>
          <p:nvPr/>
        </p:nvSpPr>
        <p:spPr>
          <a:xfrm>
            <a:off x="4733925" y="733425"/>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5724525" y="2800350"/>
            <a:ext cx="6000749" cy="2308324"/>
          </a:xfrm>
          <a:prstGeom prst="rect">
            <a:avLst/>
          </a:prstGeom>
          <a:solidFill>
            <a:srgbClr val="FFC000"/>
          </a:solidFill>
        </p:spPr>
        <p:txBody>
          <a:bodyPr wrap="square" rtlCol="0">
            <a:spAutoFit/>
          </a:bodyPr>
          <a:lstStyle/>
          <a:p>
            <a:pPr algn="just"/>
            <a:r>
              <a:rPr lang="en-US" sz="4800">
                <a:solidFill>
                  <a:prstClr val="black"/>
                </a:solidFill>
                <a:latin typeface="Arial" panose="020B0604020202020204" pitchFamily="34" charset="0"/>
                <a:cs typeface="Arial" panose="020B0604020202020204" pitchFamily="34" charset="0"/>
              </a:rPr>
              <a:t>Nấm tai mèo (mộc nhĩ): có phần mũ rộng, màu nâu.</a:t>
            </a:r>
            <a:endParaRPr lang="en-US" sz="48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9275"/>
            <a:ext cx="48577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694</Words>
  <Application>Microsoft Office PowerPoint</Application>
  <PresentationFormat>Widescreen</PresentationFormat>
  <Paragraphs>49</Paragraphs>
  <Slides>21</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21</vt:i4>
      </vt:variant>
    </vt:vector>
  </HeadingPairs>
  <TitlesOfParts>
    <vt:vector size="42" baseType="lpstr">
      <vt:lpstr>微软雅黑</vt:lpstr>
      <vt:lpstr>Amatic SC</vt:lpstr>
      <vt:lpstr>Anaheim</vt:lpstr>
      <vt:lpstr>Arial</vt:lpstr>
      <vt:lpstr>Baloo 2</vt:lpstr>
      <vt:lpstr>Calibri</vt:lpstr>
      <vt:lpstr>Calibri Light</vt:lpstr>
      <vt:lpstr>Cambria</vt:lpstr>
      <vt:lpstr>Didact Gothic</vt:lpstr>
      <vt:lpstr>Kids</vt:lpstr>
      <vt:lpstr>Livvic</vt:lpstr>
      <vt:lpstr>Nunito</vt:lpstr>
      <vt:lpstr>Ranchers</vt:lpstr>
      <vt:lpstr>Roboto Condensed Light</vt:lpstr>
      <vt:lpstr>Rubik</vt:lpstr>
      <vt:lpstr>Tahoma</vt:lpstr>
      <vt:lpstr>UTM Isadora</vt:lpstr>
      <vt:lpstr>1_Office Theme</vt:lpstr>
      <vt:lpstr>Science Subject for Pre-K: Observe insect life by Slidesgo</vt:lpstr>
      <vt:lpstr>Office Theme</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PKComputer</cp:lastModifiedBy>
  <cp:revision>26</cp:revision>
  <dcterms:created xsi:type="dcterms:W3CDTF">2023-11-09T13:22:50Z</dcterms:created>
  <dcterms:modified xsi:type="dcterms:W3CDTF">2025-02-10T06:57:08Z</dcterms:modified>
</cp:coreProperties>
</file>