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sldIdLst>
    <p:sldId id="257" r:id="rId5"/>
    <p:sldId id="292" r:id="rId6"/>
    <p:sldId id="293" r:id="rId7"/>
    <p:sldId id="295" r:id="rId8"/>
    <p:sldId id="297" r:id="rId9"/>
    <p:sldId id="298" r:id="rId10"/>
    <p:sldId id="256" r:id="rId11"/>
    <p:sldId id="258" r:id="rId12"/>
    <p:sldId id="299" r:id="rId13"/>
    <p:sldId id="261" r:id="rId14"/>
    <p:sldId id="259" r:id="rId15"/>
    <p:sldId id="262" r:id="rId16"/>
    <p:sldId id="300" r:id="rId17"/>
    <p:sldId id="301" r:id="rId18"/>
    <p:sldId id="302" r:id="rId19"/>
    <p:sldId id="305" r:id="rId20"/>
    <p:sldId id="306" r:id="rId21"/>
    <p:sldId id="303" r:id="rId22"/>
    <p:sldId id="304" r:id="rId23"/>
    <p:sldId id="307" r:id="rId24"/>
    <p:sldId id="308" r:id="rId25"/>
    <p:sldId id="311" r:id="rId26"/>
    <p:sldId id="310" r:id="rId27"/>
    <p:sldId id="271" r:id="rId28"/>
    <p:sldId id="309" r:id="rId29"/>
    <p:sldId id="312" r:id="rId30"/>
    <p:sldId id="313" r:id="rId31"/>
    <p:sldId id="274" r:id="rId32"/>
    <p:sldId id="264" r:id="rId33"/>
    <p:sldId id="267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742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6848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55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65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1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01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842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25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24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2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875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3857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2A039E-4CDC-C728-DE5C-FD2F52022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2.svg"/><Relationship Id="rId10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2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3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4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4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10" Type="http://schemas.openxmlformats.org/officeDocument/2006/relationships/image" Target="../media/image65.png"/><Relationship Id="rId4" Type="http://schemas.microsoft.com/office/2007/relationships/hdphoto" Target="../media/hdphoto1.wdp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6.jpeg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svg"/><Relationship Id="rId10" Type="http://schemas.openxmlformats.org/officeDocument/2006/relationships/image" Target="../media/image68.png"/><Relationship Id="rId4" Type="http://schemas.openxmlformats.org/officeDocument/2006/relationships/image" Target="../media/image15.png"/><Relationship Id="rId9" Type="http://schemas.openxmlformats.org/officeDocument/2006/relationships/image" Target="../media/image8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17.sv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svg"/><Relationship Id="rId7" Type="http://schemas.openxmlformats.org/officeDocument/2006/relationships/image" Target="../media/image4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5" y="1392554"/>
            <a:ext cx="9572625" cy="7646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5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6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7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467099"/>
            <a:ext cx="2438400" cy="2501053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13106400" y="4686300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667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247900"/>
            <a:ext cx="7924800" cy="66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12115801" y="5143502"/>
            <a:ext cx="3925382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8792908" y="4588000"/>
            <a:ext cx="3937724" cy="50487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12115800" y="1333501"/>
            <a:ext cx="3925383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8237407" y="1332781"/>
            <a:ext cx="5078348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721" y="2406158"/>
            <a:ext cx="9291110" cy="5474682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247823"/>
              </p:ext>
            </p:extLst>
          </p:nvPr>
        </p:nvGraphicFramePr>
        <p:xfrm>
          <a:off x="3352800" y="2400300"/>
          <a:ext cx="13258800" cy="6019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66587256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85997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C7BB0-A7FD-C134-175C-C760E313151E}"/>
              </a:ext>
            </a:extLst>
          </p:cNvPr>
          <p:cNvSpPr txBox="1"/>
          <p:nvPr/>
        </p:nvSpPr>
        <p:spPr>
          <a:xfrm>
            <a:off x="8077200" y="3238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30DB8-9273-ABDA-EE66-87C87ABD8F65}"/>
              </a:ext>
            </a:extLst>
          </p:cNvPr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45138-F0DE-6E2B-4AE0-10C49F8D08AD}"/>
              </a:ext>
            </a:extLst>
          </p:cNvPr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9A21A-B385-4A6C-001B-E117909155BC}"/>
              </a:ext>
            </a:extLst>
          </p:cNvPr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B26C9-82FD-B22A-2789-65E0E8EAB891}"/>
              </a:ext>
            </a:extLst>
          </p:cNvPr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B223D4-83AE-9FBD-41B3-67A8F5CA9963}"/>
              </a:ext>
            </a:extLst>
          </p:cNvPr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31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ăng lượng sạch từ khí sinh học_v720P">
            <a:hlinkClick r:id="" action="ppaction://media"/>
            <a:extLst>
              <a:ext uri="{FF2B5EF4-FFF2-40B4-BE49-F238E27FC236}">
                <a16:creationId xmlns:a16="http://schemas.microsoft.com/office/drawing/2014/main" id="{C284942C-F595-B2DC-590F-444ED53BF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2623087"/>
              <a:gd name="connsiteY0" fmla="*/ 243613 h 1461651"/>
              <a:gd name="connsiteX1" fmla="*/ 243613 w 2623087"/>
              <a:gd name="connsiteY1" fmla="*/ 0 h 1461651"/>
              <a:gd name="connsiteX2" fmla="*/ 437181 w 2623087"/>
              <a:gd name="connsiteY2" fmla="*/ 0 h 1461651"/>
              <a:gd name="connsiteX3" fmla="*/ 437181 w 2623087"/>
              <a:gd name="connsiteY3" fmla="*/ 0 h 1461651"/>
              <a:gd name="connsiteX4" fmla="*/ 1092953 w 2623087"/>
              <a:gd name="connsiteY4" fmla="*/ 0 h 1461651"/>
              <a:gd name="connsiteX5" fmla="*/ 2379474 w 2623087"/>
              <a:gd name="connsiteY5" fmla="*/ 0 h 1461651"/>
              <a:gd name="connsiteX6" fmla="*/ 2623087 w 2623087"/>
              <a:gd name="connsiteY6" fmla="*/ 243613 h 1461651"/>
              <a:gd name="connsiteX7" fmla="*/ 2623087 w 2623087"/>
              <a:gd name="connsiteY7" fmla="*/ 852630 h 1461651"/>
              <a:gd name="connsiteX8" fmla="*/ 2623087 w 2623087"/>
              <a:gd name="connsiteY8" fmla="*/ 852630 h 1461651"/>
              <a:gd name="connsiteX9" fmla="*/ 2623087 w 2623087"/>
              <a:gd name="connsiteY9" fmla="*/ 1218043 h 1461651"/>
              <a:gd name="connsiteX10" fmla="*/ 2623087 w 2623087"/>
              <a:gd name="connsiteY10" fmla="*/ 1218038 h 1461651"/>
              <a:gd name="connsiteX11" fmla="*/ 2379474 w 2623087"/>
              <a:gd name="connsiteY11" fmla="*/ 1461651 h 1461651"/>
              <a:gd name="connsiteX12" fmla="*/ 1092953 w 2623087"/>
              <a:gd name="connsiteY12" fmla="*/ 1461651 h 1461651"/>
              <a:gd name="connsiteX13" fmla="*/ 93015 w 2623087"/>
              <a:gd name="connsiteY13" fmla="*/ 1867756 h 1461651"/>
              <a:gd name="connsiteX14" fmla="*/ 437181 w 2623087"/>
              <a:gd name="connsiteY14" fmla="*/ 1461651 h 1461651"/>
              <a:gd name="connsiteX15" fmla="*/ 243613 w 2623087"/>
              <a:gd name="connsiteY15" fmla="*/ 1461651 h 1461651"/>
              <a:gd name="connsiteX16" fmla="*/ 0 w 2623087"/>
              <a:gd name="connsiteY16" fmla="*/ 1218038 h 1461651"/>
              <a:gd name="connsiteX17" fmla="*/ 0 w 2623087"/>
              <a:gd name="connsiteY17" fmla="*/ 1218043 h 1461651"/>
              <a:gd name="connsiteX18" fmla="*/ 0 w 2623087"/>
              <a:gd name="connsiteY18" fmla="*/ 852630 h 1461651"/>
              <a:gd name="connsiteX19" fmla="*/ 0 w 2623087"/>
              <a:gd name="connsiteY19" fmla="*/ 852630 h 1461651"/>
              <a:gd name="connsiteX20" fmla="*/ 0 w 2623087"/>
              <a:gd name="connsiteY20" fmla="*/ 243613 h 14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3087" h="1461651" fill="none" extrusionOk="0">
                <a:moveTo>
                  <a:pt x="0" y="243613"/>
                </a:moveTo>
                <a:cubicBezTo>
                  <a:pt x="-18307" y="117089"/>
                  <a:pt x="112469" y="411"/>
                  <a:pt x="243613" y="0"/>
                </a:cubicBezTo>
                <a:cubicBezTo>
                  <a:pt x="329742" y="10529"/>
                  <a:pt x="397489" y="-15437"/>
                  <a:pt x="437181" y="0"/>
                </a:cubicBezTo>
                <a:lnTo>
                  <a:pt x="437181" y="0"/>
                </a:lnTo>
                <a:cubicBezTo>
                  <a:pt x="636694" y="28363"/>
                  <a:pt x="849903" y="16147"/>
                  <a:pt x="1092953" y="0"/>
                </a:cubicBezTo>
                <a:cubicBezTo>
                  <a:pt x="1556417" y="-101622"/>
                  <a:pt x="1759780" y="113176"/>
                  <a:pt x="2379474" y="0"/>
                </a:cubicBezTo>
                <a:cubicBezTo>
                  <a:pt x="2509257" y="-10976"/>
                  <a:pt x="2622739" y="110862"/>
                  <a:pt x="2623087" y="243613"/>
                </a:cubicBezTo>
                <a:cubicBezTo>
                  <a:pt x="2646841" y="327184"/>
                  <a:pt x="2590560" y="650284"/>
                  <a:pt x="2623087" y="852630"/>
                </a:cubicBezTo>
                <a:lnTo>
                  <a:pt x="2623087" y="852630"/>
                </a:lnTo>
                <a:cubicBezTo>
                  <a:pt x="2620173" y="942737"/>
                  <a:pt x="2624150" y="1121513"/>
                  <a:pt x="2623087" y="1218043"/>
                </a:cubicBezTo>
                <a:lnTo>
                  <a:pt x="2623087" y="1218038"/>
                </a:lnTo>
                <a:cubicBezTo>
                  <a:pt x="2630949" y="1347610"/>
                  <a:pt x="2512440" y="1458166"/>
                  <a:pt x="2379474" y="1461651"/>
                </a:cubicBezTo>
                <a:cubicBezTo>
                  <a:pt x="1985273" y="1390580"/>
                  <a:pt x="1420753" y="1565675"/>
                  <a:pt x="1092953" y="1461651"/>
                </a:cubicBezTo>
                <a:cubicBezTo>
                  <a:pt x="976573" y="1512508"/>
                  <a:pt x="289671" y="1863363"/>
                  <a:pt x="93015" y="1867756"/>
                </a:cubicBezTo>
                <a:cubicBezTo>
                  <a:pt x="255689" y="1742780"/>
                  <a:pt x="295972" y="1602445"/>
                  <a:pt x="437181" y="1461651"/>
                </a:cubicBezTo>
                <a:cubicBezTo>
                  <a:pt x="364369" y="1445549"/>
                  <a:pt x="314445" y="1444869"/>
                  <a:pt x="243613" y="1461651"/>
                </a:cubicBezTo>
                <a:cubicBezTo>
                  <a:pt x="122240" y="1477479"/>
                  <a:pt x="-17586" y="1360664"/>
                  <a:pt x="0" y="1218038"/>
                </a:cubicBezTo>
                <a:lnTo>
                  <a:pt x="0" y="1218043"/>
                </a:lnTo>
                <a:cubicBezTo>
                  <a:pt x="-17590" y="1166677"/>
                  <a:pt x="-24759" y="1028663"/>
                  <a:pt x="0" y="852630"/>
                </a:cubicBezTo>
                <a:lnTo>
                  <a:pt x="0" y="852630"/>
                </a:lnTo>
                <a:cubicBezTo>
                  <a:pt x="-35150" y="577626"/>
                  <a:pt x="-45399" y="502322"/>
                  <a:pt x="0" y="243613"/>
                </a:cubicBezTo>
                <a:close/>
              </a:path>
              <a:path w="2623087" h="1461651" stroke="0" extrusionOk="0">
                <a:moveTo>
                  <a:pt x="0" y="243613"/>
                </a:moveTo>
                <a:cubicBezTo>
                  <a:pt x="15891" y="103333"/>
                  <a:pt x="126150" y="9931"/>
                  <a:pt x="243613" y="0"/>
                </a:cubicBezTo>
                <a:cubicBezTo>
                  <a:pt x="322286" y="-16369"/>
                  <a:pt x="411052" y="10575"/>
                  <a:pt x="437181" y="0"/>
                </a:cubicBezTo>
                <a:lnTo>
                  <a:pt x="437181" y="0"/>
                </a:lnTo>
                <a:cubicBezTo>
                  <a:pt x="762661" y="-15638"/>
                  <a:pt x="940614" y="12702"/>
                  <a:pt x="1092953" y="0"/>
                </a:cubicBezTo>
                <a:cubicBezTo>
                  <a:pt x="1496276" y="81491"/>
                  <a:pt x="2075362" y="-55478"/>
                  <a:pt x="2379474" y="0"/>
                </a:cubicBezTo>
                <a:cubicBezTo>
                  <a:pt x="2518629" y="-10737"/>
                  <a:pt x="2625266" y="132516"/>
                  <a:pt x="2623087" y="243613"/>
                </a:cubicBezTo>
                <a:cubicBezTo>
                  <a:pt x="2619826" y="359119"/>
                  <a:pt x="2584936" y="765420"/>
                  <a:pt x="2623087" y="852630"/>
                </a:cubicBezTo>
                <a:lnTo>
                  <a:pt x="2623087" y="852630"/>
                </a:lnTo>
                <a:cubicBezTo>
                  <a:pt x="2630957" y="891685"/>
                  <a:pt x="2604724" y="1173806"/>
                  <a:pt x="2623087" y="1218043"/>
                </a:cubicBezTo>
                <a:lnTo>
                  <a:pt x="2623087" y="1218038"/>
                </a:lnTo>
                <a:cubicBezTo>
                  <a:pt x="2634807" y="1349654"/>
                  <a:pt x="2512123" y="1484954"/>
                  <a:pt x="2379474" y="1461651"/>
                </a:cubicBezTo>
                <a:cubicBezTo>
                  <a:pt x="2243057" y="1519981"/>
                  <a:pt x="1380845" y="1499784"/>
                  <a:pt x="1092953" y="1461651"/>
                </a:cubicBezTo>
                <a:cubicBezTo>
                  <a:pt x="856412" y="1464784"/>
                  <a:pt x="556483" y="1577662"/>
                  <a:pt x="93015" y="1867756"/>
                </a:cubicBezTo>
                <a:cubicBezTo>
                  <a:pt x="232395" y="1729076"/>
                  <a:pt x="397010" y="1551047"/>
                  <a:pt x="437181" y="1461651"/>
                </a:cubicBezTo>
                <a:cubicBezTo>
                  <a:pt x="375640" y="1464612"/>
                  <a:pt x="304980" y="1446519"/>
                  <a:pt x="243613" y="1461651"/>
                </a:cubicBezTo>
                <a:cubicBezTo>
                  <a:pt x="115373" y="1453794"/>
                  <a:pt x="-25632" y="1349875"/>
                  <a:pt x="0" y="1218038"/>
                </a:cubicBezTo>
                <a:lnTo>
                  <a:pt x="0" y="1218043"/>
                </a:lnTo>
                <a:cubicBezTo>
                  <a:pt x="13057" y="1079624"/>
                  <a:pt x="-31763" y="942480"/>
                  <a:pt x="0" y="852630"/>
                </a:cubicBezTo>
                <a:lnTo>
                  <a:pt x="0" y="852630"/>
                </a:lnTo>
                <a:cubicBezTo>
                  <a:pt x="-46288" y="644433"/>
                  <a:pt x="-3058" y="444553"/>
                  <a:pt x="0" y="24361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23A98-0FDC-EB82-4680-CE017647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00100"/>
            <a:ext cx="5006563" cy="3124200"/>
          </a:xfrm>
          <a:prstGeom prst="rect">
            <a:avLst/>
          </a:prstGeom>
        </p:spPr>
      </p:pic>
      <p:pic>
        <p:nvPicPr>
          <p:cNvPr id="5122" name="Picture 2" descr="Củi – Wikipedia tiếng Việt">
            <a:extLst>
              <a:ext uri="{FF2B5EF4-FFF2-40B4-BE49-F238E27FC236}">
                <a16:creationId xmlns:a16="http://schemas.microsoft.com/office/drawing/2014/main" id="{F881B974-C71A-8092-1872-8F03C690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91100"/>
            <a:ext cx="502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07619DE5-0E54-970C-87A0-21C7496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7700"/>
            <a:ext cx="4375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45A96360-DD8E-BC65-2CEF-02F5197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10100"/>
            <a:ext cx="3629025" cy="3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6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B537-8DB0-3B9C-21A4-A103854C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8900"/>
            <a:ext cx="3785450" cy="2362200"/>
          </a:xfrm>
          <a:prstGeom prst="rect">
            <a:avLst/>
          </a:prstGeom>
        </p:spPr>
      </p:pic>
      <p:pic>
        <p:nvPicPr>
          <p:cNvPr id="5" name="Picture 2" descr="Củi – Wikipedia tiếng Việt">
            <a:extLst>
              <a:ext uri="{FF2B5EF4-FFF2-40B4-BE49-F238E27FC236}">
                <a16:creationId xmlns:a16="http://schemas.microsoft.com/office/drawing/2014/main" id="{58267464-D040-38A9-BB7D-FF146402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28900"/>
            <a:ext cx="352044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BC8A4A57-7555-F545-6CCA-29AB02F4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76500"/>
            <a:ext cx="322927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D1AF8109-2DFF-A225-2A9C-9738E56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1" y="2400300"/>
            <a:ext cx="3124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00D8-8677-4B45-833D-5A29EBCEBA4F}"/>
              </a:ext>
            </a:extLst>
          </p:cNvPr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>
            <a:extLst>
              <a:ext uri="{FF2B5EF4-FFF2-40B4-BE49-F238E27FC236}">
                <a16:creationId xmlns:a16="http://schemas.microsoft.com/office/drawing/2014/main" id="{0B8759B1-276D-B776-3614-13149D6F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45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98C31-F356-4AED-2B07-A05A402D1DBB}"/>
              </a:ext>
            </a:extLst>
          </p:cNvPr>
          <p:cNvGrpSpPr/>
          <p:nvPr/>
        </p:nvGrpSpPr>
        <p:grpSpPr>
          <a:xfrm>
            <a:off x="2743200" y="3619500"/>
            <a:ext cx="13868400" cy="2199206"/>
            <a:chOff x="197174" y="1955400"/>
            <a:chExt cx="4039160" cy="2199206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C6A221E7-0623-A4E2-B837-F9FE566CB1C6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6278B-1306-76DC-0CEF-01F277EEFCFD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38D8AD-EF7B-9DDF-57B9-32002C00CE9A}"/>
              </a:ext>
            </a:extLst>
          </p:cNvPr>
          <p:cNvGrpSpPr/>
          <p:nvPr/>
        </p:nvGrpSpPr>
        <p:grpSpPr>
          <a:xfrm>
            <a:off x="2819400" y="4152900"/>
            <a:ext cx="13868400" cy="2199206"/>
            <a:chOff x="197174" y="1955400"/>
            <a:chExt cx="4039160" cy="2199206"/>
          </a:xfrm>
        </p:grpSpPr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AC6704B5-3C33-E82C-C5B5-AB0F221A162A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D418-DC34-6A78-8C56-E40BFBF341B8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mạch điện thắp sáng, bộ phận công tắc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F67E1C5A-CA22-F419-2D5A-36AB805DA0BB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BA073-E13D-9024-9A3E-36F7C598919F}"/>
              </a:ext>
            </a:extLst>
          </p:cNvPr>
          <p:cNvGrpSpPr/>
          <p:nvPr/>
        </p:nvGrpSpPr>
        <p:grpSpPr>
          <a:xfrm>
            <a:off x="1828800" y="3924300"/>
            <a:ext cx="14935199" cy="2669744"/>
            <a:chOff x="197174" y="1955400"/>
            <a:chExt cx="4061353" cy="2669744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1EA78F9F-477E-7970-1EEA-7679217877B1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22BF8D-B8AF-D30F-AED6-0417EC91E60C}"/>
                </a:ext>
              </a:extLst>
            </p:cNvPr>
            <p:cNvSpPr/>
            <p:nvPr/>
          </p:nvSpPr>
          <p:spPr>
            <a:xfrm>
              <a:off x="330333" y="2207431"/>
              <a:ext cx="3928194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5E363C8D-E752-A05F-C5B3-F61B46EFB03F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Nêu ví dụ về một số vật chất cách điện?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</a:p>
          </p:txBody>
        </p:sp>
      </p:grpSp>
      <p:sp>
        <p:nvSpPr>
          <p:cNvPr id="10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EE905F-E513-AAEE-9FEB-B55A60622EA8}"/>
              </a:ext>
            </a:extLst>
          </p:cNvPr>
          <p:cNvGrpSpPr/>
          <p:nvPr/>
        </p:nvGrpSpPr>
        <p:grpSpPr>
          <a:xfrm>
            <a:off x="1828800" y="3924300"/>
            <a:ext cx="14935199" cy="2199206"/>
            <a:chOff x="197174" y="1955400"/>
            <a:chExt cx="4061353" cy="2199206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00061279-1C63-9521-0282-237EEB17150D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F4A5-D640-17C0-DA6B-7ED377A03006}"/>
                </a:ext>
              </a:extLst>
            </p:cNvPr>
            <p:cNvSpPr/>
            <p:nvPr/>
          </p:nvSpPr>
          <p:spPr>
            <a:xfrm>
              <a:off x="197174" y="2412600"/>
              <a:ext cx="406135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656E9-364C-8D6C-BD38-4C524867A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63865-0E06-5B47-52EB-DADC9C327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57D9-4592-21A9-7165-1C170FF6D2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2636224" y="835652"/>
            <a:ext cx="626729" cy="689660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957877" y="1493585"/>
            <a:ext cx="470423" cy="517660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335247" y="1925879"/>
            <a:ext cx="8261265" cy="932997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34200" y="1866900"/>
            <a:ext cx="9411714" cy="2800263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62800" y="4991100"/>
            <a:ext cx="9411714" cy="2363604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43299" y="2340816"/>
            <a:ext cx="859351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4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8918" y="5297303"/>
            <a:ext cx="85935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7565-6AA1-C7F6-6099-3E77AA3C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7620"/>
            <a:ext cx="13040474" cy="2011854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E97B387-E146-3546-565D-58B25E8FE2E2}"/>
              </a:ext>
            </a:extLst>
          </p:cNvPr>
          <p:cNvSpPr/>
          <p:nvPr/>
        </p:nvSpPr>
        <p:spPr>
          <a:xfrm>
            <a:off x="7162800" y="7581900"/>
            <a:ext cx="9411714" cy="1752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2B0D81-9861-61BC-CBD1-629E4AFC9F4B}"/>
              </a:ext>
            </a:extLst>
          </p:cNvPr>
          <p:cNvSpPr txBox="1"/>
          <p:nvPr/>
        </p:nvSpPr>
        <p:spPr>
          <a:xfrm>
            <a:off x="7528918" y="7888103"/>
            <a:ext cx="85935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638</Words>
  <Application>Microsoft Office PowerPoint</Application>
  <PresentationFormat>Custom</PresentationFormat>
  <Paragraphs>67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#9Slide05 MetroScript</vt:lpstr>
      <vt:lpstr>#9Slide07 IcielPony</vt:lpstr>
      <vt:lpstr>Arial</vt:lpstr>
      <vt:lpstr>Calibri</vt:lpstr>
      <vt:lpstr>Calibri Light</vt:lpstr>
      <vt:lpstr>Cambria</vt:lpstr>
      <vt:lpstr>等线</vt:lpstr>
      <vt:lpstr>等线 Light</vt:lpstr>
      <vt:lpstr>Glacial Indifference</vt:lpstr>
      <vt:lpstr>iCiel Gotham Medium</vt:lpstr>
      <vt:lpstr>inpin heiti</vt:lpstr>
      <vt:lpstr>Mali</vt:lpstr>
      <vt:lpstr>UTM Cookies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TT</cp:lastModifiedBy>
  <cp:revision>32</cp:revision>
  <dcterms:created xsi:type="dcterms:W3CDTF">2006-08-16T00:00:00Z</dcterms:created>
  <dcterms:modified xsi:type="dcterms:W3CDTF">2024-10-12T09:44:45Z</dcterms:modified>
  <dc:identifier>DAGMZ9ajds0</dc:identifier>
</cp:coreProperties>
</file>