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454" r:id="rId3"/>
    <p:sldId id="365" r:id="rId4"/>
    <p:sldId id="368" r:id="rId5"/>
    <p:sldId id="363" r:id="rId6"/>
    <p:sldId id="383" r:id="rId7"/>
    <p:sldId id="384" r:id="rId8"/>
    <p:sldId id="370" r:id="rId9"/>
    <p:sldId id="385" r:id="rId10"/>
    <p:sldId id="386" r:id="rId11"/>
    <p:sldId id="387" r:id="rId12"/>
    <p:sldId id="388" r:id="rId13"/>
    <p:sldId id="389" r:id="rId14"/>
    <p:sldId id="390" r:id="rId15"/>
    <p:sldId id="455" r:id="rId16"/>
    <p:sldId id="391" r:id="rId17"/>
    <p:sldId id="392" r:id="rId18"/>
    <p:sldId id="393" r:id="rId19"/>
    <p:sldId id="394" r:id="rId20"/>
    <p:sldId id="375" r:id="rId21"/>
    <p:sldId id="395" r:id="rId22"/>
    <p:sldId id="371" r:id="rId23"/>
    <p:sldId id="291" r:id="rId24"/>
    <p:sldId id="396" r:id="rId25"/>
    <p:sldId id="453" r:id="rId26"/>
    <p:sldId id="398" r:id="rId27"/>
    <p:sldId id="399" r:id="rId28"/>
    <p:sldId id="400" r:id="rId29"/>
    <p:sldId id="451" r:id="rId30"/>
    <p:sldId id="4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74" d="100"/>
          <a:sy n="74" d="100"/>
        </p:scale>
        <p:origin x="-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42062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8</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20</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2/20/2025</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2/20/2025</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9.jpg"/><Relationship Id="rId7"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3" Type="http://schemas.openxmlformats.org/officeDocument/2006/relationships/image" Target="../media/image22.png"/><Relationship Id="rId18" Type="http://schemas.microsoft.com/office/2007/relationships/hdphoto" Target="../media/hdphoto5.wdp"/><Relationship Id="rId26" Type="http://schemas.openxmlformats.org/officeDocument/2006/relationships/image" Target="../media/image30.png"/><Relationship Id="rId21" Type="http://schemas.openxmlformats.org/officeDocument/2006/relationships/image" Target="../media/image27.png"/><Relationship Id="rId34" Type="http://schemas.openxmlformats.org/officeDocument/2006/relationships/image" Target="../media/image34.png"/><Relationship Id="rId7" Type="http://schemas.openxmlformats.org/officeDocument/2006/relationships/image" Target="../media/image17.jp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29.png"/><Relationship Id="rId33" Type="http://schemas.microsoft.com/office/2007/relationships/hdphoto" Target="../media/hdphoto12.wdp"/><Relationship Id="rId2" Type="http://schemas.openxmlformats.org/officeDocument/2006/relationships/notesSlide" Target="../notesSlides/notesSlide7.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8.wdp"/><Relationship Id="rId32" Type="http://schemas.openxmlformats.org/officeDocument/2006/relationships/image" Target="../media/image33.png"/><Relationship Id="rId37" Type="http://schemas.openxmlformats.org/officeDocument/2006/relationships/image" Target="../media/image62.png"/><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36"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26.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3.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2.png"/><Relationship Id="rId35" Type="http://schemas.microsoft.com/office/2007/relationships/hdphoto" Target="../media/hdphoto13.wdp"/><Relationship Id="rId8" Type="http://schemas.openxmlformats.org/officeDocument/2006/relationships/image" Target="../media/image18.png"/><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8.jp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13" Type="http://schemas.openxmlformats.org/officeDocument/2006/relationships/image" Target="../media/image22.png"/><Relationship Id="rId18" Type="http://schemas.microsoft.com/office/2007/relationships/hdphoto" Target="../media/hdphoto5.wdp"/><Relationship Id="rId26" Type="http://schemas.openxmlformats.org/officeDocument/2006/relationships/image" Target="../media/image30.png"/><Relationship Id="rId21" Type="http://schemas.openxmlformats.org/officeDocument/2006/relationships/image" Target="../media/image27.png"/><Relationship Id="rId34" Type="http://schemas.openxmlformats.org/officeDocument/2006/relationships/image" Target="../media/image34.png"/><Relationship Id="rId7" Type="http://schemas.openxmlformats.org/officeDocument/2006/relationships/image" Target="../media/image17.jp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29.png"/><Relationship Id="rId33" Type="http://schemas.microsoft.com/office/2007/relationships/hdphoto" Target="../media/hdphoto12.wdp"/><Relationship Id="rId2" Type="http://schemas.openxmlformats.org/officeDocument/2006/relationships/notesSlide" Target="../notesSlides/notesSlide3.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8.wdp"/><Relationship Id="rId32" Type="http://schemas.openxmlformats.org/officeDocument/2006/relationships/image" Target="../media/image33.png"/><Relationship Id="rId37" Type="http://schemas.openxmlformats.org/officeDocument/2006/relationships/image" Target="../media/image36.png"/><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36"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26.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3.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2.png"/><Relationship Id="rId35" Type="http://schemas.microsoft.com/office/2007/relationships/hdphoto" Target="../media/hdphoto13.wdp"/><Relationship Id="rId8" Type="http://schemas.openxmlformats.org/officeDocument/2006/relationships/image" Target="../media/image18.pn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tên con v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2065" y="335693"/>
            <a:ext cx="10581503" cy="5791200"/>
          </a:xfrm>
          <a:prstGeom prst="rect">
            <a:avLst/>
          </a:prstGeom>
        </p:spPr>
      </p:pic>
    </p:spTree>
    <p:extLst>
      <p:ext uri="{BB962C8B-B14F-4D97-AF65-F5344CB8AC3E}">
        <p14:creationId xmlns:p14="http://schemas.microsoft.com/office/powerpoint/2010/main" val="378143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1025611" y="515007"/>
            <a:ext cx="11071796"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340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Con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hổ</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37"/>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ọn l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2681" y="358346"/>
            <a:ext cx="10293178" cy="5128054"/>
          </a:xfrm>
          <a:prstGeom prst="rect">
            <a:avLst/>
          </a:prstGeom>
        </p:spPr>
      </p:pic>
    </p:spTree>
    <p:extLst>
      <p:ext uri="{BB962C8B-B14F-4D97-AF65-F5344CB8AC3E}">
        <p14:creationId xmlns:p14="http://schemas.microsoft.com/office/powerpoint/2010/main" val="4182862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Hươu</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cao</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cổ</a:t>
              </a:r>
              <a:endParaRPr kumimoji="0" lang="en-US" sz="4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6">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8"/>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9"/>
          <a:stretch>
            <a:fillRect/>
          </a:stretch>
        </p:blipFill>
        <p:spPr>
          <a:xfrm>
            <a:off x="927382" y="2368849"/>
            <a:ext cx="9961727" cy="2310584"/>
          </a:xfrm>
          <a:prstGeom prst="rect">
            <a:avLst/>
          </a:prstGeom>
        </p:spPr>
      </p:pic>
    </p:spTree>
    <p:extLst>
      <p:ext uri="{BB962C8B-B14F-4D97-AF65-F5344CB8AC3E}">
        <p14:creationId xmlns:p14="http://schemas.microsoft.com/office/powerpoint/2010/main" val="32659415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37"/>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994</Words>
  <Application>Microsoft Office PowerPoint</Application>
  <PresentationFormat>Widescreen</PresentationFormat>
  <Paragraphs>59</Paragraphs>
  <Slides>29</Slides>
  <Notes>8</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Anaheim</vt:lpstr>
      <vt:lpstr>Arial</vt:lpstr>
      <vt:lpstr>Calibri</vt:lpstr>
      <vt:lpstr>Calibri Light</vt:lpstr>
      <vt:lpstr>Cambria</vt:lpstr>
      <vt:lpstr>Comfortaa SemiBold</vt:lpstr>
      <vt:lpstr>等线</vt:lpstr>
      <vt:lpstr>Nunito</vt:lpstr>
      <vt:lpstr>Ranchers</vt:lpstr>
      <vt:lpstr>Tahoma</vt:lpstr>
      <vt:lpstr>Times New Roman</vt:lpstr>
      <vt:lpstr>字魂59号-创粗黑</vt:lpstr>
      <vt:lpstr>方正粗谭黑简体</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PKComputer</cp:lastModifiedBy>
  <cp:revision>53</cp:revision>
  <dcterms:created xsi:type="dcterms:W3CDTF">2023-10-03T02:10:49Z</dcterms:created>
  <dcterms:modified xsi:type="dcterms:W3CDTF">2025-02-20T13:12:33Z</dcterms:modified>
</cp:coreProperties>
</file>