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 id="2147483710" r:id="rId3"/>
    <p:sldMasterId id="2147483726" r:id="rId4"/>
    <p:sldMasterId id="2147483729" r:id="rId5"/>
  </p:sldMasterIdLst>
  <p:notesMasterIdLst>
    <p:notesMasterId r:id="rId40"/>
  </p:notesMasterIdLst>
  <p:sldIdLst>
    <p:sldId id="3265" r:id="rId6"/>
    <p:sldId id="3267" r:id="rId7"/>
    <p:sldId id="3268" r:id="rId8"/>
    <p:sldId id="303" r:id="rId9"/>
    <p:sldId id="306" r:id="rId10"/>
    <p:sldId id="308" r:id="rId11"/>
    <p:sldId id="307" r:id="rId12"/>
    <p:sldId id="3269" r:id="rId13"/>
    <p:sldId id="3270" r:id="rId14"/>
    <p:sldId id="296" r:id="rId15"/>
    <p:sldId id="3271" r:id="rId16"/>
    <p:sldId id="3272" r:id="rId17"/>
    <p:sldId id="3273" r:id="rId18"/>
    <p:sldId id="3274" r:id="rId19"/>
    <p:sldId id="4411" r:id="rId20"/>
    <p:sldId id="3276" r:id="rId21"/>
    <p:sldId id="3277" r:id="rId22"/>
    <p:sldId id="3278" r:id="rId23"/>
    <p:sldId id="3279" r:id="rId24"/>
    <p:sldId id="3280" r:id="rId25"/>
    <p:sldId id="3281" r:id="rId26"/>
    <p:sldId id="3282" r:id="rId27"/>
    <p:sldId id="3283" r:id="rId28"/>
    <p:sldId id="3284" r:id="rId29"/>
    <p:sldId id="3285" r:id="rId30"/>
    <p:sldId id="3286" r:id="rId31"/>
    <p:sldId id="3288" r:id="rId32"/>
    <p:sldId id="3290" r:id="rId33"/>
    <p:sldId id="3289" r:id="rId34"/>
    <p:sldId id="286" r:id="rId35"/>
    <p:sldId id="284" r:id="rId36"/>
    <p:sldId id="3291" r:id="rId37"/>
    <p:sldId id="317" r:id="rId38"/>
    <p:sldId id="3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29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90EDE4-C488-4F15-9E76-C918A7A1DAF3}"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2BB015-8BF4-4637-8FB0-B1D82B14C85A}" type="slidenum">
              <a:rPr lang="en-US" smtClean="0"/>
              <a:t>‹#›</a:t>
            </a:fld>
            <a:endParaRPr lang="en-US"/>
          </a:p>
        </p:txBody>
      </p:sp>
    </p:spTree>
    <p:extLst>
      <p:ext uri="{BB962C8B-B14F-4D97-AF65-F5344CB8AC3E}">
        <p14:creationId xmlns:p14="http://schemas.microsoft.com/office/powerpoint/2010/main" val="3980309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1</a:t>
            </a:fld>
            <a:endParaRPr lang="en-US"/>
          </a:p>
        </p:txBody>
      </p:sp>
    </p:spTree>
    <p:extLst>
      <p:ext uri="{BB962C8B-B14F-4D97-AF65-F5344CB8AC3E}">
        <p14:creationId xmlns:p14="http://schemas.microsoft.com/office/powerpoint/2010/main" val="5125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34018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02843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269357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6077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34</a:t>
            </a:fld>
            <a:endParaRPr lang="en-US"/>
          </a:p>
        </p:txBody>
      </p:sp>
    </p:spTree>
    <p:extLst>
      <p:ext uri="{BB962C8B-B14F-4D97-AF65-F5344CB8AC3E}">
        <p14:creationId xmlns:p14="http://schemas.microsoft.com/office/powerpoint/2010/main" val="358460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3</a:t>
            </a:fld>
            <a:endParaRPr lang="en-US"/>
          </a:p>
        </p:txBody>
      </p:sp>
    </p:spTree>
    <p:extLst>
      <p:ext uri="{BB962C8B-B14F-4D97-AF65-F5344CB8AC3E}">
        <p14:creationId xmlns:p14="http://schemas.microsoft.com/office/powerpoint/2010/main" val="806867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79487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170614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792738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986669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để</a:t>
            </a:r>
            <a:r>
              <a:rPr lang="en-US" baseline="0" dirty="0"/>
              <a:t> </a:t>
            </a:r>
            <a:r>
              <a:rPr lang="en-US" baseline="0" dirty="0" err="1"/>
              <a:t>các</a:t>
            </a:r>
            <a:r>
              <a:rPr lang="en-US" baseline="0" dirty="0"/>
              <a:t> ô </a:t>
            </a:r>
            <a:r>
              <a:rPr lang="en-US" baseline="0" dirty="0" err="1"/>
              <a:t>màu</a:t>
            </a:r>
            <a:r>
              <a:rPr lang="en-US" baseline="0" dirty="0"/>
              <a:t> </a:t>
            </a:r>
            <a:r>
              <a:rPr lang="en-US" baseline="0" dirty="0" err="1"/>
              <a:t>tự</a:t>
            </a:r>
            <a:r>
              <a:rPr lang="en-US" baseline="0" dirty="0"/>
              <a:t> </a:t>
            </a:r>
            <a:r>
              <a:rPr lang="en-US" baseline="0" dirty="0" err="1"/>
              <a:t>biến</a:t>
            </a:r>
            <a:r>
              <a:rPr lang="en-US" baseline="0" dirty="0"/>
              <a:t> </a:t>
            </a:r>
            <a:r>
              <a:rPr lang="en-US" baseline="0" dirty="0" err="1"/>
              <a:t>mất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745B1B7-B4D0-4A91-981C-5A9364CF3B7D}"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63090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9</a:t>
            </a:fld>
            <a:endParaRPr lang="en-US"/>
          </a:p>
        </p:txBody>
      </p:sp>
    </p:spTree>
    <p:extLst>
      <p:ext uri="{BB962C8B-B14F-4D97-AF65-F5344CB8AC3E}">
        <p14:creationId xmlns:p14="http://schemas.microsoft.com/office/powerpoint/2010/main" val="403709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42BB015-8BF4-4637-8FB0-B1D82B14C85A}" type="slidenum">
              <a:rPr lang="en-US" smtClean="0"/>
              <a:t>29</a:t>
            </a:fld>
            <a:endParaRPr lang="en-US"/>
          </a:p>
        </p:txBody>
      </p:sp>
    </p:spTree>
    <p:extLst>
      <p:ext uri="{BB962C8B-B14F-4D97-AF65-F5344CB8AC3E}">
        <p14:creationId xmlns:p14="http://schemas.microsoft.com/office/powerpoint/2010/main" val="120028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8778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7960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99945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8284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637339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740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3016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901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53897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99363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365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91753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48776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36075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4516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920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64789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0935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66961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070877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9898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47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37416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0141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3572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09662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52977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897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72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138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5988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86781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9262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094390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26830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1899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75928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721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8836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4123807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22666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6112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2931791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7101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2025/2/20</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44943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590600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56397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17268221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5511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2/20/2025</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576954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2025/2/20</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95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2025/2/20</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5720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2025/2/20</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3314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2025/2/20</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03970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jpe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cstate="hqprint">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25034818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2751486"/>
      </p:ext>
    </p:extLst>
  </p:cSld>
  <p:clrMap bg1="lt1" tx1="dk1" bg2="lt2" tx2="dk2" accent1="accent1" accent2="accent2" accent3="accent3" accent4="accent4" accent5="accent5" accent6="accent6" hlink="hlink" folHlink="folHlink"/>
  <p:sldLayoutIdLst>
    <p:sldLayoutId id="2147483708" r:id="rId1"/>
    <p:sldLayoutId id="2147483709"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3363698"/>
      </p:ext>
    </p:extLst>
  </p:cSld>
  <p:clrMap bg1="lt1" tx1="dk1" bg2="lt2" tx2="dk2" accent1="accent1" accent2="accent2" accent3="accent3" accent4="accent4" accent5="accent5" accent6="accent6" hlink="hlink" folHlink="folHlink"/>
  <p:sldLayoutIdLst>
    <p:sldLayoutId id="2147483711" r:id="rId1"/>
    <p:sldLayoutId id="2147483712"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901643"/>
      </p:ext>
    </p:extLst>
  </p:cSld>
  <p:clrMap bg1="lt1" tx1="dk1" bg2="lt2" tx2="dk2" accent1="accent1" accent2="accent2" accent3="accent3" accent4="accent4" accent5="accent5" accent6="accent6" hlink="hlink" folHlink="folHlink"/>
  <p:sldLayoutIdLst>
    <p:sldLayoutId id="2147483727" r:id="rId1"/>
    <p:sldLayoutId id="2147483728"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5047015"/>
      </p:ext>
    </p:extLst>
  </p:cSld>
  <p:clrMap bg1="lt1" tx1="dk1" bg2="lt2" tx2="dk2" accent1="accent1" accent2="accent2" accent3="accent3" accent4="accent4" accent5="accent5" accent6="accent6" hlink="hlink" folHlink="folHlink"/>
  <p:sldLayoutIdLst>
    <p:sldLayoutId id="2147483730" r:id="rId1"/>
    <p:sldLayoutId id="2147483731" r:id="rId2"/>
  </p:sldLayoutIdLst>
  <mc:AlternateContent xmlns:mc="http://schemas.openxmlformats.org/markup-compatibility/2006">
    <mc:Choice xmlns="" xmlns:p159="http://schemas.microsoft.com/office/powerpoint/2015/09/main"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9.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28.jpg"/><Relationship Id="rId1" Type="http://schemas.openxmlformats.org/officeDocument/2006/relationships/slideLayout" Target="../slideLayouts/slideLayout50.xml"/><Relationship Id="rId6" Type="http://schemas.openxmlformats.org/officeDocument/2006/relationships/image" Target="../media/image31.png"/><Relationship Id="rId11" Type="http://schemas.openxmlformats.org/officeDocument/2006/relationships/image" Target="../media/image34.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3.png"/><Relationship Id="rId1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image" Target="../media/image10.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3" Type="http://schemas.openxmlformats.org/officeDocument/2006/relationships/image" Target="../media/image29.jp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28.jpg"/><Relationship Id="rId1" Type="http://schemas.openxmlformats.org/officeDocument/2006/relationships/slideLayout" Target="../slideLayouts/slideLayout48.xml"/><Relationship Id="rId6" Type="http://schemas.openxmlformats.org/officeDocument/2006/relationships/image" Target="../media/image31.png"/><Relationship Id="rId11" Type="http://schemas.openxmlformats.org/officeDocument/2006/relationships/image" Target="../media/image34.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30.png"/><Relationship Id="rId9" Type="http://schemas.openxmlformats.org/officeDocument/2006/relationships/image" Target="../media/image33.png"/><Relationship Id="rId1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0.png"/><Relationship Id="rId1" Type="http://schemas.openxmlformats.org/officeDocument/2006/relationships/slideLayout" Target="../slideLayouts/slideLayout11.xml"/><Relationship Id="rId6" Type="http://schemas.microsoft.com/office/2007/relationships/hdphoto" Target="../media/hdphoto8.wdp"/><Relationship Id="rId5" Type="http://schemas.openxmlformats.org/officeDocument/2006/relationships/image" Target="../media/image41.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microsoft.com/office/2007/relationships/media" Target="../media/media2.mp3"/><Relationship Id="rId7" Type="http://schemas.openxmlformats.org/officeDocument/2006/relationships/image" Target="../media/image51.jpg"/><Relationship Id="rId12" Type="http://schemas.openxmlformats.org/officeDocument/2006/relationships/image" Target="../media/image55.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notesSlide" Target="../notesSlides/notesSlide10.xml"/><Relationship Id="rId11" Type="http://schemas.openxmlformats.org/officeDocument/2006/relationships/image" Target="../media/image54.png"/><Relationship Id="rId5" Type="http://schemas.openxmlformats.org/officeDocument/2006/relationships/slideLayout" Target="../slideLayouts/slideLayout52.xml"/><Relationship Id="rId15" Type="http://schemas.openxmlformats.org/officeDocument/2006/relationships/image" Target="../media/image57.png"/><Relationship Id="rId10" Type="http://schemas.openxmlformats.org/officeDocument/2006/relationships/image" Target="../media/image53.png"/><Relationship Id="rId4" Type="http://schemas.openxmlformats.org/officeDocument/2006/relationships/audio" Target="../media/media2.mp3"/><Relationship Id="rId9" Type="http://schemas.microsoft.com/office/2007/relationships/hdphoto" Target="../media/hdphoto9.wdp"/><Relationship Id="rId14" Type="http://schemas.microsoft.com/office/2007/relationships/hdphoto" Target="../media/hdphoto10.wdp"/></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8.png"/><Relationship Id="rId18" Type="http://schemas.microsoft.com/office/2007/relationships/hdphoto" Target="../media/hdphoto10.wdp"/><Relationship Id="rId3" Type="http://schemas.microsoft.com/office/2007/relationships/media" Target="../media/media2.mp3"/><Relationship Id="rId7" Type="http://schemas.openxmlformats.org/officeDocument/2006/relationships/image" Target="../media/image51.jpg"/><Relationship Id="rId12" Type="http://schemas.openxmlformats.org/officeDocument/2006/relationships/image" Target="../media/image55.png"/><Relationship Id="rId17" Type="http://schemas.openxmlformats.org/officeDocument/2006/relationships/image" Target="../media/image56.png"/><Relationship Id="rId2" Type="http://schemas.openxmlformats.org/officeDocument/2006/relationships/audio" Target="../media/media1.mp3"/><Relationship Id="rId16" Type="http://schemas.microsoft.com/office/2007/relationships/hdphoto" Target="../media/hdphoto13.wdp"/><Relationship Id="rId1" Type="http://schemas.microsoft.com/office/2007/relationships/media" Target="../media/media1.mp3"/><Relationship Id="rId6" Type="http://schemas.openxmlformats.org/officeDocument/2006/relationships/notesSlide" Target="../notesSlides/notesSlide11.xml"/><Relationship Id="rId11" Type="http://schemas.openxmlformats.org/officeDocument/2006/relationships/image" Target="../media/image54.png"/><Relationship Id="rId5" Type="http://schemas.openxmlformats.org/officeDocument/2006/relationships/slideLayout" Target="../slideLayouts/slideLayout52.xml"/><Relationship Id="rId15" Type="http://schemas.openxmlformats.org/officeDocument/2006/relationships/image" Target="../media/image59.png"/><Relationship Id="rId10" Type="http://schemas.openxmlformats.org/officeDocument/2006/relationships/image" Target="../media/image53.png"/><Relationship Id="rId4" Type="http://schemas.openxmlformats.org/officeDocument/2006/relationships/audio" Target="../media/media2.mp3"/><Relationship Id="rId9" Type="http://schemas.microsoft.com/office/2007/relationships/hdphoto" Target="../media/hdphoto9.wdp"/><Relationship Id="rId14" Type="http://schemas.microsoft.com/office/2007/relationships/hdphoto" Target="../media/hdphoto12.wdp"/></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microsoft.com/office/2007/relationships/media" Target="../media/media2.mp3"/><Relationship Id="rId7" Type="http://schemas.openxmlformats.org/officeDocument/2006/relationships/image" Target="../media/image51.jpg"/><Relationship Id="rId12" Type="http://schemas.openxmlformats.org/officeDocument/2006/relationships/image" Target="../media/image55.png"/><Relationship Id="rId2" Type="http://schemas.openxmlformats.org/officeDocument/2006/relationships/audio" Target="../media/media1.mp3"/><Relationship Id="rId16" Type="http://schemas.microsoft.com/office/2007/relationships/hdphoto" Target="../media/hdphoto11.wdp"/><Relationship Id="rId1" Type="http://schemas.microsoft.com/office/2007/relationships/media" Target="../media/media1.mp3"/><Relationship Id="rId6" Type="http://schemas.openxmlformats.org/officeDocument/2006/relationships/notesSlide" Target="../notesSlides/notesSlide12.xml"/><Relationship Id="rId11" Type="http://schemas.openxmlformats.org/officeDocument/2006/relationships/image" Target="../media/image54.png"/><Relationship Id="rId5" Type="http://schemas.openxmlformats.org/officeDocument/2006/relationships/slideLayout" Target="../slideLayouts/slideLayout48.xml"/><Relationship Id="rId15" Type="http://schemas.openxmlformats.org/officeDocument/2006/relationships/image" Target="../media/image57.png"/><Relationship Id="rId10" Type="http://schemas.openxmlformats.org/officeDocument/2006/relationships/image" Target="../media/image53.png"/><Relationship Id="rId4" Type="http://schemas.openxmlformats.org/officeDocument/2006/relationships/audio" Target="../media/media2.mp3"/><Relationship Id="rId9" Type="http://schemas.microsoft.com/office/2007/relationships/hdphoto" Target="../media/hdphoto9.wdp"/><Relationship Id="rId14" Type="http://schemas.microsoft.com/office/2007/relationships/hdphoto" Target="../media/hdphoto10.wdp"/></Relationships>
</file>

<file path=ppt/slides/_rels/slide33.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5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48.xml"/><Relationship Id="rId5" Type="http://schemas.openxmlformats.org/officeDocument/2006/relationships/image" Target="../media/image21.jp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22.jp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48.xml"/><Relationship Id="rId5" Type="http://schemas.openxmlformats.org/officeDocument/2006/relationships/image" Target="../media/image23.jp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23.jp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8.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27.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73C5CB3D-ED9C-413C-9872-895E7FADB5C3}"/>
              </a:ext>
            </a:extLst>
          </p:cNvPr>
          <p:cNvSpPr txBox="1"/>
          <p:nvPr/>
        </p:nvSpPr>
        <p:spPr>
          <a:xfrm>
            <a:off x="4386586" y="2196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C602AE4B-7A64-6332-4A21-994C0186BB7C}"/>
              </a:ext>
            </a:extLst>
          </p:cNvPr>
          <p:cNvPicPr>
            <a:picLocks noChangeAspect="1"/>
          </p:cNvPicPr>
          <p:nvPr/>
        </p:nvPicPr>
        <p:blipFill>
          <a:blip r:embed="rId4"/>
          <a:stretch>
            <a:fillRect/>
          </a:stretch>
        </p:blipFill>
        <p:spPr>
          <a:xfrm>
            <a:off x="5986477" y="2814024"/>
            <a:ext cx="4048095" cy="963251"/>
          </a:xfrm>
          <a:prstGeom prst="rect">
            <a:avLst/>
          </a:prstGeom>
        </p:spPr>
      </p:pic>
      <p:pic>
        <p:nvPicPr>
          <p:cNvPr id="13" name="Picture 12">
            <a:extLst>
              <a:ext uri="{FF2B5EF4-FFF2-40B4-BE49-F238E27FC236}">
                <a16:creationId xmlns:a16="http://schemas.microsoft.com/office/drawing/2014/main" id="{CC0DBE0F-A23A-7602-3341-AF0C0CD14509}"/>
              </a:ext>
            </a:extLst>
          </p:cNvPr>
          <p:cNvPicPr>
            <a:picLocks noChangeAspect="1"/>
          </p:cNvPicPr>
          <p:nvPr/>
        </p:nvPicPr>
        <p:blipFill>
          <a:blip r:embed="rId5"/>
          <a:stretch>
            <a:fillRect/>
          </a:stretch>
        </p:blipFill>
        <p:spPr>
          <a:xfrm>
            <a:off x="4488639" y="3764610"/>
            <a:ext cx="6986622" cy="1176630"/>
          </a:xfrm>
          <a:prstGeom prst="rect">
            <a:avLst/>
          </a:prstGeom>
        </p:spPr>
      </p:pic>
    </p:spTree>
    <p:extLst>
      <p:ext uri="{BB962C8B-B14F-4D97-AF65-F5344CB8AC3E}">
        <p14:creationId xmlns:p14="http://schemas.microsoft.com/office/powerpoint/2010/main" val="33374072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HĐ1: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Khám</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phá</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vẻ</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đẹp</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5E9C95A7-1EC5-29FB-F2A7-3B94B6B25E90}"/>
              </a:ext>
            </a:extLst>
          </p:cNvPr>
          <p:cNvGrpSpPr/>
          <p:nvPr/>
        </p:nvGrpSpPr>
        <p:grpSpPr>
          <a:xfrm>
            <a:off x="180754" y="0"/>
            <a:ext cx="12578316" cy="1401007"/>
            <a:chOff x="2168014" y="2912732"/>
            <a:chExt cx="7816956" cy="1501952"/>
          </a:xfrm>
        </p:grpSpPr>
        <p:sp>
          <p:nvSpPr>
            <p:cNvPr id="17" name="Round Diagonal Corner Rectangle 4">
              <a:extLst>
                <a:ext uri="{FF2B5EF4-FFF2-40B4-BE49-F238E27FC236}">
                  <a16:creationId xmlns:a16="http://schemas.microsoft.com/office/drawing/2014/main" id="{EB97F88E-F8C2-F4BD-3D1B-8322ED967441}"/>
                </a:ext>
              </a:extLst>
            </p:cNvPr>
            <p:cNvSpPr/>
            <p:nvPr/>
          </p:nvSpPr>
          <p:spPr>
            <a:xfrm>
              <a:off x="2168014" y="2912732"/>
              <a:ext cx="7816956"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B1A998E-13B1-B3A5-A329-792A5C0D0224}"/>
                </a:ext>
              </a:extLst>
            </p:cNvPr>
            <p:cNvSpPr txBox="1"/>
            <p:nvPr/>
          </p:nvSpPr>
          <p:spPr>
            <a:xfrm>
              <a:off x="2375911" y="3009908"/>
              <a:ext cx="7609059" cy="1112731"/>
            </a:xfrm>
            <a:prstGeom prst="rect">
              <a:avLst/>
            </a:prstGeom>
            <a:noFill/>
          </p:spPr>
          <p:txBody>
            <a:bodyPr wrap="square" rtlCol="0">
              <a:spAutoFit/>
            </a:bodyPr>
            <a:lstStyle/>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1. Quan sát kĩ hình 2 xác định vị trí địa lí của Cố đô Huế trên lược đồ?</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tabLst>
                  <a:tab pos="255270" algn="l"/>
                </a:tabLst>
              </a:pPr>
              <a:r>
                <a:rPr lang="pt-BR" sz="2400" b="1" dirty="0">
                  <a:effectLst/>
                  <a:latin typeface="Tahoma" panose="020B0604030504040204" pitchFamily="34" charset="0"/>
                  <a:ea typeface="Tahoma" panose="020B0604030504040204" pitchFamily="34" charset="0"/>
                  <a:cs typeface="Tahoma" panose="020B0604030504040204" pitchFamily="34" charset="0"/>
                </a:rPr>
                <a:t>2. Đọc thông tin và quan sát các hình từ 3 đến 5, em hãy mô tả vẻ đẹp của Cố đô Huế.</a:t>
              </a:r>
              <a:endParaRPr lang="en-US" sz="2400" b="1" dirty="0">
                <a:effectLst/>
                <a:latin typeface="Tahoma" panose="020B0604030504040204" pitchFamily="34" charset="0"/>
                <a:ea typeface="Tahoma" panose="020B0604030504040204" pitchFamily="34" charset="0"/>
                <a:cs typeface="Tahoma" panose="020B0604030504040204" pitchFamily="34" charset="0"/>
              </a:endParaRPr>
            </a:p>
          </p:txBody>
        </p:sp>
      </p:gr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276447" y="1996707"/>
            <a:ext cx="5974669" cy="3617285"/>
          </a:xfrm>
          <a:prstGeom prst="rect">
            <a:avLst/>
          </a:prstGeom>
        </p:spPr>
      </p:pic>
      <p:pic>
        <p:nvPicPr>
          <p:cNvPr id="22" name="Picture 21">
            <a:extLst>
              <a:ext uri="{FF2B5EF4-FFF2-40B4-BE49-F238E27FC236}">
                <a16:creationId xmlns:a16="http://schemas.microsoft.com/office/drawing/2014/main" id="{A36E98FB-1165-2D7A-872D-B31707433E4A}"/>
              </a:ext>
            </a:extLst>
          </p:cNvPr>
          <p:cNvPicPr>
            <a:picLocks noChangeAspect="1"/>
          </p:cNvPicPr>
          <p:nvPr/>
        </p:nvPicPr>
        <p:blipFill>
          <a:blip r:embed="rId4"/>
          <a:stretch>
            <a:fillRect/>
          </a:stretch>
        </p:blipFill>
        <p:spPr>
          <a:xfrm>
            <a:off x="7237558" y="1700323"/>
            <a:ext cx="3267075" cy="1905000"/>
          </a:xfrm>
          <a:prstGeom prst="rect">
            <a:avLst/>
          </a:prstGeom>
        </p:spPr>
      </p:pic>
      <p:pic>
        <p:nvPicPr>
          <p:cNvPr id="24" name="Picture 23">
            <a:extLst>
              <a:ext uri="{FF2B5EF4-FFF2-40B4-BE49-F238E27FC236}">
                <a16:creationId xmlns:a16="http://schemas.microsoft.com/office/drawing/2014/main" id="{050313D9-BFDC-C0EA-8A28-E6BFC462246F}"/>
              </a:ext>
            </a:extLst>
          </p:cNvPr>
          <p:cNvPicPr>
            <a:picLocks noChangeAspect="1"/>
          </p:cNvPicPr>
          <p:nvPr/>
        </p:nvPicPr>
        <p:blipFill>
          <a:blip r:embed="rId5"/>
          <a:stretch>
            <a:fillRect/>
          </a:stretch>
        </p:blipFill>
        <p:spPr>
          <a:xfrm>
            <a:off x="5950690" y="3831045"/>
            <a:ext cx="3193310" cy="2231688"/>
          </a:xfrm>
          <a:prstGeom prst="rect">
            <a:avLst/>
          </a:prstGeom>
        </p:spPr>
      </p:pic>
      <p:pic>
        <p:nvPicPr>
          <p:cNvPr id="29" name="Picture 28">
            <a:extLst>
              <a:ext uri="{FF2B5EF4-FFF2-40B4-BE49-F238E27FC236}">
                <a16:creationId xmlns:a16="http://schemas.microsoft.com/office/drawing/2014/main" id="{0F5A9BB9-7E35-0BF8-DC8C-B91D0EB9A72A}"/>
              </a:ext>
            </a:extLst>
          </p:cNvPr>
          <p:cNvPicPr>
            <a:picLocks noChangeAspect="1"/>
          </p:cNvPicPr>
          <p:nvPr/>
        </p:nvPicPr>
        <p:blipFill>
          <a:blip r:embed="rId6"/>
          <a:stretch>
            <a:fillRect/>
          </a:stretch>
        </p:blipFill>
        <p:spPr>
          <a:xfrm>
            <a:off x="9133366" y="3871422"/>
            <a:ext cx="2956295" cy="2226126"/>
          </a:xfrm>
          <a:prstGeom prst="rect">
            <a:avLst/>
          </a:prstGeom>
        </p:spPr>
      </p:pic>
    </p:spTree>
    <p:extLst>
      <p:ext uri="{BB962C8B-B14F-4D97-AF65-F5344CB8AC3E}">
        <p14:creationId xmlns:p14="http://schemas.microsoft.com/office/powerpoint/2010/main" val="18873692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 name="Picture 19">
            <a:extLst>
              <a:ext uri="{FF2B5EF4-FFF2-40B4-BE49-F238E27FC236}">
                <a16:creationId xmlns:a16="http://schemas.microsoft.com/office/drawing/2014/main" id="{46802B91-E26A-94FD-7E60-1F6177654E7C}"/>
              </a:ext>
            </a:extLst>
          </p:cNvPr>
          <p:cNvPicPr>
            <a:picLocks noChangeAspect="1"/>
          </p:cNvPicPr>
          <p:nvPr/>
        </p:nvPicPr>
        <p:blipFill>
          <a:blip r:embed="rId3"/>
          <a:stretch>
            <a:fillRect/>
          </a:stretch>
        </p:blipFill>
        <p:spPr>
          <a:xfrm>
            <a:off x="1905885" y="1133115"/>
            <a:ext cx="8322635" cy="4892978"/>
          </a:xfrm>
          <a:prstGeom prst="rect">
            <a:avLst/>
          </a:prstGeom>
        </p:spPr>
      </p:pic>
      <p:sp>
        <p:nvSpPr>
          <p:cNvPr id="8" name="Freeform: Shape 7">
            <a:extLst>
              <a:ext uri="{FF2B5EF4-FFF2-40B4-BE49-F238E27FC236}">
                <a16:creationId xmlns:a16="http://schemas.microsoft.com/office/drawing/2014/main" id="{4A3F47C9-4DFA-0FB3-04DB-55AA7863AAD7}"/>
              </a:ext>
            </a:extLst>
          </p:cNvPr>
          <p:cNvSpPr/>
          <p:nvPr/>
        </p:nvSpPr>
        <p:spPr>
          <a:xfrm>
            <a:off x="6389710" y="2848444"/>
            <a:ext cx="490137" cy="649668"/>
          </a:xfrm>
          <a:custGeom>
            <a:avLst/>
            <a:gdLst>
              <a:gd name="connsiteX0" fmla="*/ 117415 w 490137"/>
              <a:gd name="connsiteY0" fmla="*/ 11715 h 649668"/>
              <a:gd name="connsiteX1" fmla="*/ 170578 w 490137"/>
              <a:gd name="connsiteY1" fmla="*/ 1082 h 649668"/>
              <a:gd name="connsiteX2" fmla="*/ 213108 w 490137"/>
              <a:gd name="connsiteY2" fmla="*/ 32980 h 649668"/>
              <a:gd name="connsiteX3" fmla="*/ 245006 w 490137"/>
              <a:gd name="connsiteY3" fmla="*/ 54245 h 649668"/>
              <a:gd name="connsiteX4" fmla="*/ 298168 w 490137"/>
              <a:gd name="connsiteY4" fmla="*/ 64878 h 649668"/>
              <a:gd name="connsiteX5" fmla="*/ 340699 w 490137"/>
              <a:gd name="connsiteY5" fmla="*/ 86143 h 649668"/>
              <a:gd name="connsiteX6" fmla="*/ 372596 w 490137"/>
              <a:gd name="connsiteY6" fmla="*/ 96775 h 649668"/>
              <a:gd name="connsiteX7" fmla="*/ 404494 w 490137"/>
              <a:gd name="connsiteY7" fmla="*/ 118040 h 649668"/>
              <a:gd name="connsiteX8" fmla="*/ 457657 w 490137"/>
              <a:gd name="connsiteY8" fmla="*/ 128673 h 649668"/>
              <a:gd name="connsiteX9" fmla="*/ 468289 w 490137"/>
              <a:gd name="connsiteY9" fmla="*/ 160571 h 649668"/>
              <a:gd name="connsiteX10" fmla="*/ 489555 w 490137"/>
              <a:gd name="connsiteY10" fmla="*/ 181836 h 649668"/>
              <a:gd name="connsiteX11" fmla="*/ 447024 w 490137"/>
              <a:gd name="connsiteY11" fmla="*/ 245631 h 649668"/>
              <a:gd name="connsiteX12" fmla="*/ 415127 w 490137"/>
              <a:gd name="connsiteY12" fmla="*/ 298794 h 649668"/>
              <a:gd name="connsiteX13" fmla="*/ 383229 w 490137"/>
              <a:gd name="connsiteY13" fmla="*/ 649668 h 649668"/>
              <a:gd name="connsiteX14" fmla="*/ 319434 w 490137"/>
              <a:gd name="connsiteY14" fmla="*/ 607138 h 649668"/>
              <a:gd name="connsiteX15" fmla="*/ 255638 w 490137"/>
              <a:gd name="connsiteY15" fmla="*/ 522078 h 649668"/>
              <a:gd name="connsiteX16" fmla="*/ 245006 w 490137"/>
              <a:gd name="connsiteY16" fmla="*/ 490180 h 649668"/>
              <a:gd name="connsiteX17" fmla="*/ 213108 w 490137"/>
              <a:gd name="connsiteY17" fmla="*/ 458282 h 649668"/>
              <a:gd name="connsiteX18" fmla="*/ 53620 w 490137"/>
              <a:gd name="connsiteY18" fmla="*/ 426385 h 649668"/>
              <a:gd name="connsiteX19" fmla="*/ 457 w 490137"/>
              <a:gd name="connsiteY19" fmla="*/ 362589 h 649668"/>
              <a:gd name="connsiteX20" fmla="*/ 11089 w 490137"/>
              <a:gd name="connsiteY20" fmla="*/ 256264 h 649668"/>
              <a:gd name="connsiteX21" fmla="*/ 53620 w 490137"/>
              <a:gd name="connsiteY21" fmla="*/ 96775 h 649668"/>
              <a:gd name="connsiteX22" fmla="*/ 74885 w 490137"/>
              <a:gd name="connsiteY22" fmla="*/ 64878 h 649668"/>
              <a:gd name="connsiteX23" fmla="*/ 106782 w 490137"/>
              <a:gd name="connsiteY23" fmla="*/ 43612 h 649668"/>
              <a:gd name="connsiteX24" fmla="*/ 117415 w 490137"/>
              <a:gd name="connsiteY24" fmla="*/ 11715 h 64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137" h="649668">
                <a:moveTo>
                  <a:pt x="117415" y="11715"/>
                </a:moveTo>
                <a:cubicBezTo>
                  <a:pt x="128048" y="4627"/>
                  <a:pt x="152936" y="-2838"/>
                  <a:pt x="170578" y="1082"/>
                </a:cubicBezTo>
                <a:cubicBezTo>
                  <a:pt x="187877" y="4926"/>
                  <a:pt x="198688" y="22680"/>
                  <a:pt x="213108" y="32980"/>
                </a:cubicBezTo>
                <a:cubicBezTo>
                  <a:pt x="223507" y="40408"/>
                  <a:pt x="233041" y="49758"/>
                  <a:pt x="245006" y="54245"/>
                </a:cubicBezTo>
                <a:cubicBezTo>
                  <a:pt x="261927" y="60590"/>
                  <a:pt x="280447" y="61334"/>
                  <a:pt x="298168" y="64878"/>
                </a:cubicBezTo>
                <a:cubicBezTo>
                  <a:pt x="312345" y="71966"/>
                  <a:pt x="326130" y="79899"/>
                  <a:pt x="340699" y="86143"/>
                </a:cubicBezTo>
                <a:cubicBezTo>
                  <a:pt x="351000" y="90558"/>
                  <a:pt x="362572" y="91763"/>
                  <a:pt x="372596" y="96775"/>
                </a:cubicBezTo>
                <a:cubicBezTo>
                  <a:pt x="384026" y="102490"/>
                  <a:pt x="392529" y="113553"/>
                  <a:pt x="404494" y="118040"/>
                </a:cubicBezTo>
                <a:cubicBezTo>
                  <a:pt x="421415" y="124386"/>
                  <a:pt x="439936" y="125129"/>
                  <a:pt x="457657" y="128673"/>
                </a:cubicBezTo>
                <a:cubicBezTo>
                  <a:pt x="461201" y="139306"/>
                  <a:pt x="462523" y="150960"/>
                  <a:pt x="468289" y="160571"/>
                </a:cubicBezTo>
                <a:cubicBezTo>
                  <a:pt x="473447" y="169167"/>
                  <a:pt x="487589" y="172006"/>
                  <a:pt x="489555" y="181836"/>
                </a:cubicBezTo>
                <a:cubicBezTo>
                  <a:pt x="495167" y="209892"/>
                  <a:pt x="458672" y="230100"/>
                  <a:pt x="447024" y="245631"/>
                </a:cubicBezTo>
                <a:cubicBezTo>
                  <a:pt x="434625" y="262164"/>
                  <a:pt x="425759" y="281073"/>
                  <a:pt x="415127" y="298794"/>
                </a:cubicBezTo>
                <a:cubicBezTo>
                  <a:pt x="377859" y="485128"/>
                  <a:pt x="395431" y="369009"/>
                  <a:pt x="383229" y="649668"/>
                </a:cubicBezTo>
                <a:cubicBezTo>
                  <a:pt x="361964" y="635491"/>
                  <a:pt x="337506" y="625210"/>
                  <a:pt x="319434" y="607138"/>
                </a:cubicBezTo>
                <a:cubicBezTo>
                  <a:pt x="294373" y="582077"/>
                  <a:pt x="255638" y="522078"/>
                  <a:pt x="255638" y="522078"/>
                </a:cubicBezTo>
                <a:cubicBezTo>
                  <a:pt x="252094" y="511445"/>
                  <a:pt x="251223" y="499505"/>
                  <a:pt x="245006" y="490180"/>
                </a:cubicBezTo>
                <a:cubicBezTo>
                  <a:pt x="236665" y="477669"/>
                  <a:pt x="224660" y="467908"/>
                  <a:pt x="213108" y="458282"/>
                </a:cubicBezTo>
                <a:cubicBezTo>
                  <a:pt x="160680" y="414592"/>
                  <a:pt x="143916" y="433909"/>
                  <a:pt x="53620" y="426385"/>
                </a:cubicBezTo>
                <a:cubicBezTo>
                  <a:pt x="46072" y="418837"/>
                  <a:pt x="1691" y="378626"/>
                  <a:pt x="457" y="362589"/>
                </a:cubicBezTo>
                <a:cubicBezTo>
                  <a:pt x="-2275" y="327076"/>
                  <a:pt x="8003" y="291749"/>
                  <a:pt x="11089" y="256264"/>
                </a:cubicBezTo>
                <a:cubicBezTo>
                  <a:pt x="24310" y="104227"/>
                  <a:pt x="-17172" y="143969"/>
                  <a:pt x="53620" y="96775"/>
                </a:cubicBezTo>
                <a:cubicBezTo>
                  <a:pt x="60708" y="86143"/>
                  <a:pt x="65849" y="73914"/>
                  <a:pt x="74885" y="64878"/>
                </a:cubicBezTo>
                <a:cubicBezTo>
                  <a:pt x="83921" y="55842"/>
                  <a:pt x="98799" y="53591"/>
                  <a:pt x="106782" y="43612"/>
                </a:cubicBezTo>
                <a:cubicBezTo>
                  <a:pt x="120778" y="26117"/>
                  <a:pt x="106782" y="18803"/>
                  <a:pt x="117415" y="11715"/>
                </a:cubicBezTo>
                <a:close/>
              </a:path>
            </a:pathLst>
          </a:cu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22">
            <a:extLst>
              <a:ext uri="{FF2B5EF4-FFF2-40B4-BE49-F238E27FC236}">
                <a16:creationId xmlns:a16="http://schemas.microsoft.com/office/drawing/2014/main" id="{C4AE34CD-048D-0AF1-6F5D-6D6B8604B32B}"/>
              </a:ext>
            </a:extLst>
          </p:cNvPr>
          <p:cNvSpPr>
            <a:spLocks noChangeArrowheads="1"/>
          </p:cNvSpPr>
          <p:nvPr/>
        </p:nvSpPr>
        <p:spPr bwMode="auto">
          <a:xfrm>
            <a:off x="284966" y="416345"/>
            <a:ext cx="4177903" cy="1384995"/>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vi-VN" altLang="en-US" sz="2800" b="1" dirty="0">
                <a:solidFill>
                  <a:schemeClr val="tx1"/>
                </a:solidFill>
                <a:latin typeface="Cambria" panose="02040503050406030204" pitchFamily="18" charset="0"/>
                <a:ea typeface="Cambria" panose="02040503050406030204" pitchFamily="18" charset="0"/>
              </a:rPr>
              <a:t>Quan sát kĩ hình 2 xác định vị trí địa lí của Cố đo Huế trên lược đồ?</a:t>
            </a:r>
            <a:endParaRPr lang="en-US" altLang="en-US" sz="2800" b="1" dirty="0">
              <a:solidFill>
                <a:schemeClr val="tx1"/>
              </a:solidFill>
              <a:latin typeface="Cambria" panose="02040503050406030204" pitchFamily="18" charset="0"/>
              <a:ea typeface="Cambria" panose="02040503050406030204" pitchFamily="18" charset="0"/>
            </a:endParaRPr>
          </a:p>
        </p:txBody>
      </p:sp>
      <p:sp>
        <p:nvSpPr>
          <p:cNvPr id="12" name="Rectangle 23">
            <a:extLst>
              <a:ext uri="{FF2B5EF4-FFF2-40B4-BE49-F238E27FC236}">
                <a16:creationId xmlns:a16="http://schemas.microsoft.com/office/drawing/2014/main" id="{580A9084-BFC2-05C3-E775-4B4F9A654621}"/>
              </a:ext>
            </a:extLst>
          </p:cNvPr>
          <p:cNvSpPr>
            <a:spLocks noChangeArrowheads="1"/>
          </p:cNvSpPr>
          <p:nvPr/>
        </p:nvSpPr>
        <p:spPr bwMode="auto">
          <a:xfrm>
            <a:off x="6924191" y="4437281"/>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Quần thể di tích Cố đô Huế nằm dọc hai bên bờ sông Hương thuộc thành phố Huế và một vài vùng phụ cận thuộc tỉnh Thừa Thiên Huế.</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
        <p:nvSpPr>
          <p:cNvPr id="13" name="Rectangle 23">
            <a:extLst>
              <a:ext uri="{FF2B5EF4-FFF2-40B4-BE49-F238E27FC236}">
                <a16:creationId xmlns:a16="http://schemas.microsoft.com/office/drawing/2014/main" id="{CCF8DDDD-D626-E9B0-A8F0-75C32F7BF5F2}"/>
              </a:ext>
            </a:extLst>
          </p:cNvPr>
          <p:cNvSpPr>
            <a:spLocks noChangeArrowheads="1"/>
          </p:cNvSpPr>
          <p:nvPr/>
        </p:nvSpPr>
        <p:spPr bwMode="auto">
          <a:xfrm>
            <a:off x="6917103" y="4451457"/>
            <a:ext cx="4874404" cy="2246769"/>
          </a:xfrm>
          <a:prstGeom prst="rect">
            <a:avLst/>
          </a:prstGeom>
          <a:solidFill>
            <a:schemeClr val="accent4">
              <a:lumMod val="40000"/>
              <a:lumOff val="60000"/>
            </a:schemeClr>
          </a:solidFill>
          <a:ln w="38100">
            <a:solidFill>
              <a:schemeClr val="accent6"/>
            </a:solidFill>
            <a:prstDash val="sysDash"/>
          </a:ln>
          <a:effectLst/>
        </p:spPr>
        <p:txBody>
          <a:bodyPr wrap="square">
            <a:spAutoFit/>
          </a:bodyPr>
          <a:lstStyle/>
          <a:p>
            <a:pPr algn="just">
              <a:spcBef>
                <a:spcPct val="50000"/>
              </a:spcBef>
            </a:pPr>
            <a:r>
              <a:rPr lang="vi-VN" sz="2800" b="1" dirty="0">
                <a:solidFill>
                  <a:schemeClr val="accent6">
                    <a:lumMod val="50000"/>
                  </a:schemeClr>
                </a:solidFill>
                <a:latin typeface="Cambria" panose="02040503050406030204" pitchFamily="18" charset="0"/>
                <a:ea typeface="Cambria" panose="02040503050406030204" pitchFamily="18" charset="0"/>
              </a:rPr>
              <a:t>Đây là trung tâm văn hoá, chính trị, kinh tế của tỉnh, là cố đô của Việt Nam dưới triều nhà Nguyễn, từ 1802 đến 1945</a:t>
            </a:r>
            <a:r>
              <a:rPr lang="en-US" sz="2800" b="1" dirty="0">
                <a:solidFill>
                  <a:schemeClr val="accent6">
                    <a:lumMod val="50000"/>
                  </a:schemeClr>
                </a:solidFill>
                <a:latin typeface="Cambria" panose="02040503050406030204" pitchFamily="18" charset="0"/>
                <a:ea typeface="Cambria" panose="02040503050406030204" pitchFamily="18" charset="0"/>
              </a:rPr>
              <a:t>.</a:t>
            </a:r>
            <a:endParaRPr lang="en-US" altLang="en-US" sz="28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11961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219075"/>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25" name="Google Shape;78;p4">
            <a:extLst>
              <a:ext uri="{FF2B5EF4-FFF2-40B4-BE49-F238E27FC236}">
                <a16:creationId xmlns:a16="http://schemas.microsoft.com/office/drawing/2014/main" id="{42882B51-8B48-D56B-2C1C-229857D6DB70}"/>
              </a:ext>
            </a:extLst>
          </p:cNvPr>
          <p:cNvGrpSpPr/>
          <p:nvPr/>
        </p:nvGrpSpPr>
        <p:grpSpPr>
          <a:xfrm>
            <a:off x="860830" y="1793713"/>
            <a:ext cx="3480427" cy="3712789"/>
            <a:chOff x="1712498" y="767350"/>
            <a:chExt cx="5272441" cy="5604964"/>
          </a:xfrm>
        </p:grpSpPr>
        <p:sp>
          <p:nvSpPr>
            <p:cNvPr id="1026" name="Google Shape;79;p4">
              <a:extLst>
                <a:ext uri="{FF2B5EF4-FFF2-40B4-BE49-F238E27FC236}">
                  <a16:creationId xmlns:a16="http://schemas.microsoft.com/office/drawing/2014/main" id="{12C0C3AC-A4D5-3B70-22C2-FC11E7ABB7D3}"/>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7" name="Google Shape;80;p4">
              <a:extLst>
                <a:ext uri="{FF2B5EF4-FFF2-40B4-BE49-F238E27FC236}">
                  <a16:creationId xmlns:a16="http://schemas.microsoft.com/office/drawing/2014/main" id="{9AF137CB-C3B6-BAEC-FC49-25F11C4957B2}"/>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28" name="Google Shape;81;p4">
              <a:extLst>
                <a:ext uri="{FF2B5EF4-FFF2-40B4-BE49-F238E27FC236}">
                  <a16:creationId xmlns:a16="http://schemas.microsoft.com/office/drawing/2014/main" id="{A7D1DE6E-F333-0560-7947-4B3377ED434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29" name="Google Shape;82;p4">
              <a:extLst>
                <a:ext uri="{FF2B5EF4-FFF2-40B4-BE49-F238E27FC236}">
                  <a16:creationId xmlns:a16="http://schemas.microsoft.com/office/drawing/2014/main" id="{D8636CAD-43A3-F7F5-F644-51111FD057FC}"/>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0" name="Google Shape;83;p4">
              <a:extLst>
                <a:ext uri="{FF2B5EF4-FFF2-40B4-BE49-F238E27FC236}">
                  <a16:creationId xmlns:a16="http://schemas.microsoft.com/office/drawing/2014/main" id="{464BE92E-2922-4565-2703-C3992350F51A}"/>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1" name="Google Shape;84;p4">
              <a:extLst>
                <a:ext uri="{FF2B5EF4-FFF2-40B4-BE49-F238E27FC236}">
                  <a16:creationId xmlns:a16="http://schemas.microsoft.com/office/drawing/2014/main" id="{E3A0FF4D-97CB-9AF4-EF2E-AA904354D468}"/>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3" name="Google Shape;85;p4">
              <a:extLst>
                <a:ext uri="{FF2B5EF4-FFF2-40B4-BE49-F238E27FC236}">
                  <a16:creationId xmlns:a16="http://schemas.microsoft.com/office/drawing/2014/main" id="{EB046D49-E596-1332-4F18-2B997849F461}"/>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34" name="Rectangle 22">
            <a:extLst>
              <a:ext uri="{FF2B5EF4-FFF2-40B4-BE49-F238E27FC236}">
                <a16:creationId xmlns:a16="http://schemas.microsoft.com/office/drawing/2014/main" id="{F5B37398-B591-DF9A-EAFC-CA96A43378EA}"/>
              </a:ext>
            </a:extLst>
          </p:cNvPr>
          <p:cNvSpPr>
            <a:spLocks noChangeArrowheads="1"/>
          </p:cNvSpPr>
          <p:nvPr/>
        </p:nvSpPr>
        <p:spPr bwMode="auto">
          <a:xfrm>
            <a:off x="1391662" y="1965477"/>
            <a:ext cx="2718958" cy="2246769"/>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algn="ctr"/>
            <a:r>
              <a:rPr lang="en-US" altLang="en-US" sz="2800" b="1" dirty="0" err="1">
                <a:solidFill>
                  <a:schemeClr val="tx1"/>
                </a:solidFill>
                <a:latin typeface="Cambria" panose="02040503050406030204" pitchFamily="18" charset="0"/>
                <a:ea typeface="Cambria" panose="02040503050406030204" pitchFamily="18" charset="0"/>
              </a:rPr>
              <a:t>Nêu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những</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điều</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em</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biết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về</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cảnh</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đẹp</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nổi</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bật</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của</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Cố</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đô</a:t>
            </a:r>
            <a:r>
              <a:rPr lang="en-US" altLang="en-US" sz="2800" b="1" dirty="0">
                <a:solidFill>
                  <a:schemeClr val="tx1"/>
                </a:solidFill>
                <a:latin typeface="Cambria" panose="02040503050406030204" pitchFamily="18" charset="0"/>
                <a:ea typeface="Cambria" panose="02040503050406030204" pitchFamily="18" charset="0"/>
              </a:rPr>
              <a:t> </a:t>
            </a:r>
            <a:r>
              <a:rPr lang="en-US" altLang="en-US" sz="2800" b="1" dirty="0" err="1">
                <a:solidFill>
                  <a:schemeClr val="tx1"/>
                </a:solidFill>
                <a:latin typeface="Cambria" panose="02040503050406030204" pitchFamily="18" charset="0"/>
                <a:ea typeface="Cambria" panose="02040503050406030204" pitchFamily="18" charset="0"/>
              </a:rPr>
              <a:t>Huế</a:t>
            </a:r>
            <a:r>
              <a:rPr lang="en-US" altLang="en-US" sz="2800" b="1" dirty="0">
                <a:solidFill>
                  <a:schemeClr val="tx1"/>
                </a:solidFill>
                <a:latin typeface="Cambria" panose="02040503050406030204" pitchFamily="18" charset="0"/>
                <a:ea typeface="Cambria" panose="02040503050406030204" pitchFamily="18" charset="0"/>
              </a:rPr>
              <a:t>?</a:t>
            </a:r>
          </a:p>
        </p:txBody>
      </p:sp>
      <p:pic>
        <p:nvPicPr>
          <p:cNvPr id="1035" name="Picture 2" descr="C:\Users\HP\Desktop\16659604.jpg">
            <a:extLst>
              <a:ext uri="{FF2B5EF4-FFF2-40B4-BE49-F238E27FC236}">
                <a16:creationId xmlns:a16="http://schemas.microsoft.com/office/drawing/2014/main" id="{E2C7C38D-84BB-7707-32FC-EC826C350F17}"/>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225996" y="4294638"/>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3" descr="C:\Users\HP\Desktop\vector-illustration-boy-reading-book-260nw-560852614.jpg">
            <a:extLst>
              <a:ext uri="{FF2B5EF4-FFF2-40B4-BE49-F238E27FC236}">
                <a16:creationId xmlns:a16="http://schemas.microsoft.com/office/drawing/2014/main" id="{9803683F-7D65-6EC4-19A1-49743BE2E3D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58878" y="4136820"/>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041">
            <a:extLst>
              <a:ext uri="{FF2B5EF4-FFF2-40B4-BE49-F238E27FC236}">
                <a16:creationId xmlns:a16="http://schemas.microsoft.com/office/drawing/2014/main" id="{259D87B6-B371-500E-3916-4C83FADE6CC2}"/>
              </a:ext>
            </a:extLst>
          </p:cNvPr>
          <p:cNvPicPr>
            <a:picLocks noChangeAspect="1"/>
          </p:cNvPicPr>
          <p:nvPr/>
        </p:nvPicPr>
        <p:blipFill>
          <a:blip r:embed="rId7"/>
          <a:stretch>
            <a:fillRect/>
          </a:stretch>
        </p:blipFill>
        <p:spPr>
          <a:xfrm rot="690983">
            <a:off x="5461921" y="775289"/>
            <a:ext cx="5307856" cy="30949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5038815" y="4074018"/>
            <a:ext cx="6770411" cy="2677656"/>
          </a:xfrm>
          <a:prstGeom prst="rect">
            <a:avLst/>
          </a:prstGeom>
          <a:solidFill>
            <a:schemeClr val="accent4">
              <a:lumMod val="40000"/>
              <a:lumOff val="60000"/>
            </a:schemeClr>
          </a:solidFill>
          <a:ln>
            <a:noFill/>
          </a:ln>
          <a:effectLst/>
        </p:spPr>
        <p:txBody>
          <a:bodyPr wrap="square">
            <a:spAutoFit/>
          </a:bodyPr>
          <a:lstStyle/>
          <a:p>
            <a:pPr algn="just">
              <a:spcBef>
                <a:spcPct val="50000"/>
              </a:spcBef>
            </a:pPr>
            <a:r>
              <a:rPr lang="vi-VN" sz="2800" b="1" i="1" dirty="0">
                <a:latin typeface="Cambria" panose="02040503050406030204" pitchFamily="18" charset="0"/>
                <a:ea typeface="Cambria" panose="02040503050406030204" pitchFamily="18" charset="0"/>
              </a:rPr>
              <a:t>Cảnh quan thiên nhiên Cố đô Huế được tô điểm bởi vẻ đẹp của dòng sông Hương uốn lượn quanh kinh thành. Núi Ngự Bình nằm cạnh sông Hương, mang vẻ đẹp hùng vĩ mà nên thơ với bốn mùa thông reo, chim hót.</a:t>
            </a:r>
          </a:p>
        </p:txBody>
      </p:sp>
    </p:spTree>
    <p:extLst>
      <p:ext uri="{BB962C8B-B14F-4D97-AF65-F5344CB8AC3E}">
        <p14:creationId xmlns:p14="http://schemas.microsoft.com/office/powerpoint/2010/main" val="13335510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fade">
                                      <p:cBhvr>
                                        <p:cTn id="7" dur="500"/>
                                        <p:tgtEl>
                                          <p:spTgt spid="10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45"/>
                                        </p:tgtEl>
                                        <p:attrNameLst>
                                          <p:attrName>style.visibility</p:attrName>
                                        </p:attrNameLst>
                                      </p:cBhvr>
                                      <p:to>
                                        <p:strVal val="visible"/>
                                      </p:to>
                                    </p:set>
                                    <p:animEffect transition="in" filter="barn(inVertical)">
                                      <p:cBhvr>
                                        <p:cTn id="12"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5" y="165912"/>
            <a:ext cx="12000615"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224000" y="-322530"/>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45" name="Text Box 22">
            <a:extLst>
              <a:ext uri="{FF2B5EF4-FFF2-40B4-BE49-F238E27FC236}">
                <a16:creationId xmlns:a16="http://schemas.microsoft.com/office/drawing/2014/main" id="{9F35820D-4F3C-B0AD-BDFA-5511DD5F688C}"/>
              </a:ext>
            </a:extLst>
          </p:cNvPr>
          <p:cNvSpPr txBox="1">
            <a:spLocks noChangeArrowheads="1"/>
          </p:cNvSpPr>
          <p:nvPr/>
        </p:nvSpPr>
        <p:spPr bwMode="auto">
          <a:xfrm>
            <a:off x="839973" y="4084651"/>
            <a:ext cx="10629012" cy="2246769"/>
          </a:xfrm>
          <a:prstGeom prst="rect">
            <a:avLst/>
          </a:prstGeom>
          <a:solidFill>
            <a:schemeClr val="accent4">
              <a:lumMod val="40000"/>
              <a:lumOff val="60000"/>
            </a:schemeClr>
          </a:solidFill>
          <a:ln>
            <a:noFill/>
          </a:ln>
          <a:effectLst/>
        </p:spPr>
        <p:txBody>
          <a:bodyPr wrap="square">
            <a:spAutoFit/>
          </a:bodyPr>
          <a:lstStyle/>
          <a:p>
            <a:pPr algn="just"/>
            <a:r>
              <a:rPr lang="vi-VN" sz="2800" b="1" i="1" dirty="0">
                <a:solidFill>
                  <a:prstClr val="black"/>
                </a:solidFill>
                <a:latin typeface="Cambria" panose="02040503050406030204" pitchFamily="18" charset="0"/>
                <a:ea typeface="Cambria" panose="02040503050406030204" pitchFamily="18" charset="0"/>
              </a:rPr>
              <a:t>Cố đô Huế có nhiều công trình kiến</a:t>
            </a:r>
            <a:r>
              <a:rPr lang="en-US" sz="2800" b="1" i="1" dirty="0">
                <a:solidFill>
                  <a:prstClr val="black"/>
                </a:solidFill>
                <a:latin typeface="Cambria" panose="02040503050406030204" pitchFamily="18" charset="0"/>
                <a:ea typeface="Cambria" panose="02040503050406030204" pitchFamily="18" charset="0"/>
              </a:rPr>
              <a:t> </a:t>
            </a:r>
            <a:r>
              <a:rPr lang="vi-VN" sz="2800" b="1" i="1" dirty="0">
                <a:latin typeface="Cambria" panose="02040503050406030204" pitchFamily="18" charset="0"/>
                <a:ea typeface="Cambria" panose="02040503050406030204" pitchFamily="18" charset="0"/>
              </a:rPr>
              <a:t>trúc cổ kính như: chùa Thiên Mụ, lăng tẩm của các vị vua Triều Nguyễn, đặc biệt là Kinh thành Huế. Kinh thành gồm ba vòng thành: Kinh thành, Hoàng thành và Tử Cấm thành, có sự kết hợp hài hoà giữa kiến trúc phương Đông và phương Tây.</a:t>
            </a:r>
            <a:r>
              <a:rPr lang="en-US" sz="2800" b="1" i="1" dirty="0">
                <a:solidFill>
                  <a:prstClr val="black"/>
                </a:solidFill>
                <a:latin typeface="Cambria" panose="02040503050406030204" pitchFamily="18" charset="0"/>
                <a:ea typeface="Cambria" panose="02040503050406030204" pitchFamily="18" charset="0"/>
              </a:rPr>
              <a:t> </a:t>
            </a:r>
            <a:endParaRPr lang="vi-VN" sz="2800" b="1" i="1" dirty="0">
              <a:solidFill>
                <a:prstClr val="black"/>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28F2407-D93C-07DB-2F7A-6E1CAA411DE4}"/>
              </a:ext>
            </a:extLst>
          </p:cNvPr>
          <p:cNvPicPr>
            <a:picLocks noChangeAspect="1"/>
          </p:cNvPicPr>
          <p:nvPr/>
        </p:nvPicPr>
        <p:blipFill>
          <a:blip r:embed="rId3"/>
          <a:stretch>
            <a:fillRect/>
          </a:stretch>
        </p:blipFill>
        <p:spPr>
          <a:xfrm rot="20708520">
            <a:off x="1166038" y="297461"/>
            <a:ext cx="4086444" cy="2855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B38DD59E-4145-784F-A997-19936CC1BD14}"/>
              </a:ext>
            </a:extLst>
          </p:cNvPr>
          <p:cNvPicPr>
            <a:picLocks noChangeAspect="1"/>
          </p:cNvPicPr>
          <p:nvPr/>
        </p:nvPicPr>
        <p:blipFill>
          <a:blip r:embed="rId4"/>
          <a:stretch>
            <a:fillRect/>
          </a:stretch>
        </p:blipFill>
        <p:spPr>
          <a:xfrm rot="742608">
            <a:off x="6060557" y="256351"/>
            <a:ext cx="4085429" cy="3076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61669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45"/>
                                        </p:tgtEl>
                                        <p:attrNameLst>
                                          <p:attrName>style.visibility</p:attrName>
                                        </p:attrNameLst>
                                      </p:cBhvr>
                                      <p:to>
                                        <p:strVal val="visible"/>
                                      </p:to>
                                    </p:set>
                                    <p:animEffect transition="in" filter="barn(inVertical)">
                                      <p:cBhvr>
                                        <p:cTn id="17"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836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algn="ct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công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trình</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kiến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trúc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của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cố</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Huế</a:t>
            </a:r>
            <a:endParaRPr lang="en-US" sz="3600" b="1" dirty="0">
              <a:latin typeface="Cambria" panose="02040503050406030204" pitchFamily="18" charset="0"/>
              <a:ea typeface="Cambria" panose="02040503050406030204" pitchFamily="18" charset="0"/>
            </a:endParaRPr>
          </a:p>
        </p:txBody>
      </p:sp>
      <p:pic>
        <p:nvPicPr>
          <p:cNvPr id="2050" name="Picture 2" descr="Khám phá dấu ấn lịch sử cố đô Đại Nội Huế - Hoàng thành Huế">
            <a:extLst>
              <a:ext uri="{FF2B5EF4-FFF2-40B4-BE49-F238E27FC236}">
                <a16:creationId xmlns:a16="http://schemas.microsoft.com/office/drawing/2014/main" id="{512C4262-5200-B924-6284-C1A15F576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207" y="1366505"/>
            <a:ext cx="4881231" cy="2838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ăn Miếu Huế - nơi thờ các vị Văn Thánh, địa điểm đáng để tham quan tại Huế">
            <a:extLst>
              <a:ext uri="{FF2B5EF4-FFF2-40B4-BE49-F238E27FC236}">
                <a16:creationId xmlns:a16="http://schemas.microsoft.com/office/drawing/2014/main" id="{241948CC-8BF9-15BE-1FE9-5AEFC2C72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5227" y="1363453"/>
            <a:ext cx="4276947" cy="287838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2">
            <a:extLst>
              <a:ext uri="{FF2B5EF4-FFF2-40B4-BE49-F238E27FC236}">
                <a16:creationId xmlns:a16="http://schemas.microsoft.com/office/drawing/2014/main" id="{E6853852-953C-D154-9571-4D6B253BA339}"/>
              </a:ext>
            </a:extLst>
          </p:cNvPr>
          <p:cNvSpPr>
            <a:spLocks noChangeArrowheads="1"/>
          </p:cNvSpPr>
          <p:nvPr/>
        </p:nvSpPr>
        <p:spPr bwMode="auto">
          <a:xfrm>
            <a:off x="1592610" y="4509418"/>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Kinh thành Huế</a:t>
            </a:r>
            <a:endParaRPr lang="en-US" sz="3200" dirty="0">
              <a:latin typeface="Cambria" panose="02040503050406030204" pitchFamily="18" charset="0"/>
              <a:ea typeface="Cambria" panose="02040503050406030204" pitchFamily="18" charset="0"/>
            </a:endParaRPr>
          </a:p>
        </p:txBody>
      </p:sp>
      <p:sp>
        <p:nvSpPr>
          <p:cNvPr id="20" name="Rectangle 22">
            <a:extLst>
              <a:ext uri="{FF2B5EF4-FFF2-40B4-BE49-F238E27FC236}">
                <a16:creationId xmlns:a16="http://schemas.microsoft.com/office/drawing/2014/main" id="{C58ABAB3-BD09-4B1B-70CD-5BAF13B2E107}"/>
              </a:ext>
            </a:extLst>
          </p:cNvPr>
          <p:cNvSpPr>
            <a:spLocks noChangeArrowheads="1"/>
          </p:cNvSpPr>
          <p:nvPr/>
        </p:nvSpPr>
        <p:spPr bwMode="auto">
          <a:xfrm>
            <a:off x="7004582" y="4498785"/>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Văn miếu</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35036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1000"/>
                                        <p:tgtEl>
                                          <p:spTgt spid="2050"/>
                                        </p:tgtEl>
                                      </p:cBhvr>
                                    </p:animEffect>
                                    <p:anim calcmode="lin" valueType="num">
                                      <p:cBhvr>
                                        <p:cTn id="21" dur="1000" fill="hold"/>
                                        <p:tgtEl>
                                          <p:spTgt spid="2050"/>
                                        </p:tgtEl>
                                        <p:attrNameLst>
                                          <p:attrName>ppt_x</p:attrName>
                                        </p:attrNameLst>
                                      </p:cBhvr>
                                      <p:tavLst>
                                        <p:tav tm="0">
                                          <p:val>
                                            <p:strVal val="#ppt_x"/>
                                          </p:val>
                                        </p:tav>
                                        <p:tav tm="100000">
                                          <p:val>
                                            <p:strVal val="#ppt_x"/>
                                          </p:val>
                                        </p:tav>
                                      </p:tavLst>
                                    </p:anim>
                                    <p:anim calcmode="lin" valueType="num">
                                      <p:cBhvr>
                                        <p:cTn id="22"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54"/>
                                        </p:tgtEl>
                                        <p:attrNameLst>
                                          <p:attrName>style.visibility</p:attrName>
                                        </p:attrNameLst>
                                      </p:cBhvr>
                                      <p:to>
                                        <p:strVal val="visible"/>
                                      </p:to>
                                    </p:set>
                                    <p:animEffect transition="in" filter="fade">
                                      <p:cBhvr>
                                        <p:cTn id="32" dur="1000"/>
                                        <p:tgtEl>
                                          <p:spTgt spid="2054"/>
                                        </p:tgtEl>
                                      </p:cBhvr>
                                    </p:animEffect>
                                    <p:anim calcmode="lin" valueType="num">
                                      <p:cBhvr>
                                        <p:cTn id="33" dur="1000" fill="hold"/>
                                        <p:tgtEl>
                                          <p:spTgt spid="2054"/>
                                        </p:tgtEl>
                                        <p:attrNameLst>
                                          <p:attrName>ppt_x</p:attrName>
                                        </p:attrNameLst>
                                      </p:cBhvr>
                                      <p:tavLst>
                                        <p:tav tm="0">
                                          <p:val>
                                            <p:strVal val="#ppt_x"/>
                                          </p:val>
                                        </p:tav>
                                        <p:tav tm="100000">
                                          <p:val>
                                            <p:strVal val="#ppt_x"/>
                                          </p:val>
                                        </p:tav>
                                      </p:tavLst>
                                    </p:anim>
                                    <p:anim calcmode="lin" valueType="num">
                                      <p:cBhvr>
                                        <p:cTn id="34"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3"/>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165912"/>
            <a:ext cx="11823406"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oogle Shape;71;p2">
            <a:extLst>
              <a:ext uri="{FF2B5EF4-FFF2-40B4-BE49-F238E27FC236}">
                <a16:creationId xmlns:a16="http://schemas.microsoft.com/office/drawing/2014/main" id="{81FB15B8-FFE3-78EB-FFA2-A48771C8F64D}"/>
              </a:ext>
            </a:extLst>
          </p:cNvPr>
          <p:cNvGrpSpPr/>
          <p:nvPr/>
        </p:nvGrpSpPr>
        <p:grpSpPr>
          <a:xfrm rot="3033166">
            <a:off x="10925749" y="-630874"/>
            <a:ext cx="410609" cy="1583635"/>
            <a:chOff x="5930618" y="1536098"/>
            <a:chExt cx="1609023" cy="2932306"/>
          </a:xfrm>
        </p:grpSpPr>
        <p:grpSp>
          <p:nvGrpSpPr>
            <p:cNvPr id="9" name="Google Shape;72;p2">
              <a:extLst>
                <a:ext uri="{FF2B5EF4-FFF2-40B4-BE49-F238E27FC236}">
                  <a16:creationId xmlns:a16="http://schemas.microsoft.com/office/drawing/2014/main" id="{E4EF6069-4CCF-30BE-6FF3-43E46375A655}"/>
                </a:ext>
              </a:extLst>
            </p:cNvPr>
            <p:cNvGrpSpPr/>
            <p:nvPr/>
          </p:nvGrpSpPr>
          <p:grpSpPr>
            <a:xfrm>
              <a:off x="5930618" y="1536098"/>
              <a:ext cx="1609023" cy="2932306"/>
              <a:chOff x="6208295" y="550435"/>
              <a:chExt cx="1609023" cy="2932306"/>
            </a:xfrm>
          </p:grpSpPr>
          <p:sp>
            <p:nvSpPr>
              <p:cNvPr id="23" name="Google Shape;73;p2">
                <a:extLst>
                  <a:ext uri="{FF2B5EF4-FFF2-40B4-BE49-F238E27FC236}">
                    <a16:creationId xmlns:a16="http://schemas.microsoft.com/office/drawing/2014/main" id="{57E7A6A1-CBB1-5533-0D04-919507414E56}"/>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4;p2">
                <a:extLst>
                  <a:ext uri="{FF2B5EF4-FFF2-40B4-BE49-F238E27FC236}">
                    <a16:creationId xmlns:a16="http://schemas.microsoft.com/office/drawing/2014/main" id="{B6096868-8EC1-ECA5-7952-5337832B58B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5;p2">
                <a:extLst>
                  <a:ext uri="{FF2B5EF4-FFF2-40B4-BE49-F238E27FC236}">
                    <a16:creationId xmlns:a16="http://schemas.microsoft.com/office/drawing/2014/main" id="{F5C0EC6B-A6B2-AD92-9CA7-C57E08C1F0D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76;p2">
                <a:extLst>
                  <a:ext uri="{FF2B5EF4-FFF2-40B4-BE49-F238E27FC236}">
                    <a16:creationId xmlns:a16="http://schemas.microsoft.com/office/drawing/2014/main" id="{E1A21D05-9241-0544-0259-0F0F70B0B541}"/>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77;p2">
                <a:extLst>
                  <a:ext uri="{FF2B5EF4-FFF2-40B4-BE49-F238E27FC236}">
                    <a16:creationId xmlns:a16="http://schemas.microsoft.com/office/drawing/2014/main" id="{3696DA3E-B514-8C7D-594F-9F097D8E32B4}"/>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8" name="Google Shape;78;p2">
                <a:extLst>
                  <a:ext uri="{FF2B5EF4-FFF2-40B4-BE49-F238E27FC236}">
                    <a16:creationId xmlns:a16="http://schemas.microsoft.com/office/drawing/2014/main" id="{07905042-5EA3-2D7D-2302-C53C4247A199}"/>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79;p2">
                <a:extLst>
                  <a:ext uri="{FF2B5EF4-FFF2-40B4-BE49-F238E27FC236}">
                    <a16:creationId xmlns:a16="http://schemas.microsoft.com/office/drawing/2014/main" id="{6A94E3F6-608E-B95C-58BF-BC8791E2D70F}"/>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0;p2">
                <a:extLst>
                  <a:ext uri="{FF2B5EF4-FFF2-40B4-BE49-F238E27FC236}">
                    <a16:creationId xmlns:a16="http://schemas.microsoft.com/office/drawing/2014/main" id="{C1712A2E-788B-052D-A009-3E1803D14BC5}"/>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1;p2">
                <a:extLst>
                  <a:ext uri="{FF2B5EF4-FFF2-40B4-BE49-F238E27FC236}">
                    <a16:creationId xmlns:a16="http://schemas.microsoft.com/office/drawing/2014/main" id="{B653B745-F50E-428E-3A95-E511EA6B207E}"/>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0" name="Google Shape;82;p2">
              <a:extLst>
                <a:ext uri="{FF2B5EF4-FFF2-40B4-BE49-F238E27FC236}">
                  <a16:creationId xmlns:a16="http://schemas.microsoft.com/office/drawing/2014/main" id="{E4E129C0-A995-3739-BB4C-26D1E6A025C8}"/>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AEC96EAA-D218-BE7C-70AC-32EE64942358}"/>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6D057590-E724-508B-13E5-80DC037FD342}"/>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5;p2">
              <a:extLst>
                <a:ext uri="{FF2B5EF4-FFF2-40B4-BE49-F238E27FC236}">
                  <a16:creationId xmlns:a16="http://schemas.microsoft.com/office/drawing/2014/main" id="{60D8E909-FF1B-AFD5-A5EE-42AF0481A20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6;p2">
              <a:extLst>
                <a:ext uri="{FF2B5EF4-FFF2-40B4-BE49-F238E27FC236}">
                  <a16:creationId xmlns:a16="http://schemas.microsoft.com/office/drawing/2014/main" id="{79814420-A939-462A-512D-8C760CDBD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7;p2">
              <a:extLst>
                <a:ext uri="{FF2B5EF4-FFF2-40B4-BE49-F238E27FC236}">
                  <a16:creationId xmlns:a16="http://schemas.microsoft.com/office/drawing/2014/main" id="{8B29D3A5-D2C9-4F72-0F76-DB91A908A4EA}"/>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8;p2">
              <a:extLst>
                <a:ext uri="{FF2B5EF4-FFF2-40B4-BE49-F238E27FC236}">
                  <a16:creationId xmlns:a16="http://schemas.microsoft.com/office/drawing/2014/main" id="{AAB5C132-2387-FDD1-9E39-7B14040AAFA7}"/>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9;p2">
              <a:extLst>
                <a:ext uri="{FF2B5EF4-FFF2-40B4-BE49-F238E27FC236}">
                  <a16:creationId xmlns:a16="http://schemas.microsoft.com/office/drawing/2014/main" id="{84ACBBFF-05F4-4867-1E1C-FE6FE420132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90;p2">
              <a:extLst>
                <a:ext uri="{FF2B5EF4-FFF2-40B4-BE49-F238E27FC236}">
                  <a16:creationId xmlns:a16="http://schemas.microsoft.com/office/drawing/2014/main" id="{D9E8C290-2FA8-04EA-A202-CD1097C60611}"/>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2" name="TextBox 11">
            <a:extLst>
              <a:ext uri="{FF2B5EF4-FFF2-40B4-BE49-F238E27FC236}">
                <a16:creationId xmlns:a16="http://schemas.microsoft.com/office/drawing/2014/main" id="{6750575A-0F58-9BBD-5348-AB1DF7475DF0}"/>
              </a:ext>
            </a:extLst>
          </p:cNvPr>
          <p:cNvSpPr txBox="1"/>
          <p:nvPr/>
        </p:nvSpPr>
        <p:spPr>
          <a:xfrm>
            <a:off x="329608" y="244549"/>
            <a:ext cx="105687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trúc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Huế</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Lăng vua Tự Đức (Khiêm Lăng) - khamphahue.com.vn">
            <a:extLst>
              <a:ext uri="{FF2B5EF4-FFF2-40B4-BE49-F238E27FC236}">
                <a16:creationId xmlns:a16="http://schemas.microsoft.com/office/drawing/2014/main" id="{8EBBC81E-0243-48DD-71C5-A0BDAAC0800C}"/>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29340" y="1250416"/>
            <a:ext cx="4712697" cy="31408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2">
            <a:extLst>
              <a:ext uri="{FF2B5EF4-FFF2-40B4-BE49-F238E27FC236}">
                <a16:creationId xmlns:a16="http://schemas.microsoft.com/office/drawing/2014/main" id="{642A13F0-5A2B-C9DE-9CCA-6965DC575F9F}"/>
              </a:ext>
            </a:extLst>
          </p:cNvPr>
          <p:cNvSpPr>
            <a:spLocks noChangeArrowheads="1"/>
          </p:cNvSpPr>
          <p:nvPr/>
        </p:nvSpPr>
        <p:spPr bwMode="auto">
          <a:xfrm>
            <a:off x="1284265"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Tự Đức</a:t>
            </a:r>
            <a:endParaRPr lang="en-US" sz="3200" dirty="0">
              <a:latin typeface="Cambria" panose="02040503050406030204" pitchFamily="18" charset="0"/>
              <a:ea typeface="Cambria" panose="02040503050406030204" pitchFamily="18" charset="0"/>
            </a:endParaRPr>
          </a:p>
        </p:txBody>
      </p:sp>
      <p:pic>
        <p:nvPicPr>
          <p:cNvPr id="3076" name="Picture 4" descr="Khám phá Lăng Minh Mạng - Không gian đậm đà màu sắc Nho giáo">
            <a:extLst>
              <a:ext uri="{FF2B5EF4-FFF2-40B4-BE49-F238E27FC236}">
                <a16:creationId xmlns:a16="http://schemas.microsoft.com/office/drawing/2014/main" id="{7D2D84C5-11E4-6120-15A1-0E721BEEF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8780" y="1298069"/>
            <a:ext cx="4726896" cy="314634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2">
            <a:extLst>
              <a:ext uri="{FF2B5EF4-FFF2-40B4-BE49-F238E27FC236}">
                <a16:creationId xmlns:a16="http://schemas.microsoft.com/office/drawing/2014/main" id="{ABDD3B4F-803F-4AF3-3492-AFF1AD4ED34E}"/>
              </a:ext>
            </a:extLst>
          </p:cNvPr>
          <p:cNvSpPr>
            <a:spLocks noChangeArrowheads="1"/>
          </p:cNvSpPr>
          <p:nvPr/>
        </p:nvSpPr>
        <p:spPr bwMode="auto">
          <a:xfrm>
            <a:off x="6823828" y="4700804"/>
            <a:ext cx="3596078" cy="646986"/>
          </a:xfrm>
          <a:prstGeom prst="roundRect">
            <a:avLst/>
          </a:prstGeom>
          <a:solidFill>
            <a:schemeClr val="accent6">
              <a:lumMod val="20000"/>
              <a:lumOff val="80000"/>
            </a:schemeClr>
          </a:solidFill>
          <a:ln w="38100">
            <a:noFill/>
            <a:prstDash val="sys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nl-NL" sz="3200" b="1" dirty="0">
                <a:latin typeface="Cambria" panose="02040503050406030204" pitchFamily="18" charset="0"/>
                <a:ea typeface="Cambria" panose="02040503050406030204" pitchFamily="18" charset="0"/>
              </a:rPr>
              <a:t>Lăng Minh Mạng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15160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fade">
                                      <p:cBhvr>
                                        <p:cTn id="24" dur="1000"/>
                                        <p:tgtEl>
                                          <p:spTgt spid="3076"/>
                                        </p:tgtEl>
                                      </p:cBhvr>
                                    </p:animEffect>
                                    <p:anim calcmode="lin" valueType="num">
                                      <p:cBhvr>
                                        <p:cTn id="25" dur="1000" fill="hold"/>
                                        <p:tgtEl>
                                          <p:spTgt spid="3076"/>
                                        </p:tgtEl>
                                        <p:attrNameLst>
                                          <p:attrName>ppt_x</p:attrName>
                                        </p:attrNameLst>
                                      </p:cBhvr>
                                      <p:tavLst>
                                        <p:tav tm="0">
                                          <p:val>
                                            <p:strVal val="#ppt_x"/>
                                          </p:val>
                                        </p:tav>
                                        <p:tav tm="100000">
                                          <p:val>
                                            <p:strVal val="#ppt_x"/>
                                          </p:val>
                                        </p:tav>
                                      </p:tavLst>
                                    </p:anim>
                                    <p:anim calcmode="lin" valueType="num">
                                      <p:cBhvr>
                                        <p:cTn id="2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114678" y="445241"/>
            <a:ext cx="5950718" cy="2585323"/>
          </a:xfrm>
          <a:prstGeom prst="rect">
            <a:avLst/>
          </a:prstGeom>
          <a:noFill/>
        </p:spPr>
        <p:txBody>
          <a:bodyPr wrap="square" rtlCol="0">
            <a:spAutoFit/>
          </a:bodyPr>
          <a:lstStyle/>
          <a:p>
            <a:pPr lvl="0" algn="ctr" defTabSz="457200"/>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HĐ2: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Kể</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chuyện</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lịch</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sử</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Cố</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đô</a:t>
            </a:r>
            <a:r>
              <a:rPr lang="en-US" sz="54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5400" b="1" dirty="0" err="1">
                <a:solidFill>
                  <a:srgbClr val="002060"/>
                </a:solidFill>
                <a:latin typeface="Tahoma" panose="020B0604030504040204" pitchFamily="34" charset="0"/>
                <a:ea typeface="Tahoma" panose="020B0604030504040204" pitchFamily="34" charset="0"/>
                <a:cs typeface="Tahoma" panose="020B0604030504040204" pitchFamily="34" charset="0"/>
              </a:rPr>
              <a:t>Huế</a:t>
            </a:r>
            <a:endParaRPr kumimoji="0" lang="en-US" sz="5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390181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0224000" y="-322530"/>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nvGrpSpPr>
          <p:cNvPr id="1031" name="Google Shape;78;p4">
            <a:extLst>
              <a:ext uri="{FF2B5EF4-FFF2-40B4-BE49-F238E27FC236}">
                <a16:creationId xmlns:a16="http://schemas.microsoft.com/office/drawing/2014/main" id="{BAEED6F0-1C96-751D-6556-0DAE0B62002B}"/>
              </a:ext>
            </a:extLst>
          </p:cNvPr>
          <p:cNvGrpSpPr/>
          <p:nvPr/>
        </p:nvGrpSpPr>
        <p:grpSpPr>
          <a:xfrm>
            <a:off x="182074" y="1864428"/>
            <a:ext cx="4740800" cy="4140600"/>
            <a:chOff x="1712498" y="767350"/>
            <a:chExt cx="5272441" cy="5604964"/>
          </a:xfrm>
        </p:grpSpPr>
        <p:sp>
          <p:nvSpPr>
            <p:cNvPr id="1033" name="Google Shape;79;p4">
              <a:extLst>
                <a:ext uri="{FF2B5EF4-FFF2-40B4-BE49-F238E27FC236}">
                  <a16:creationId xmlns:a16="http://schemas.microsoft.com/office/drawing/2014/main" id="{D8857902-344E-3F86-08FC-50D4706D18B0}"/>
                </a:ext>
              </a:extLst>
            </p:cNvPr>
            <p:cNvSpPr/>
            <p:nvPr/>
          </p:nvSpPr>
          <p:spPr>
            <a:xfrm>
              <a:off x="1712498" y="767350"/>
              <a:ext cx="5272441" cy="5604964"/>
            </a:xfrm>
            <a:custGeom>
              <a:avLst/>
              <a:gdLst/>
              <a:ahLst/>
              <a:cxnLst/>
              <a:rect l="l" t="t" r="r" b="b"/>
              <a:pathLst>
                <a:path w="1381124" h="1893569" extrusionOk="0">
                  <a:moveTo>
                    <a:pt x="0" y="0"/>
                  </a:moveTo>
                  <a:lnTo>
                    <a:pt x="1216343" y="0"/>
                  </a:lnTo>
                  <a:cubicBezTo>
                    <a:pt x="1306830" y="0"/>
                    <a:pt x="1381125" y="74295"/>
                    <a:pt x="1381125" y="164782"/>
                  </a:cubicBezTo>
                  <a:lnTo>
                    <a:pt x="1381125" y="1728788"/>
                  </a:lnTo>
                  <a:cubicBezTo>
                    <a:pt x="1381125" y="1819275"/>
                    <a:pt x="1306830" y="1893570"/>
                    <a:pt x="1216343" y="1893570"/>
                  </a:cubicBezTo>
                  <a:lnTo>
                    <a:pt x="0" y="1893570"/>
                  </a:lnTo>
                  <a:lnTo>
                    <a:pt x="0" y="0"/>
                  </a:lnTo>
                  <a:close/>
                </a:path>
              </a:pathLst>
            </a:custGeom>
            <a:solidFill>
              <a:srgbClr val="FBEFE2"/>
            </a:solidFill>
            <a:ln>
              <a:noFill/>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4" name="Google Shape;80;p4">
              <a:extLst>
                <a:ext uri="{FF2B5EF4-FFF2-40B4-BE49-F238E27FC236}">
                  <a16:creationId xmlns:a16="http://schemas.microsoft.com/office/drawing/2014/main" id="{2F79346B-10E7-B7C1-3DBB-0E5590E52263}"/>
                </a:ext>
              </a:extLst>
            </p:cNvPr>
            <p:cNvSpPr/>
            <p:nvPr/>
          </p:nvSpPr>
          <p:spPr>
            <a:xfrm>
              <a:off x="2550742" y="1435500"/>
              <a:ext cx="4084808" cy="4401082"/>
            </a:xfrm>
            <a:custGeom>
              <a:avLst/>
              <a:gdLst/>
              <a:ahLst/>
              <a:cxnLst/>
              <a:rect l="l" t="t" r="r" b="b"/>
              <a:pathLst>
                <a:path w="940117" h="1486852" extrusionOk="0">
                  <a:moveTo>
                    <a:pt x="24765" y="204788"/>
                  </a:moveTo>
                  <a:cubicBezTo>
                    <a:pt x="321945" y="204788"/>
                    <a:pt x="619125" y="204788"/>
                    <a:pt x="915352" y="204788"/>
                  </a:cubicBezTo>
                  <a:cubicBezTo>
                    <a:pt x="928688" y="204788"/>
                    <a:pt x="940118" y="216217"/>
                    <a:pt x="940118" y="229552"/>
                  </a:cubicBezTo>
                  <a:lnTo>
                    <a:pt x="940118" y="229552"/>
                  </a:lnTo>
                  <a:cubicBezTo>
                    <a:pt x="940118" y="242888"/>
                    <a:pt x="928688" y="254317"/>
                    <a:pt x="915352" y="254317"/>
                  </a:cubicBezTo>
                  <a:cubicBezTo>
                    <a:pt x="618173" y="254317"/>
                    <a:pt x="320993" y="254317"/>
                    <a:pt x="24765" y="254317"/>
                  </a:cubicBezTo>
                  <a:cubicBezTo>
                    <a:pt x="11430" y="254317"/>
                    <a:pt x="0" y="242888"/>
                    <a:pt x="0" y="229552"/>
                  </a:cubicBezTo>
                  <a:lnTo>
                    <a:pt x="0" y="229552"/>
                  </a:lnTo>
                  <a:cubicBezTo>
                    <a:pt x="0" y="216217"/>
                    <a:pt x="11430" y="204788"/>
                    <a:pt x="24765" y="204788"/>
                  </a:cubicBezTo>
                  <a:lnTo>
                    <a:pt x="24765" y="204788"/>
                  </a:lnTo>
                  <a:close/>
                  <a:moveTo>
                    <a:pt x="24765" y="0"/>
                  </a:moveTo>
                  <a:lnTo>
                    <a:pt x="915352" y="0"/>
                  </a:lnTo>
                  <a:cubicBezTo>
                    <a:pt x="928688" y="0"/>
                    <a:pt x="940118" y="11430"/>
                    <a:pt x="940118" y="24765"/>
                  </a:cubicBezTo>
                  <a:lnTo>
                    <a:pt x="940118" y="24765"/>
                  </a:lnTo>
                  <a:cubicBezTo>
                    <a:pt x="940118" y="38100"/>
                    <a:pt x="928688" y="49530"/>
                    <a:pt x="915352" y="49530"/>
                  </a:cubicBezTo>
                  <a:lnTo>
                    <a:pt x="24765" y="49530"/>
                  </a:lnTo>
                  <a:cubicBezTo>
                    <a:pt x="11430" y="49530"/>
                    <a:pt x="0" y="38100"/>
                    <a:pt x="0" y="24765"/>
                  </a:cubicBezTo>
                  <a:lnTo>
                    <a:pt x="0" y="24765"/>
                  </a:lnTo>
                  <a:cubicBezTo>
                    <a:pt x="0" y="10477"/>
                    <a:pt x="11430" y="0"/>
                    <a:pt x="24765" y="0"/>
                  </a:cubicBezTo>
                  <a:lnTo>
                    <a:pt x="24765" y="0"/>
                  </a:lnTo>
                  <a:close/>
                  <a:moveTo>
                    <a:pt x="24765" y="410527"/>
                  </a:moveTo>
                  <a:cubicBezTo>
                    <a:pt x="321945" y="410527"/>
                    <a:pt x="619125" y="410527"/>
                    <a:pt x="915352" y="410527"/>
                  </a:cubicBezTo>
                  <a:cubicBezTo>
                    <a:pt x="928688" y="410527"/>
                    <a:pt x="940118" y="421957"/>
                    <a:pt x="940118" y="435292"/>
                  </a:cubicBezTo>
                  <a:lnTo>
                    <a:pt x="940118" y="435292"/>
                  </a:lnTo>
                  <a:cubicBezTo>
                    <a:pt x="940118" y="448627"/>
                    <a:pt x="928688" y="460057"/>
                    <a:pt x="915352" y="460057"/>
                  </a:cubicBezTo>
                  <a:cubicBezTo>
                    <a:pt x="618173" y="460057"/>
                    <a:pt x="320993" y="460057"/>
                    <a:pt x="24765" y="460057"/>
                  </a:cubicBezTo>
                  <a:cubicBezTo>
                    <a:pt x="11430" y="460057"/>
                    <a:pt x="0" y="448627"/>
                    <a:pt x="0" y="435292"/>
                  </a:cubicBezTo>
                  <a:lnTo>
                    <a:pt x="0" y="435292"/>
                  </a:lnTo>
                  <a:cubicBezTo>
                    <a:pt x="0" y="421005"/>
                    <a:pt x="11430" y="410527"/>
                    <a:pt x="24765" y="410527"/>
                  </a:cubicBezTo>
                  <a:lnTo>
                    <a:pt x="24765" y="410527"/>
                  </a:lnTo>
                  <a:close/>
                  <a:moveTo>
                    <a:pt x="24765" y="615315"/>
                  </a:moveTo>
                  <a:cubicBezTo>
                    <a:pt x="321945" y="615315"/>
                    <a:pt x="619125" y="615315"/>
                    <a:pt x="915352" y="615315"/>
                  </a:cubicBezTo>
                  <a:cubicBezTo>
                    <a:pt x="928688" y="615315"/>
                    <a:pt x="940118" y="626745"/>
                    <a:pt x="940118" y="640080"/>
                  </a:cubicBezTo>
                  <a:lnTo>
                    <a:pt x="940118" y="640080"/>
                  </a:lnTo>
                  <a:cubicBezTo>
                    <a:pt x="940118" y="653415"/>
                    <a:pt x="928688" y="664845"/>
                    <a:pt x="915352" y="664845"/>
                  </a:cubicBezTo>
                  <a:cubicBezTo>
                    <a:pt x="618173" y="664845"/>
                    <a:pt x="320993" y="664845"/>
                    <a:pt x="24765" y="664845"/>
                  </a:cubicBezTo>
                  <a:cubicBezTo>
                    <a:pt x="11430" y="664845"/>
                    <a:pt x="0" y="653415"/>
                    <a:pt x="0" y="640080"/>
                  </a:cubicBezTo>
                  <a:lnTo>
                    <a:pt x="0" y="640080"/>
                  </a:lnTo>
                  <a:cubicBezTo>
                    <a:pt x="0" y="626745"/>
                    <a:pt x="11430" y="615315"/>
                    <a:pt x="24765" y="615315"/>
                  </a:cubicBezTo>
                  <a:lnTo>
                    <a:pt x="24765" y="615315"/>
                  </a:lnTo>
                  <a:close/>
                  <a:moveTo>
                    <a:pt x="24765" y="821055"/>
                  </a:moveTo>
                  <a:cubicBezTo>
                    <a:pt x="321945" y="821055"/>
                    <a:pt x="619125" y="821055"/>
                    <a:pt x="915352" y="821055"/>
                  </a:cubicBezTo>
                  <a:cubicBezTo>
                    <a:pt x="928688" y="821055"/>
                    <a:pt x="940118" y="832485"/>
                    <a:pt x="940118" y="845820"/>
                  </a:cubicBezTo>
                  <a:lnTo>
                    <a:pt x="940118" y="845820"/>
                  </a:lnTo>
                  <a:cubicBezTo>
                    <a:pt x="940118" y="859155"/>
                    <a:pt x="928688" y="870585"/>
                    <a:pt x="915352" y="870585"/>
                  </a:cubicBezTo>
                  <a:cubicBezTo>
                    <a:pt x="618173" y="870585"/>
                    <a:pt x="320993" y="870585"/>
                    <a:pt x="24765" y="870585"/>
                  </a:cubicBezTo>
                  <a:cubicBezTo>
                    <a:pt x="11430" y="870585"/>
                    <a:pt x="0" y="859155"/>
                    <a:pt x="0" y="845820"/>
                  </a:cubicBezTo>
                  <a:lnTo>
                    <a:pt x="0" y="845820"/>
                  </a:lnTo>
                  <a:cubicBezTo>
                    <a:pt x="0" y="831532"/>
                    <a:pt x="11430" y="821055"/>
                    <a:pt x="24765" y="821055"/>
                  </a:cubicBezTo>
                  <a:lnTo>
                    <a:pt x="24765" y="821055"/>
                  </a:lnTo>
                  <a:close/>
                  <a:moveTo>
                    <a:pt x="24765" y="1025842"/>
                  </a:moveTo>
                  <a:cubicBezTo>
                    <a:pt x="321945" y="1025842"/>
                    <a:pt x="619125" y="1025842"/>
                    <a:pt x="915352" y="1025842"/>
                  </a:cubicBezTo>
                  <a:cubicBezTo>
                    <a:pt x="928688" y="1025842"/>
                    <a:pt x="940118" y="1037272"/>
                    <a:pt x="940118" y="1050607"/>
                  </a:cubicBezTo>
                  <a:lnTo>
                    <a:pt x="940118" y="1050607"/>
                  </a:lnTo>
                  <a:cubicBezTo>
                    <a:pt x="940118" y="1063942"/>
                    <a:pt x="928688" y="1075373"/>
                    <a:pt x="915352" y="1075373"/>
                  </a:cubicBezTo>
                  <a:cubicBezTo>
                    <a:pt x="618173" y="1075373"/>
                    <a:pt x="320993" y="1075373"/>
                    <a:pt x="24765" y="1075373"/>
                  </a:cubicBezTo>
                  <a:cubicBezTo>
                    <a:pt x="11430" y="1075373"/>
                    <a:pt x="0" y="1063942"/>
                    <a:pt x="0" y="1050607"/>
                  </a:cubicBezTo>
                  <a:lnTo>
                    <a:pt x="0" y="1050607"/>
                  </a:lnTo>
                  <a:cubicBezTo>
                    <a:pt x="0" y="1037272"/>
                    <a:pt x="11430" y="1025842"/>
                    <a:pt x="24765" y="1025842"/>
                  </a:cubicBezTo>
                  <a:lnTo>
                    <a:pt x="24765" y="1025842"/>
                  </a:lnTo>
                  <a:close/>
                  <a:moveTo>
                    <a:pt x="24765" y="1231582"/>
                  </a:moveTo>
                  <a:cubicBezTo>
                    <a:pt x="321945" y="1231582"/>
                    <a:pt x="619125" y="1231582"/>
                    <a:pt x="915352" y="1231582"/>
                  </a:cubicBezTo>
                  <a:cubicBezTo>
                    <a:pt x="928688" y="1231582"/>
                    <a:pt x="940118" y="1243013"/>
                    <a:pt x="940118" y="1256348"/>
                  </a:cubicBezTo>
                  <a:lnTo>
                    <a:pt x="940118" y="1256348"/>
                  </a:lnTo>
                  <a:cubicBezTo>
                    <a:pt x="940118" y="1269682"/>
                    <a:pt x="928688" y="1281113"/>
                    <a:pt x="915352" y="1281113"/>
                  </a:cubicBezTo>
                  <a:cubicBezTo>
                    <a:pt x="618173" y="1281113"/>
                    <a:pt x="320993" y="1281113"/>
                    <a:pt x="24765" y="1281113"/>
                  </a:cubicBezTo>
                  <a:cubicBezTo>
                    <a:pt x="11430" y="1281113"/>
                    <a:pt x="0" y="1269682"/>
                    <a:pt x="0" y="1256348"/>
                  </a:cubicBezTo>
                  <a:lnTo>
                    <a:pt x="0" y="1256348"/>
                  </a:lnTo>
                  <a:cubicBezTo>
                    <a:pt x="0" y="1243013"/>
                    <a:pt x="11430" y="1231582"/>
                    <a:pt x="24765" y="1231582"/>
                  </a:cubicBezTo>
                  <a:lnTo>
                    <a:pt x="24765" y="1231582"/>
                  </a:lnTo>
                  <a:close/>
                  <a:moveTo>
                    <a:pt x="24765" y="1437323"/>
                  </a:moveTo>
                  <a:lnTo>
                    <a:pt x="915352" y="1437323"/>
                  </a:lnTo>
                  <a:cubicBezTo>
                    <a:pt x="928688" y="1437323"/>
                    <a:pt x="940118" y="1448752"/>
                    <a:pt x="940118" y="1462088"/>
                  </a:cubicBezTo>
                  <a:lnTo>
                    <a:pt x="940118" y="1462088"/>
                  </a:lnTo>
                  <a:cubicBezTo>
                    <a:pt x="940118" y="1475423"/>
                    <a:pt x="928688" y="1486852"/>
                    <a:pt x="915352" y="1486852"/>
                  </a:cubicBezTo>
                  <a:lnTo>
                    <a:pt x="24765" y="1486852"/>
                  </a:lnTo>
                  <a:cubicBezTo>
                    <a:pt x="11430" y="1486852"/>
                    <a:pt x="0" y="1475423"/>
                    <a:pt x="0" y="1462088"/>
                  </a:cubicBezTo>
                  <a:lnTo>
                    <a:pt x="0" y="1462088"/>
                  </a:lnTo>
                  <a:cubicBezTo>
                    <a:pt x="0" y="1447800"/>
                    <a:pt x="11430" y="1437323"/>
                    <a:pt x="24765" y="1437323"/>
                  </a:cubicBezTo>
                  <a:close/>
                </a:path>
              </a:pathLst>
            </a:custGeom>
            <a:solidFill>
              <a:srgbClr val="F6E2C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35" name="Google Shape;81;p4">
              <a:extLst>
                <a:ext uri="{FF2B5EF4-FFF2-40B4-BE49-F238E27FC236}">
                  <a16:creationId xmlns:a16="http://schemas.microsoft.com/office/drawing/2014/main" id="{FA61B4E3-7C0F-B3F5-8AA6-8D5156623BBC}"/>
                </a:ext>
              </a:extLst>
            </p:cNvPr>
            <p:cNvSpPr/>
            <p:nvPr/>
          </p:nvSpPr>
          <p:spPr>
            <a:xfrm>
              <a:off x="1887150" y="10466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6" name="Google Shape;82;p4">
              <a:extLst>
                <a:ext uri="{FF2B5EF4-FFF2-40B4-BE49-F238E27FC236}">
                  <a16:creationId xmlns:a16="http://schemas.microsoft.com/office/drawing/2014/main" id="{24FBCECB-45BF-47CF-322C-75B36FE2B275}"/>
                </a:ext>
              </a:extLst>
            </p:cNvPr>
            <p:cNvSpPr/>
            <p:nvPr/>
          </p:nvSpPr>
          <p:spPr>
            <a:xfrm>
              <a:off x="1883238" y="21408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7" name="Google Shape;83;p4">
              <a:extLst>
                <a:ext uri="{FF2B5EF4-FFF2-40B4-BE49-F238E27FC236}">
                  <a16:creationId xmlns:a16="http://schemas.microsoft.com/office/drawing/2014/main" id="{AED047F6-C893-494E-1B74-1871A419A218}"/>
                </a:ext>
              </a:extLst>
            </p:cNvPr>
            <p:cNvSpPr/>
            <p:nvPr/>
          </p:nvSpPr>
          <p:spPr>
            <a:xfrm>
              <a:off x="1887150" y="3256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8" name="Google Shape;84;p4">
              <a:extLst>
                <a:ext uri="{FF2B5EF4-FFF2-40B4-BE49-F238E27FC236}">
                  <a16:creationId xmlns:a16="http://schemas.microsoft.com/office/drawing/2014/main" id="{6FA6E2B5-F19D-0CF1-2093-1EB8113384BA}"/>
                </a:ext>
              </a:extLst>
            </p:cNvPr>
            <p:cNvSpPr/>
            <p:nvPr/>
          </p:nvSpPr>
          <p:spPr>
            <a:xfrm>
              <a:off x="1883238" y="4274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1039" name="Google Shape;85;p4">
              <a:extLst>
                <a:ext uri="{FF2B5EF4-FFF2-40B4-BE49-F238E27FC236}">
                  <a16:creationId xmlns:a16="http://schemas.microsoft.com/office/drawing/2014/main" id="{0B9F2929-127C-C876-543E-DFED9F40AF0D}"/>
                </a:ext>
              </a:extLst>
            </p:cNvPr>
            <p:cNvSpPr/>
            <p:nvPr/>
          </p:nvSpPr>
          <p:spPr>
            <a:xfrm>
              <a:off x="1883238" y="5417425"/>
              <a:ext cx="518700" cy="518700"/>
            </a:xfrm>
            <a:prstGeom prst="ellipse">
              <a:avLst/>
            </a:prstGeom>
            <a:solidFill>
              <a:srgbClr val="B1906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gr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5" y="2090648"/>
            <a:ext cx="4618301"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vi-VN" sz="3200" b="1" dirty="0">
                <a:latin typeface="Cambria" panose="02040503050406030204" pitchFamily="18" charset="0"/>
                <a:ea typeface="Cambria" panose="02040503050406030204" pitchFamily="18" charset="0"/>
                <a:cs typeface="Times New Roman" pitchFamily="18" charset="0"/>
              </a:rPr>
              <a:t>Đọc thông tin, hãy cho biết Kinh thành Huế được xây dựng vào triều đại nào?</a:t>
            </a:r>
            <a:endParaRPr lang="en-US" sz="3200" b="1" dirty="0">
              <a:solidFill>
                <a:schemeClr val="tx1"/>
              </a:solidFill>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sp>
        <p:nvSpPr>
          <p:cNvPr id="1048" name="TextBox 1047">
            <a:extLst>
              <a:ext uri="{FF2B5EF4-FFF2-40B4-BE49-F238E27FC236}">
                <a16:creationId xmlns:a16="http://schemas.microsoft.com/office/drawing/2014/main" id="{C3F3F181-5C4E-54D6-BDCB-5C2048A0BB4A}"/>
              </a:ext>
            </a:extLst>
          </p:cNvPr>
          <p:cNvSpPr txBox="1"/>
          <p:nvPr/>
        </p:nvSpPr>
        <p:spPr>
          <a:xfrm>
            <a:off x="5669801" y="1829783"/>
            <a:ext cx="5845259" cy="317009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4000" b="1" dirty="0" err="1">
                <a:latin typeface="Cambria" panose="02040503050406030204" pitchFamily="18" charset="0"/>
                <a:ea typeface="Cambria" panose="02040503050406030204" pitchFamily="18" charset="0"/>
              </a:rPr>
              <a:t>Kinh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thành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Huế</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được</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xây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dựng</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từ</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thời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nhà</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Nguyễn</a:t>
            </a:r>
            <a:r>
              <a:rPr lang="en-US" altLang="en-US" sz="4000" b="1" dirty="0">
                <a:latin typeface="Cambria" panose="02040503050406030204" pitchFamily="18" charset="0"/>
                <a:ea typeface="Cambria" panose="02040503050406030204" pitchFamily="18" charset="0"/>
              </a:rPr>
              <a:t>. </a:t>
            </a:r>
            <a:r>
              <a:rPr lang="vi-VN" altLang="en-US" sz="4000" b="1" dirty="0">
                <a:latin typeface="Cambria" panose="02040503050406030204" pitchFamily="18" charset="0"/>
                <a:ea typeface="Cambria" panose="02040503050406030204" pitchFamily="18" charset="0"/>
              </a:rPr>
              <a:t>Nơi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đây</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gắn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liền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với</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nhiều</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sự</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kiện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lịch</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sử</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của</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dân</a:t>
            </a:r>
            <a:r>
              <a:rPr lang="en-US" altLang="en-US" sz="4000" b="1" dirty="0">
                <a:latin typeface="Cambria" panose="02040503050406030204" pitchFamily="18" charset="0"/>
                <a:ea typeface="Cambria" panose="02040503050406030204" pitchFamily="18" charset="0"/>
              </a:rPr>
              <a:t> </a:t>
            </a:r>
            <a:r>
              <a:rPr lang="en-US" altLang="en-US" sz="4000" b="1" dirty="0" err="1">
                <a:latin typeface="Cambria" panose="02040503050406030204" pitchFamily="18" charset="0"/>
                <a:ea typeface="Cambria" panose="02040503050406030204" pitchFamily="18" charset="0"/>
              </a:rPr>
              <a:t>tộc</a:t>
            </a:r>
            <a:r>
              <a:rPr lang="en-US" altLang="en-US" sz="4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0549943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48"/>
                                        </p:tgtEl>
                                        <p:attrNameLst>
                                          <p:attrName>style.visibility</p:attrName>
                                        </p:attrNameLst>
                                      </p:cBhvr>
                                      <p:to>
                                        <p:strVal val="visible"/>
                                      </p:to>
                                    </p:set>
                                    <p:animEffect transition="in" filter="wipe(down)">
                                      <p:cBhvr>
                                        <p:cTn id="12" dur="580">
                                          <p:stCondLst>
                                            <p:cond delay="0"/>
                                          </p:stCondLst>
                                        </p:cTn>
                                        <p:tgtEl>
                                          <p:spTgt spid="1048"/>
                                        </p:tgtEl>
                                      </p:cBhvr>
                                    </p:animEffect>
                                    <p:anim calcmode="lin" valueType="num">
                                      <p:cBhvr>
                                        <p:cTn id="13" dur="1822" tmFilter="0,0; 0.14,0.36; 0.43,0.73; 0.71,0.91; 1.0,1.0">
                                          <p:stCondLst>
                                            <p:cond delay="0"/>
                                          </p:stCondLst>
                                        </p:cTn>
                                        <p:tgtEl>
                                          <p:spTgt spid="104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4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4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4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48"/>
                                        </p:tgtEl>
                                        <p:attrNameLst>
                                          <p:attrName>ppt_y</p:attrName>
                                        </p:attrNameLst>
                                      </p:cBhvr>
                                      <p:tavLst>
                                        <p:tav tm="0" fmla="#ppt_y-sin(pi*$)/81">
                                          <p:val>
                                            <p:fltVal val="0"/>
                                          </p:val>
                                        </p:tav>
                                        <p:tav tm="100000">
                                          <p:val>
                                            <p:fltVal val="1"/>
                                          </p:val>
                                        </p:tav>
                                      </p:tavLst>
                                    </p:anim>
                                    <p:animScale>
                                      <p:cBhvr>
                                        <p:cTn id="18" dur="26">
                                          <p:stCondLst>
                                            <p:cond delay="650"/>
                                          </p:stCondLst>
                                        </p:cTn>
                                        <p:tgtEl>
                                          <p:spTgt spid="1048"/>
                                        </p:tgtEl>
                                      </p:cBhvr>
                                      <p:to x="100000" y="60000"/>
                                    </p:animScale>
                                    <p:animScale>
                                      <p:cBhvr>
                                        <p:cTn id="19" dur="166" decel="50000">
                                          <p:stCondLst>
                                            <p:cond delay="676"/>
                                          </p:stCondLst>
                                        </p:cTn>
                                        <p:tgtEl>
                                          <p:spTgt spid="1048"/>
                                        </p:tgtEl>
                                      </p:cBhvr>
                                      <p:to x="100000" y="100000"/>
                                    </p:animScale>
                                    <p:animScale>
                                      <p:cBhvr>
                                        <p:cTn id="20" dur="26">
                                          <p:stCondLst>
                                            <p:cond delay="1312"/>
                                          </p:stCondLst>
                                        </p:cTn>
                                        <p:tgtEl>
                                          <p:spTgt spid="1048"/>
                                        </p:tgtEl>
                                      </p:cBhvr>
                                      <p:to x="100000" y="80000"/>
                                    </p:animScale>
                                    <p:animScale>
                                      <p:cBhvr>
                                        <p:cTn id="21" dur="166" decel="50000">
                                          <p:stCondLst>
                                            <p:cond delay="1338"/>
                                          </p:stCondLst>
                                        </p:cTn>
                                        <p:tgtEl>
                                          <p:spTgt spid="1048"/>
                                        </p:tgtEl>
                                      </p:cBhvr>
                                      <p:to x="100000" y="100000"/>
                                    </p:animScale>
                                    <p:animScale>
                                      <p:cBhvr>
                                        <p:cTn id="22" dur="26">
                                          <p:stCondLst>
                                            <p:cond delay="1642"/>
                                          </p:stCondLst>
                                        </p:cTn>
                                        <p:tgtEl>
                                          <p:spTgt spid="1048"/>
                                        </p:tgtEl>
                                      </p:cBhvr>
                                      <p:to x="100000" y="90000"/>
                                    </p:animScale>
                                    <p:animScale>
                                      <p:cBhvr>
                                        <p:cTn id="23" dur="166" decel="50000">
                                          <p:stCondLst>
                                            <p:cond delay="1668"/>
                                          </p:stCondLst>
                                        </p:cTn>
                                        <p:tgtEl>
                                          <p:spTgt spid="1048"/>
                                        </p:tgtEl>
                                      </p:cBhvr>
                                      <p:to x="100000" y="100000"/>
                                    </p:animScale>
                                    <p:animScale>
                                      <p:cBhvr>
                                        <p:cTn id="24" dur="26">
                                          <p:stCondLst>
                                            <p:cond delay="1808"/>
                                          </p:stCondLst>
                                        </p:cTn>
                                        <p:tgtEl>
                                          <p:spTgt spid="1048"/>
                                        </p:tgtEl>
                                      </p:cBhvr>
                                      <p:to x="100000" y="95000"/>
                                    </p:animScale>
                                    <p:animScale>
                                      <p:cBhvr>
                                        <p:cTn id="25" dur="166" decel="50000">
                                          <p:stCondLst>
                                            <p:cond delay="1834"/>
                                          </p:stCondLst>
                                        </p:cTn>
                                        <p:tgtEl>
                                          <p:spTgt spid="104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104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79513" y="-15136"/>
            <a:ext cx="12271514"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pic>
        <p:nvPicPr>
          <p:cNvPr id="10" name="图片 19">
            <a:extLst>
              <a:ext uri="{FF2B5EF4-FFF2-40B4-BE49-F238E27FC236}">
                <a16:creationId xmlns:a16="http://schemas.microsoft.com/office/drawing/2014/main" id="{C98700DC-97D2-AB6D-2F90-A234C7864E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12" name="图片 30">
            <a:extLst>
              <a:ext uri="{FF2B5EF4-FFF2-40B4-BE49-F238E27FC236}">
                <a16:creationId xmlns:a16="http://schemas.microsoft.com/office/drawing/2014/main" id="{D9A29EAE-7355-66FC-CFD6-483D59DCEC1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14" name="Picture 158" descr="200712419435657_1">
            <a:extLst>
              <a:ext uri="{FF2B5EF4-FFF2-40B4-BE49-F238E27FC236}">
                <a16:creationId xmlns:a16="http://schemas.microsoft.com/office/drawing/2014/main" id="{6128225E-5D4A-8314-A2ED-9058593FA765}"/>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59" descr="10004015438746072987">
            <a:extLst>
              <a:ext uri="{FF2B5EF4-FFF2-40B4-BE49-F238E27FC236}">
                <a16:creationId xmlns:a16="http://schemas.microsoft.com/office/drawing/2014/main" id="{AEA3B1CF-A116-DDE9-A483-5068B807DB14}"/>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Rounded Corners 1">
            <a:extLst>
              <a:ext uri="{FF2B5EF4-FFF2-40B4-BE49-F238E27FC236}">
                <a16:creationId xmlns:a16="http://schemas.microsoft.com/office/drawing/2014/main" id="{050AC276-B5CB-44B6-E377-AAA61355B2FA}"/>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ác định được vị trí Cố đô Huế trên lược đồ hoặc bản đồ.</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Miêu tả được vẻ đẹp Cố đô Huế qua hình ảnh s</a:t>
            </a:r>
            <a:r>
              <a:rPr lang="en-US" sz="3600">
                <a:solidFill>
                  <a:prstClr val="black"/>
                </a:solidFill>
                <a:latin typeface="Calibri" panose="020F0502020204030204" pitchFamily="34" charset="0"/>
                <a:cs typeface="Calibri" panose="020F0502020204030204" pitchFamily="34" charset="0"/>
              </a:rPr>
              <a:t>ô</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ng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Hương, núi Ngự và một số công trình tiêu biểu.</a:t>
            </a:r>
          </a:p>
          <a:p>
            <a:pPr marL="1028700" marR="0" lvl="0" indent="-571500" algn="just" defTabSz="914400" rtl="0" eaLnBrk="1" fontAlgn="auto" latinLnBrk="0" hangingPunct="1">
              <a:lnSpc>
                <a:spcPct val="100000"/>
              </a:lnSpc>
              <a:spcBef>
                <a:spcPts val="1200"/>
              </a:spcBef>
              <a:spcAft>
                <a:spcPts val="0"/>
              </a:spcAft>
              <a:buClrTx/>
              <a:buSzTx/>
              <a:buFont typeface="Wingdings" panose="05000000000000000000" pitchFamily="2" charset="2"/>
              <a:buChar char="q"/>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Kể lại được một số câu chuyện lịch sử liên quan đến Cố đô Huế.</a:t>
            </a:r>
          </a:p>
        </p:txBody>
      </p:sp>
      <p:pic>
        <p:nvPicPr>
          <p:cNvPr id="19" name="Picture 18">
            <a:extLst>
              <a:ext uri="{FF2B5EF4-FFF2-40B4-BE49-F238E27FC236}">
                <a16:creationId xmlns:a16="http://schemas.microsoft.com/office/drawing/2014/main" id="{D8E335A6-C36B-718A-9166-B581AD4B4F2C}"/>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29662446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p:cTn id="7"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6">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anim calcmode="lin" valueType="num">
                                      <p:cBhvr>
                                        <p:cTn id="13"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6">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anim calcmode="lin" valueType="num">
                                      <p:cBhvr>
                                        <p:cTn id="19" dur="500" fill="hold"/>
                                        <p:tgtEl>
                                          <p:spTgt spid="16">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6">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3200" b="1" dirty="0">
                <a:solidFill>
                  <a:prstClr val="black"/>
                </a:solidFill>
                <a:latin typeface="Cambria" panose="02040503050406030204" pitchFamily="18" charset="0"/>
                <a:ea typeface="Cambria" panose="02040503050406030204" pitchFamily="18" charset="0"/>
                <a:cs typeface="Times New Roman" pitchFamily="18" charset="0"/>
              </a:rPr>
              <a:t>Q</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uan sát hình và đọc câu chuyện Cuộc phản công quân Pháp</a:t>
            </a:r>
            <a:r>
              <a:rPr lang="en-US" sz="3200" b="1" dirty="0">
                <a:solidFill>
                  <a:prstClr val="black"/>
                </a:solidFill>
                <a:latin typeface="Cambria" panose="02040503050406030204" pitchFamily="18" charset="0"/>
                <a:ea typeface="Cambria" panose="02040503050406030204" pitchFamily="18" charset="0"/>
                <a:cs typeface="Times New Roman" pitchFamily="18" charset="0"/>
              </a:rPr>
              <a:t> </a:t>
            </a:r>
            <a:r>
              <a:rPr lang="vi-VN" sz="3200" b="1" dirty="0">
                <a:solidFill>
                  <a:prstClr val="black"/>
                </a:solidFill>
                <a:latin typeface="Cambria" panose="02040503050406030204" pitchFamily="18" charset="0"/>
                <a:ea typeface="Cambria" panose="02040503050406030204" pitchFamily="18" charset="0"/>
                <a:cs typeface="Times New Roman" pitchFamily="18" charset="0"/>
              </a:rPr>
              <a:t>ở kinh thành Huế</a:t>
            </a: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EB5BDE6-822C-9289-894A-2F1978F6B6F5}"/>
              </a:ext>
            </a:extLst>
          </p:cNvPr>
          <p:cNvPicPr>
            <a:picLocks noChangeAspect="1"/>
          </p:cNvPicPr>
          <p:nvPr/>
        </p:nvPicPr>
        <p:blipFill>
          <a:blip r:embed="rId7"/>
          <a:stretch>
            <a:fillRect/>
          </a:stretch>
        </p:blipFill>
        <p:spPr>
          <a:xfrm>
            <a:off x="4677153" y="712382"/>
            <a:ext cx="7293004" cy="5190239"/>
          </a:xfrm>
          <a:prstGeom prst="rect">
            <a:avLst/>
          </a:prstGeom>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410533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1" name="Google Shape;71;p2">
            <a:extLst>
              <a:ext uri="{FF2B5EF4-FFF2-40B4-BE49-F238E27FC236}">
                <a16:creationId xmlns:a16="http://schemas.microsoft.com/office/drawing/2014/main" id="{20E96D55-B331-CC36-5A22-2AB0B5009AE0}"/>
              </a:ext>
            </a:extLst>
          </p:cNvPr>
          <p:cNvGrpSpPr/>
          <p:nvPr/>
        </p:nvGrpSpPr>
        <p:grpSpPr>
          <a:xfrm rot="3033166">
            <a:off x="11095870" y="-545814"/>
            <a:ext cx="410609" cy="1583635"/>
            <a:chOff x="5930618" y="1536098"/>
            <a:chExt cx="1609023" cy="2932306"/>
          </a:xfrm>
        </p:grpSpPr>
        <p:grpSp>
          <p:nvGrpSpPr>
            <p:cNvPr id="12" name="Google Shape;72;p2">
              <a:extLst>
                <a:ext uri="{FF2B5EF4-FFF2-40B4-BE49-F238E27FC236}">
                  <a16:creationId xmlns:a16="http://schemas.microsoft.com/office/drawing/2014/main" id="{2B45EB57-82AD-B722-3EFE-46720CDC45D1}"/>
                </a:ext>
              </a:extLst>
            </p:cNvPr>
            <p:cNvGrpSpPr/>
            <p:nvPr/>
          </p:nvGrpSpPr>
          <p:grpSpPr>
            <a:xfrm>
              <a:off x="5930618" y="1536098"/>
              <a:ext cx="1609023" cy="2932306"/>
              <a:chOff x="6208295" y="550435"/>
              <a:chExt cx="1609023" cy="2932306"/>
            </a:xfrm>
          </p:grpSpPr>
          <p:sp>
            <p:nvSpPr>
              <p:cNvPr id="28" name="Google Shape;73;p2">
                <a:extLst>
                  <a:ext uri="{FF2B5EF4-FFF2-40B4-BE49-F238E27FC236}">
                    <a16:creationId xmlns:a16="http://schemas.microsoft.com/office/drawing/2014/main" id="{9A62E1C2-33F3-DCEC-2A16-2DA14DA577D2}"/>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74;p2">
                <a:extLst>
                  <a:ext uri="{FF2B5EF4-FFF2-40B4-BE49-F238E27FC236}">
                    <a16:creationId xmlns:a16="http://schemas.microsoft.com/office/drawing/2014/main" id="{D53BA861-A5F8-29FD-1847-A7BAEDD0ADDE}"/>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75;p2">
                <a:extLst>
                  <a:ext uri="{FF2B5EF4-FFF2-40B4-BE49-F238E27FC236}">
                    <a16:creationId xmlns:a16="http://schemas.microsoft.com/office/drawing/2014/main" id="{7BE59A4E-C615-278F-E439-49E0D9147FF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76;p2">
                <a:extLst>
                  <a:ext uri="{FF2B5EF4-FFF2-40B4-BE49-F238E27FC236}">
                    <a16:creationId xmlns:a16="http://schemas.microsoft.com/office/drawing/2014/main" id="{4D7572AC-D067-41C3-8C69-F61BE190CC9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77;p2">
                <a:extLst>
                  <a:ext uri="{FF2B5EF4-FFF2-40B4-BE49-F238E27FC236}">
                    <a16:creationId xmlns:a16="http://schemas.microsoft.com/office/drawing/2014/main" id="{CA4B1EC6-F067-68D2-8BB2-CB3C50784867}"/>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78;p2">
                <a:extLst>
                  <a:ext uri="{FF2B5EF4-FFF2-40B4-BE49-F238E27FC236}">
                    <a16:creationId xmlns:a16="http://schemas.microsoft.com/office/drawing/2014/main" id="{5BA27D05-D3C7-91FE-94D0-07C4A96FA4C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79;p2">
                <a:extLst>
                  <a:ext uri="{FF2B5EF4-FFF2-40B4-BE49-F238E27FC236}">
                    <a16:creationId xmlns:a16="http://schemas.microsoft.com/office/drawing/2014/main" id="{F93B6883-12C7-7B2E-C659-23B1608FDC48}"/>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80;p2">
                <a:extLst>
                  <a:ext uri="{FF2B5EF4-FFF2-40B4-BE49-F238E27FC236}">
                    <a16:creationId xmlns:a16="http://schemas.microsoft.com/office/drawing/2014/main" id="{0BF9B724-4378-0A49-29BE-0F1C9D09B9CB}"/>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9" name="Google Shape;81;p2">
                <a:extLst>
                  <a:ext uri="{FF2B5EF4-FFF2-40B4-BE49-F238E27FC236}">
                    <a16:creationId xmlns:a16="http://schemas.microsoft.com/office/drawing/2014/main" id="{76C6C3A8-B670-68B6-AB81-2425231766C4}"/>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3" name="Google Shape;82;p2">
              <a:extLst>
                <a:ext uri="{FF2B5EF4-FFF2-40B4-BE49-F238E27FC236}">
                  <a16:creationId xmlns:a16="http://schemas.microsoft.com/office/drawing/2014/main" id="{BFCB7FD3-9246-CED0-5225-E8394587FC56}"/>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3;p2">
              <a:extLst>
                <a:ext uri="{FF2B5EF4-FFF2-40B4-BE49-F238E27FC236}">
                  <a16:creationId xmlns:a16="http://schemas.microsoft.com/office/drawing/2014/main" id="{CB6411BA-8090-299F-A1B3-42E35258BDDB}"/>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4;p2">
              <a:extLst>
                <a:ext uri="{FF2B5EF4-FFF2-40B4-BE49-F238E27FC236}">
                  <a16:creationId xmlns:a16="http://schemas.microsoft.com/office/drawing/2014/main" id="{8208EFC9-45C0-2A12-7DD6-3C607533460D}"/>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9" name="Google Shape;85;p2">
              <a:extLst>
                <a:ext uri="{FF2B5EF4-FFF2-40B4-BE49-F238E27FC236}">
                  <a16:creationId xmlns:a16="http://schemas.microsoft.com/office/drawing/2014/main" id="{6F3284BF-8B82-8352-B2E5-6AD9143F05E8}"/>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86;p2">
              <a:extLst>
                <a:ext uri="{FF2B5EF4-FFF2-40B4-BE49-F238E27FC236}">
                  <a16:creationId xmlns:a16="http://schemas.microsoft.com/office/drawing/2014/main" id="{C7B0AEBC-BFFB-30C9-3ADE-72BC8F6D1A92}"/>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87;p2">
              <a:extLst>
                <a:ext uri="{FF2B5EF4-FFF2-40B4-BE49-F238E27FC236}">
                  <a16:creationId xmlns:a16="http://schemas.microsoft.com/office/drawing/2014/main" id="{514C0F9A-DBF0-CCAC-7F88-F16D45527929}"/>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88;p2">
              <a:extLst>
                <a:ext uri="{FF2B5EF4-FFF2-40B4-BE49-F238E27FC236}">
                  <a16:creationId xmlns:a16="http://schemas.microsoft.com/office/drawing/2014/main" id="{AE58754C-6D7A-DEEE-C439-AE3BFCB23611}"/>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9;p2">
              <a:extLst>
                <a:ext uri="{FF2B5EF4-FFF2-40B4-BE49-F238E27FC236}">
                  <a16:creationId xmlns:a16="http://schemas.microsoft.com/office/drawing/2014/main" id="{F53DA60F-FA07-0229-64FE-382E8AAD6DD3}"/>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90;p2">
              <a:extLst>
                <a:ext uri="{FF2B5EF4-FFF2-40B4-BE49-F238E27FC236}">
                  <a16:creationId xmlns:a16="http://schemas.microsoft.com/office/drawing/2014/main" id="{195A2997-CDE4-DC4B-8CE2-0F8758319515}"/>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grpSp>
        <p:nvGrpSpPr>
          <p:cNvPr id="7" name="Group 6">
            <a:extLst>
              <a:ext uri="{FF2B5EF4-FFF2-40B4-BE49-F238E27FC236}">
                <a16:creationId xmlns:a16="http://schemas.microsoft.com/office/drawing/2014/main" id="{F78E25ED-AAAB-3FA1-F6BA-B5C7D55770AA}"/>
              </a:ext>
            </a:extLst>
          </p:cNvPr>
          <p:cNvGrpSpPr/>
          <p:nvPr/>
        </p:nvGrpSpPr>
        <p:grpSpPr>
          <a:xfrm>
            <a:off x="187614" y="3557942"/>
            <a:ext cx="4618301" cy="3457858"/>
            <a:chOff x="187614" y="3557942"/>
            <a:chExt cx="4618301" cy="3457858"/>
          </a:xfrm>
        </p:grpSpPr>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a:extLst>
              <a:ext uri="{FF2B5EF4-FFF2-40B4-BE49-F238E27FC236}">
                <a16:creationId xmlns:a16="http://schemas.microsoft.com/office/drawing/2014/main" id="{751543EC-1C59-2BF7-71AE-54CFBBCF1B04}"/>
              </a:ext>
            </a:extLst>
          </p:cNvPr>
          <p:cNvSpPr txBox="1"/>
          <p:nvPr/>
        </p:nvSpPr>
        <p:spPr>
          <a:xfrm>
            <a:off x="4797931" y="1000443"/>
            <a:ext cx="6887250"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nổ</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ra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vào</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thời</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gian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nào</a:t>
            </a:r>
            <a:r>
              <a:rPr lang="en-US" altLang="en-US" sz="3600" b="1" dirty="0">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6B5D0454-57BF-FAFB-0DFC-2AED0060AB74}"/>
              </a:ext>
            </a:extLst>
          </p:cNvPr>
          <p:cNvSpPr txBox="1"/>
          <p:nvPr/>
        </p:nvSpPr>
        <p:spPr>
          <a:xfrm>
            <a:off x="4861727" y="260595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Ai là người khởi xướng cuộc phản công đó?</a:t>
            </a:r>
            <a:endParaRPr lang="en-US" altLang="en-US" sz="36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A582CED6-D311-E7FA-D323-78AAED20D0AC}"/>
              </a:ext>
            </a:extLst>
          </p:cNvPr>
          <p:cNvSpPr txBox="1"/>
          <p:nvPr/>
        </p:nvSpPr>
        <p:spPr>
          <a:xfrm>
            <a:off x="4882992" y="4105149"/>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Cuộc phản công diễn ra như thế nào?</a:t>
            </a:r>
            <a:endParaRPr lang="en-US" altLang="en-US" sz="36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C028B643-AB8F-1085-C923-0D80D1F8F99A}"/>
              </a:ext>
            </a:extLst>
          </p:cNvPr>
          <p:cNvSpPr txBox="1"/>
          <p:nvPr/>
        </p:nvSpPr>
        <p:spPr>
          <a:xfrm>
            <a:off x="4904257" y="5572442"/>
            <a:ext cx="6823455" cy="1200329"/>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vi-VN" altLang="en-US" sz="3600" b="1" dirty="0">
                <a:latin typeface="Cambria" panose="02040503050406030204" pitchFamily="18" charset="0"/>
                <a:ea typeface="Cambria" panose="02040503050406030204" pitchFamily="18" charset="0"/>
              </a:rPr>
              <a:t>Em có nhận xét gì về thái độ của quân Pháp</a:t>
            </a:r>
            <a:r>
              <a:rPr lang="en-US" altLang="en-US" sz="3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640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80">
                                          <p:stCondLst>
                                            <p:cond delay="0"/>
                                          </p:stCondLst>
                                        </p:cTn>
                                        <p:tgtEl>
                                          <p:spTgt spid="16"/>
                                        </p:tgtEl>
                                      </p:cBhvr>
                                    </p:animEffect>
                                    <p:anim calcmode="lin" valueType="num">
                                      <p:cBhvr>
                                        <p:cTn id="4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4" dur="26">
                                          <p:stCondLst>
                                            <p:cond delay="650"/>
                                          </p:stCondLst>
                                        </p:cTn>
                                        <p:tgtEl>
                                          <p:spTgt spid="16"/>
                                        </p:tgtEl>
                                      </p:cBhvr>
                                      <p:to x="100000" y="60000"/>
                                    </p:animScale>
                                    <p:animScale>
                                      <p:cBhvr>
                                        <p:cTn id="55" dur="166" decel="50000">
                                          <p:stCondLst>
                                            <p:cond delay="676"/>
                                          </p:stCondLst>
                                        </p:cTn>
                                        <p:tgtEl>
                                          <p:spTgt spid="16"/>
                                        </p:tgtEl>
                                      </p:cBhvr>
                                      <p:to x="100000" y="100000"/>
                                    </p:animScale>
                                    <p:animScale>
                                      <p:cBhvr>
                                        <p:cTn id="56" dur="26">
                                          <p:stCondLst>
                                            <p:cond delay="1312"/>
                                          </p:stCondLst>
                                        </p:cTn>
                                        <p:tgtEl>
                                          <p:spTgt spid="16"/>
                                        </p:tgtEl>
                                      </p:cBhvr>
                                      <p:to x="100000" y="80000"/>
                                    </p:animScale>
                                    <p:animScale>
                                      <p:cBhvr>
                                        <p:cTn id="57" dur="166" decel="50000">
                                          <p:stCondLst>
                                            <p:cond delay="1338"/>
                                          </p:stCondLst>
                                        </p:cTn>
                                        <p:tgtEl>
                                          <p:spTgt spid="16"/>
                                        </p:tgtEl>
                                      </p:cBhvr>
                                      <p:to x="100000" y="100000"/>
                                    </p:animScale>
                                    <p:animScale>
                                      <p:cBhvr>
                                        <p:cTn id="58" dur="26">
                                          <p:stCondLst>
                                            <p:cond delay="1642"/>
                                          </p:stCondLst>
                                        </p:cTn>
                                        <p:tgtEl>
                                          <p:spTgt spid="16"/>
                                        </p:tgtEl>
                                      </p:cBhvr>
                                      <p:to x="100000" y="90000"/>
                                    </p:animScale>
                                    <p:animScale>
                                      <p:cBhvr>
                                        <p:cTn id="59" dur="166" decel="50000">
                                          <p:stCondLst>
                                            <p:cond delay="1668"/>
                                          </p:stCondLst>
                                        </p:cTn>
                                        <p:tgtEl>
                                          <p:spTgt spid="16"/>
                                        </p:tgtEl>
                                      </p:cBhvr>
                                      <p:to x="100000" y="100000"/>
                                    </p:animScale>
                                    <p:animScale>
                                      <p:cBhvr>
                                        <p:cTn id="60" dur="26">
                                          <p:stCondLst>
                                            <p:cond delay="1808"/>
                                          </p:stCondLst>
                                        </p:cTn>
                                        <p:tgtEl>
                                          <p:spTgt spid="16"/>
                                        </p:tgtEl>
                                      </p:cBhvr>
                                      <p:to x="100000" y="95000"/>
                                    </p:animScale>
                                    <p:animScale>
                                      <p:cBhvr>
                                        <p:cTn id="61" dur="166" decel="50000">
                                          <p:stCondLst>
                                            <p:cond delay="1834"/>
                                          </p:stCondLst>
                                        </p:cTn>
                                        <p:tgtEl>
                                          <p:spTgt spid="16"/>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wipe(down)">
                                      <p:cBhvr>
                                        <p:cTn id="66" dur="580">
                                          <p:stCondLst>
                                            <p:cond delay="0"/>
                                          </p:stCondLst>
                                        </p:cTn>
                                        <p:tgtEl>
                                          <p:spTgt spid="17"/>
                                        </p:tgtEl>
                                      </p:cBhvr>
                                    </p:animEffect>
                                    <p:anim calcmode="lin" valueType="num">
                                      <p:cBhvr>
                                        <p:cTn id="6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2" dur="26">
                                          <p:stCondLst>
                                            <p:cond delay="650"/>
                                          </p:stCondLst>
                                        </p:cTn>
                                        <p:tgtEl>
                                          <p:spTgt spid="17"/>
                                        </p:tgtEl>
                                      </p:cBhvr>
                                      <p:to x="100000" y="60000"/>
                                    </p:animScale>
                                    <p:animScale>
                                      <p:cBhvr>
                                        <p:cTn id="73" dur="166" decel="50000">
                                          <p:stCondLst>
                                            <p:cond delay="676"/>
                                          </p:stCondLst>
                                        </p:cTn>
                                        <p:tgtEl>
                                          <p:spTgt spid="17"/>
                                        </p:tgtEl>
                                      </p:cBhvr>
                                      <p:to x="100000" y="100000"/>
                                    </p:animScale>
                                    <p:animScale>
                                      <p:cBhvr>
                                        <p:cTn id="74" dur="26">
                                          <p:stCondLst>
                                            <p:cond delay="1312"/>
                                          </p:stCondLst>
                                        </p:cTn>
                                        <p:tgtEl>
                                          <p:spTgt spid="17"/>
                                        </p:tgtEl>
                                      </p:cBhvr>
                                      <p:to x="100000" y="80000"/>
                                    </p:animScale>
                                    <p:animScale>
                                      <p:cBhvr>
                                        <p:cTn id="75" dur="166" decel="50000">
                                          <p:stCondLst>
                                            <p:cond delay="1338"/>
                                          </p:stCondLst>
                                        </p:cTn>
                                        <p:tgtEl>
                                          <p:spTgt spid="17"/>
                                        </p:tgtEl>
                                      </p:cBhvr>
                                      <p:to x="100000" y="100000"/>
                                    </p:animScale>
                                    <p:animScale>
                                      <p:cBhvr>
                                        <p:cTn id="76" dur="26">
                                          <p:stCondLst>
                                            <p:cond delay="1642"/>
                                          </p:stCondLst>
                                        </p:cTn>
                                        <p:tgtEl>
                                          <p:spTgt spid="17"/>
                                        </p:tgtEl>
                                      </p:cBhvr>
                                      <p:to x="100000" y="90000"/>
                                    </p:animScale>
                                    <p:animScale>
                                      <p:cBhvr>
                                        <p:cTn id="77" dur="166" decel="50000">
                                          <p:stCondLst>
                                            <p:cond delay="1668"/>
                                          </p:stCondLst>
                                        </p:cTn>
                                        <p:tgtEl>
                                          <p:spTgt spid="17"/>
                                        </p:tgtEl>
                                      </p:cBhvr>
                                      <p:to x="100000" y="100000"/>
                                    </p:animScale>
                                    <p:animScale>
                                      <p:cBhvr>
                                        <p:cTn id="78" dur="26">
                                          <p:stCondLst>
                                            <p:cond delay="1808"/>
                                          </p:stCondLst>
                                        </p:cTn>
                                        <p:tgtEl>
                                          <p:spTgt spid="17"/>
                                        </p:tgtEl>
                                      </p:cBhvr>
                                      <p:to x="100000" y="95000"/>
                                    </p:animScale>
                                    <p:animScale>
                                      <p:cBhvr>
                                        <p:cTn id="79"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15176" y="781050"/>
            <a:ext cx="4476750" cy="1384995"/>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Cuộc phản công ở kinh thành Huế nổ ra vào thời gian nào? </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179674" y="3324224"/>
            <a:ext cx="3912782" cy="86500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1815882"/>
          </a:xfrm>
          <a:prstGeom prst="rect">
            <a:avLst/>
          </a:prstGeom>
          <a:noFill/>
        </p:spPr>
        <p:txBody>
          <a:bodyPr wrap="square" rtlCol="0">
            <a:spAutoFit/>
          </a:bodyPr>
          <a:lstStyle/>
          <a:p>
            <a:pPr marL="342900" indent="-342900" algn="just">
              <a:buFont typeface="Wingdings" panose="05000000000000000000" pitchFamily="2" charset="2"/>
              <a:buChar char="q"/>
            </a:pP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Cuộc</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phản</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công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ở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kinh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thành</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Huế</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nổ</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ra</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vào</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đêm</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4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rạng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effectLst/>
                <a:latin typeface="Calibri" panose="020F0502020204030204" pitchFamily="34" charset="0"/>
                <a:ea typeface="Calibri" panose="020F0502020204030204" pitchFamily="34" charset="0"/>
                <a:cs typeface="Times New Roman" panose="02020603050405020304" pitchFamily="18" charset="0"/>
              </a:rPr>
              <a:t>mồng</a:t>
            </a:r>
            <a:r>
              <a:rPr lang="en-US" sz="2800" b="1" i="1" dirty="0">
                <a:effectLst/>
                <a:latin typeface="Calibri" panose="020F0502020204030204" pitchFamily="34" charset="0"/>
                <a:ea typeface="Calibri" panose="020F0502020204030204" pitchFamily="34" charset="0"/>
                <a:cs typeface="Times New Roman" panose="02020603050405020304" pitchFamily="18" charset="0"/>
              </a:rPr>
              <a:t> 5/7/1885</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025846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Ai là người khởi xướng cuộc phản công đó?</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339163" y="1945758"/>
            <a:ext cx="3710763" cy="1371601"/>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Tôn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Thất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Thuyết</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vị</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quan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đại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thần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Triều</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Nguyễn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khởi</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xướng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cuộc</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phản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13458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a:solidFill>
                  <a:srgbClr val="FF0000"/>
                </a:solidFill>
                <a:latin typeface="Tahoma" panose="020B0604030504040204" pitchFamily="34" charset="0"/>
                <a:ea typeface="Tahoma" panose="020B0604030504040204" pitchFamily="34" charset="0"/>
                <a:cs typeface="Tahoma" panose="020B0604030504040204" pitchFamily="34" charset="0"/>
              </a:rPr>
              <a:t>Cuộc phản công diễn ra như thế nào?</a:t>
            </a:r>
            <a:endPar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96633" y="3285461"/>
            <a:ext cx="3710763" cy="871870"/>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Dưới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dự</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lãnh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đạo</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Tôn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Thuyết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ta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bất</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ngờ</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tấn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đồn</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Mang</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Cá</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và</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tòa</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Khâm</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sứ</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Pháp</a:t>
            </a:r>
            <a:r>
              <a:rPr lang="en-US" sz="32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661203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10D7B-0EB5-276A-9F66-0A90DCE38D90}"/>
              </a:ext>
            </a:extLst>
          </p:cNvPr>
          <p:cNvPicPr>
            <a:picLocks noChangeAspect="1"/>
          </p:cNvPicPr>
          <p:nvPr/>
        </p:nvPicPr>
        <p:blipFill>
          <a:blip r:embed="rId2"/>
          <a:stretch>
            <a:fillRect/>
          </a:stretch>
        </p:blipFill>
        <p:spPr>
          <a:xfrm>
            <a:off x="6372844" y="109143"/>
            <a:ext cx="6238256" cy="6748857"/>
          </a:xfrm>
          <a:prstGeom prst="rect">
            <a:avLst/>
          </a:prstGeom>
        </p:spPr>
      </p:pic>
      <p:sp>
        <p:nvSpPr>
          <p:cNvPr id="12" name="TextBox 11">
            <a:extLst>
              <a:ext uri="{FF2B5EF4-FFF2-40B4-BE49-F238E27FC236}">
                <a16:creationId xmlns:a16="http://schemas.microsoft.com/office/drawing/2014/main" id="{AC54CDF3-861C-55A4-130F-7F11D1B6C212}"/>
              </a:ext>
            </a:extLst>
          </p:cNvPr>
          <p:cNvSpPr txBox="1"/>
          <p:nvPr/>
        </p:nvSpPr>
        <p:spPr>
          <a:xfrm>
            <a:off x="7168339" y="1004334"/>
            <a:ext cx="4476750" cy="954107"/>
          </a:xfrm>
          <a:prstGeom prst="rect">
            <a:avLst/>
          </a:prstGeom>
          <a:noFill/>
        </p:spPr>
        <p:txBody>
          <a:bodyPr wrap="square" rtlCol="0">
            <a:spAutoFit/>
          </a:bodyPr>
          <a:lstStyle/>
          <a:p>
            <a:pPr lvl="0" algn="just"/>
            <a:r>
              <a:rPr lang="vi-VN" sz="2800" b="1" dirty="0">
                <a:solidFill>
                  <a:srgbClr val="FF0000"/>
                </a:solidFill>
                <a:latin typeface="Tahoma" panose="020B0604030504040204" pitchFamily="34" charset="0"/>
                <a:ea typeface="Tahoma" panose="020B0604030504040204" pitchFamily="34" charset="0"/>
                <a:cs typeface="Tahoma" panose="020B0604030504040204" pitchFamily="34" charset="0"/>
              </a:rPr>
              <a:t>Em có nhận xét gì về thái độ của quân Pháp?</a:t>
            </a:r>
          </a:p>
        </p:txBody>
      </p:sp>
      <p:pic>
        <p:nvPicPr>
          <p:cNvPr id="14" name="Picture 13">
            <a:extLst>
              <a:ext uri="{FF2B5EF4-FFF2-40B4-BE49-F238E27FC236}">
                <a16:creationId xmlns:a16="http://schemas.microsoft.com/office/drawing/2014/main" id="{4A50FCF0-845F-8FD4-4028-BB3EECA7775F}"/>
              </a:ext>
            </a:extLst>
          </p:cNvPr>
          <p:cNvPicPr>
            <a:picLocks noChangeAspect="1"/>
          </p:cNvPicPr>
          <p:nvPr/>
        </p:nvPicPr>
        <p:blipFill>
          <a:blip r:embed="rId3"/>
          <a:stretch>
            <a:fillRect/>
          </a:stretch>
        </p:blipFill>
        <p:spPr>
          <a:xfrm>
            <a:off x="147682" y="701749"/>
            <a:ext cx="5946204" cy="5773479"/>
          </a:xfrm>
          <a:prstGeom prst="rect">
            <a:avLst/>
          </a:prstGeom>
        </p:spPr>
      </p:pic>
      <p:sp>
        <p:nvSpPr>
          <p:cNvPr id="15" name="Hình chữ nhật 11">
            <a:extLst>
              <a:ext uri="{FF2B5EF4-FFF2-40B4-BE49-F238E27FC236}">
                <a16:creationId xmlns:a16="http://schemas.microsoft.com/office/drawing/2014/main" id="{21A276A6-F6FD-C04B-B547-F28BD8CB9430}"/>
              </a:ext>
            </a:extLst>
          </p:cNvPr>
          <p:cNvSpPr/>
          <p:nvPr/>
        </p:nvSpPr>
        <p:spPr>
          <a:xfrm>
            <a:off x="2264735" y="4167963"/>
            <a:ext cx="3817089" cy="1010093"/>
          </a:xfrm>
          <a:prstGeom prst="rect">
            <a:avLst/>
          </a:prstGeom>
          <a:solidFill>
            <a:srgbClr val="7030A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87C24DDE-409A-ACA7-53D7-1753AC14672B}"/>
              </a:ext>
            </a:extLst>
          </p:cNvPr>
          <p:cNvSpPr txBox="1"/>
          <p:nvPr/>
        </p:nvSpPr>
        <p:spPr>
          <a:xfrm>
            <a:off x="7006241" y="2589365"/>
            <a:ext cx="4476750" cy="2062103"/>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32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độ</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của</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quân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Pháp</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rối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và</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cố</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thủ</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đến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gần</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sáng</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thì</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đánh</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trả</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3200" b="1"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lại</a:t>
            </a:r>
            <a:r>
              <a:rPr kumimoji="0" lang="en-US" sz="3200" b="1"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1033335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wipe(down)">
                                      <p:cBhvr>
                                        <p:cTn id="1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30146" y="2090648"/>
            <a:ext cx="4437548" cy="2281476"/>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ý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nghĩa</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cuộc</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phản</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công</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ở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kinh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thành</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Huế</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năm</a:t>
            </a:r>
            <a:r>
              <a:rPr kumimoji="0" lang="en-US"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1985?</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7" name="TextBox 6">
            <a:extLst>
              <a:ext uri="{FF2B5EF4-FFF2-40B4-BE49-F238E27FC236}">
                <a16:creationId xmlns:a16="http://schemas.microsoft.com/office/drawing/2014/main" id="{F76E4B0E-7E96-56E2-EB0D-EDF4B611B3B4}"/>
              </a:ext>
            </a:extLst>
          </p:cNvPr>
          <p:cNvSpPr txBox="1"/>
          <p:nvPr/>
        </p:nvSpPr>
        <p:spPr>
          <a:xfrm>
            <a:off x="4797931" y="1000443"/>
            <a:ext cx="6887250"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600" b="1" dirty="0" err="1">
                <a:latin typeface="Cambria" panose="02040503050406030204" pitchFamily="18" charset="0"/>
                <a:ea typeface="Cambria" panose="02040503050406030204" pitchFamily="18" charset="0"/>
              </a:rPr>
              <a:t>Cuộc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phản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công</a:t>
            </a:r>
            <a:r>
              <a:rPr lang="en-US" altLang="en-US" sz="3600" b="1" dirty="0">
                <a:latin typeface="Cambria" panose="02040503050406030204" pitchFamily="18" charset="0"/>
                <a:ea typeface="Cambria" panose="02040503050406030204" pitchFamily="18" charset="0"/>
              </a:rPr>
              <a:t> ở </a:t>
            </a:r>
            <a:r>
              <a:rPr lang="en-US" altLang="en-US" sz="3600" b="1" dirty="0" err="1">
                <a:latin typeface="Cambria" panose="02040503050406030204" pitchFamily="18" charset="0"/>
                <a:ea typeface="Cambria" panose="02040503050406030204" pitchFamily="18" charset="0"/>
              </a:rPr>
              <a:t>kinh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Huế</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thể</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hiện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quyết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tâm</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khát</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vọng</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giành</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độc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lập</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tự</a:t>
            </a:r>
            <a:r>
              <a:rPr lang="en-US" altLang="en-US" sz="3600" b="1" dirty="0">
                <a:latin typeface="Cambria" panose="02040503050406030204" pitchFamily="18" charset="0"/>
                <a:ea typeface="Cambria" panose="02040503050406030204" pitchFamily="18" charset="0"/>
              </a:rPr>
              <a:t> do </a:t>
            </a:r>
            <a:r>
              <a:rPr lang="en-US" altLang="en-US" sz="3600" b="1" dirty="0" err="1">
                <a:latin typeface="Cambria" panose="02040503050406030204" pitchFamily="18" charset="0"/>
                <a:ea typeface="Cambria" panose="02040503050406030204" pitchFamily="18" charset="0"/>
              </a:rPr>
              <a:t>của</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dân</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tộc</a:t>
            </a:r>
            <a:r>
              <a:rPr lang="en-US" altLang="en-US" sz="3600" b="1" dirty="0">
                <a:latin typeface="Cambria" panose="02040503050406030204" pitchFamily="18" charset="0"/>
                <a:ea typeface="Cambria" panose="02040503050406030204" pitchFamily="18" charset="0"/>
              </a:rPr>
              <a:t> </a:t>
            </a:r>
            <a:r>
              <a:rPr lang="en-US" altLang="en-US" sz="3600" b="1" dirty="0" err="1">
                <a:latin typeface="Cambria" panose="02040503050406030204" pitchFamily="18" charset="0"/>
                <a:ea typeface="Cambria" panose="02040503050406030204" pitchFamily="18" charset="0"/>
              </a:rPr>
              <a:t>Việt</a:t>
            </a:r>
            <a:r>
              <a:rPr lang="en-US" altLang="en-US" sz="3600" b="1" dirty="0">
                <a:latin typeface="Cambria" panose="02040503050406030204" pitchFamily="18" charset="0"/>
                <a:ea typeface="Cambria" panose="02040503050406030204" pitchFamily="18" charset="0"/>
              </a:rPr>
              <a:t> Nam.</a:t>
            </a:r>
          </a:p>
        </p:txBody>
      </p:sp>
    </p:spTree>
    <p:extLst>
      <p:ext uri="{BB962C8B-B14F-4D97-AF65-F5344CB8AC3E}">
        <p14:creationId xmlns:p14="http://schemas.microsoft.com/office/powerpoint/2010/main" val="33005955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0DE23F3C-81F4-1391-5BE8-9D3CD66A341B}"/>
              </a:ext>
            </a:extLst>
          </p:cNvPr>
          <p:cNvPicPr>
            <a:picLocks noChangeAspect="1"/>
          </p:cNvPicPr>
          <p:nvPr/>
        </p:nvPicPr>
        <p:blipFill>
          <a:blip r:embed="rId3"/>
          <a:stretch>
            <a:fillRect/>
          </a:stretch>
        </p:blipFill>
        <p:spPr>
          <a:xfrm>
            <a:off x="593206" y="446012"/>
            <a:ext cx="7288547" cy="2988304"/>
          </a:xfrm>
          <a:prstGeom prst="rect">
            <a:avLst/>
          </a:prstGeom>
        </p:spPr>
      </p:pic>
      <p:pic>
        <p:nvPicPr>
          <p:cNvPr id="4098" name="Picture 2" descr="Hào khí Cách mạng tháng 8 ở Huế (13/8/2020) | BAN THỜI SỰ - VOV1">
            <a:extLst>
              <a:ext uri="{FF2B5EF4-FFF2-40B4-BE49-F238E27FC236}">
                <a16:creationId xmlns:a16="http://schemas.microsoft.com/office/drawing/2014/main" id="{33FAF9EF-420F-E48A-2EF0-0BD81D3B0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635" y="3463775"/>
            <a:ext cx="4752531" cy="299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917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200394"/>
            <a:ext cx="12192000" cy="7058393"/>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191386" y="219075"/>
            <a:ext cx="11876568" cy="64794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Text Box 21">
            <a:extLst>
              <a:ext uri="{FF2B5EF4-FFF2-40B4-BE49-F238E27FC236}">
                <a16:creationId xmlns:a16="http://schemas.microsoft.com/office/drawing/2014/main" id="{7966C93E-D28B-F1EF-5CA4-1985AF6F302A}"/>
              </a:ext>
            </a:extLst>
          </p:cNvPr>
          <p:cNvSpPr txBox="1">
            <a:spLocks noChangeArrowheads="1"/>
          </p:cNvSpPr>
          <p:nvPr/>
        </p:nvSpPr>
        <p:spPr bwMode="auto">
          <a:xfrm>
            <a:off x="2551814" y="1824834"/>
            <a:ext cx="7985051" cy="2349579"/>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lvl="0" algn="ctr">
              <a:spcBef>
                <a:spcPct val="50000"/>
              </a:spcBef>
            </a:pP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Hãy</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kể</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một</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câu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chuyện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lịch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sử</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có</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liên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quan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đến</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Cố</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đô</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Huế</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mà</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em</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yêu</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 </a:t>
            </a:r>
            <a:r>
              <a:rPr lang="en-US" sz="4400" b="1" dirty="0" err="1">
                <a:solidFill>
                  <a:prstClr val="black"/>
                </a:solidFill>
                <a:latin typeface="Cambria" panose="02040503050406030204" pitchFamily="18" charset="0"/>
                <a:ea typeface="Cambria" panose="02040503050406030204" pitchFamily="18" charset="0"/>
                <a:cs typeface="Times New Roman" pitchFamily="18" charset="0"/>
              </a:rPr>
              <a:t>thích</a:t>
            </a:r>
            <a:r>
              <a:rPr lang="en-US" sz="4400" b="1" dirty="0">
                <a:solidFill>
                  <a:prstClr val="black"/>
                </a:solidFill>
                <a:latin typeface="Cambria" panose="02040503050406030204" pitchFamily="18" charset="0"/>
                <a:ea typeface="Cambria" panose="02040503050406030204" pitchFamily="18" charset="0"/>
                <a:cs typeface="Times New Roman"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1041" name="Picture 2" descr="C:\Users\HP\Desktop\16659604.jpg">
            <a:extLst>
              <a:ext uri="{FF2B5EF4-FFF2-40B4-BE49-F238E27FC236}">
                <a16:creationId xmlns:a16="http://schemas.microsoft.com/office/drawing/2014/main" id="{FAE51FD4-F6AC-E97F-5398-1FC43D631EFE}"/>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5041833" y="4253151"/>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3" descr="C:\Users\HP\Desktop\vector-illustration-boy-reading-book-260nw-560852614.jpg">
            <a:extLst>
              <a:ext uri="{FF2B5EF4-FFF2-40B4-BE49-F238E27FC236}">
                <a16:creationId xmlns:a16="http://schemas.microsoft.com/office/drawing/2014/main" id="{06AA3C0A-D0BA-9381-7F27-7AD6416043B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86687" y="4232894"/>
            <a:ext cx="2312782" cy="25170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oogle Shape;71;p2">
            <a:extLst>
              <a:ext uri="{FF2B5EF4-FFF2-40B4-BE49-F238E27FC236}">
                <a16:creationId xmlns:a16="http://schemas.microsoft.com/office/drawing/2014/main" id="{F11F78B4-8220-3EDA-99D2-C6DF9ADE6447}"/>
              </a:ext>
            </a:extLst>
          </p:cNvPr>
          <p:cNvGrpSpPr/>
          <p:nvPr/>
        </p:nvGrpSpPr>
        <p:grpSpPr>
          <a:xfrm rot="3033166">
            <a:off x="10893852" y="-258735"/>
            <a:ext cx="410609" cy="1583635"/>
            <a:chOff x="5930618" y="1536098"/>
            <a:chExt cx="1609023" cy="2932306"/>
          </a:xfrm>
        </p:grpSpPr>
        <p:grpSp>
          <p:nvGrpSpPr>
            <p:cNvPr id="10" name="Google Shape;72;p2">
              <a:extLst>
                <a:ext uri="{FF2B5EF4-FFF2-40B4-BE49-F238E27FC236}">
                  <a16:creationId xmlns:a16="http://schemas.microsoft.com/office/drawing/2014/main" id="{17A66CF7-4AE8-70A8-84D1-32BBE551E8A5}"/>
                </a:ext>
              </a:extLst>
            </p:cNvPr>
            <p:cNvGrpSpPr/>
            <p:nvPr/>
          </p:nvGrpSpPr>
          <p:grpSpPr>
            <a:xfrm>
              <a:off x="5930618" y="1536098"/>
              <a:ext cx="1609023" cy="2932306"/>
              <a:chOff x="6208295" y="550435"/>
              <a:chExt cx="1609023" cy="2932306"/>
            </a:xfrm>
          </p:grpSpPr>
          <p:sp>
            <p:nvSpPr>
              <p:cNvPr id="1044" name="Google Shape;73;p2">
                <a:extLst>
                  <a:ext uri="{FF2B5EF4-FFF2-40B4-BE49-F238E27FC236}">
                    <a16:creationId xmlns:a16="http://schemas.microsoft.com/office/drawing/2014/main" id="{7534053B-1383-9B11-98A4-630E90B44AB9}"/>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5" name="Google Shape;74;p2">
                <a:extLst>
                  <a:ext uri="{FF2B5EF4-FFF2-40B4-BE49-F238E27FC236}">
                    <a16:creationId xmlns:a16="http://schemas.microsoft.com/office/drawing/2014/main" id="{CAE92B31-EA7E-6353-C0B5-D8ED222B2E69}"/>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6" name="Google Shape;75;p2">
                <a:extLst>
                  <a:ext uri="{FF2B5EF4-FFF2-40B4-BE49-F238E27FC236}">
                    <a16:creationId xmlns:a16="http://schemas.microsoft.com/office/drawing/2014/main" id="{5C6C5766-2232-D6EF-0E4F-613AA519C016}"/>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7" name="Google Shape;76;p2">
                <a:extLst>
                  <a:ext uri="{FF2B5EF4-FFF2-40B4-BE49-F238E27FC236}">
                    <a16:creationId xmlns:a16="http://schemas.microsoft.com/office/drawing/2014/main" id="{F0286B85-5F17-D96C-8841-52A6EDEC3EE8}"/>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9" name="Google Shape;77;p2">
                <a:extLst>
                  <a:ext uri="{FF2B5EF4-FFF2-40B4-BE49-F238E27FC236}">
                    <a16:creationId xmlns:a16="http://schemas.microsoft.com/office/drawing/2014/main" id="{97F27809-2B82-67E3-DE2F-FADF3B028F80}"/>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0" name="Google Shape;78;p2">
                <a:extLst>
                  <a:ext uri="{FF2B5EF4-FFF2-40B4-BE49-F238E27FC236}">
                    <a16:creationId xmlns:a16="http://schemas.microsoft.com/office/drawing/2014/main" id="{A2DEBA4B-1BBC-F78A-BEE4-68462EFDB1E1}"/>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1" name="Google Shape;79;p2">
                <a:extLst>
                  <a:ext uri="{FF2B5EF4-FFF2-40B4-BE49-F238E27FC236}">
                    <a16:creationId xmlns:a16="http://schemas.microsoft.com/office/drawing/2014/main" id="{FB0642FF-7C8E-F9FB-7047-F7A0A82EB0DE}"/>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2" name="Google Shape;80;p2">
                <a:extLst>
                  <a:ext uri="{FF2B5EF4-FFF2-40B4-BE49-F238E27FC236}">
                    <a16:creationId xmlns:a16="http://schemas.microsoft.com/office/drawing/2014/main" id="{949DA6D4-CE93-D264-951F-7C43D17FBE04}"/>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53" name="Google Shape;81;p2">
                <a:extLst>
                  <a:ext uri="{FF2B5EF4-FFF2-40B4-BE49-F238E27FC236}">
                    <a16:creationId xmlns:a16="http://schemas.microsoft.com/office/drawing/2014/main" id="{9455C1B1-736B-EC13-11DA-E3D1772552E6}"/>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16" name="Google Shape;82;p2">
              <a:extLst>
                <a:ext uri="{FF2B5EF4-FFF2-40B4-BE49-F238E27FC236}">
                  <a16:creationId xmlns:a16="http://schemas.microsoft.com/office/drawing/2014/main" id="{C7349EA9-8FFC-7D5B-6951-DC06B528A2C9}"/>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3;p2">
              <a:extLst>
                <a:ext uri="{FF2B5EF4-FFF2-40B4-BE49-F238E27FC236}">
                  <a16:creationId xmlns:a16="http://schemas.microsoft.com/office/drawing/2014/main" id="{F531179A-1AC8-A8B8-B353-80759C3F757E}"/>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84;p2">
              <a:extLst>
                <a:ext uri="{FF2B5EF4-FFF2-40B4-BE49-F238E27FC236}">
                  <a16:creationId xmlns:a16="http://schemas.microsoft.com/office/drawing/2014/main" id="{244F3F62-C275-11C9-28AA-47F0FA697ADB}"/>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85;p2">
              <a:extLst>
                <a:ext uri="{FF2B5EF4-FFF2-40B4-BE49-F238E27FC236}">
                  <a16:creationId xmlns:a16="http://schemas.microsoft.com/office/drawing/2014/main" id="{74CB748D-AEC4-9B45-1610-EFF0F99C0A13}"/>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86;p2">
              <a:extLst>
                <a:ext uri="{FF2B5EF4-FFF2-40B4-BE49-F238E27FC236}">
                  <a16:creationId xmlns:a16="http://schemas.microsoft.com/office/drawing/2014/main" id="{6BB917F7-2BDB-DD77-2243-4BDA093EA01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87;p2">
              <a:extLst>
                <a:ext uri="{FF2B5EF4-FFF2-40B4-BE49-F238E27FC236}">
                  <a16:creationId xmlns:a16="http://schemas.microsoft.com/office/drawing/2014/main" id="{05E48639-0469-C7D2-2803-C2B324F82B44}"/>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8;p2">
              <a:extLst>
                <a:ext uri="{FF2B5EF4-FFF2-40B4-BE49-F238E27FC236}">
                  <a16:creationId xmlns:a16="http://schemas.microsoft.com/office/drawing/2014/main" id="{1314FE67-8B63-6167-AA3D-2D1ED637BE5D}"/>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89;p2">
              <a:extLst>
                <a:ext uri="{FF2B5EF4-FFF2-40B4-BE49-F238E27FC236}">
                  <a16:creationId xmlns:a16="http://schemas.microsoft.com/office/drawing/2014/main" id="{5899F86C-7EED-A4C7-D25A-2A3D1FC23721}"/>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43" name="Google Shape;90;p2">
              <a:extLst>
                <a:ext uri="{FF2B5EF4-FFF2-40B4-BE49-F238E27FC236}">
                  <a16:creationId xmlns:a16="http://schemas.microsoft.com/office/drawing/2014/main" id="{3BE565BC-F391-0002-322E-602CA894C25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631691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blinds(horizontal)">
                                      <p:cBhvr>
                                        <p:cTn id="7" dur="500"/>
                                        <p:tgtEl>
                                          <p:spTgt spid="1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39437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Google Shape;783;p10">
            <a:extLst>
              <a:ext uri="{FF2B5EF4-FFF2-40B4-BE49-F238E27FC236}">
                <a16:creationId xmlns:a16="http://schemas.microsoft.com/office/drawing/2014/main" id="{F1BD6E88-5170-3F75-2CB3-918508448245}"/>
              </a:ext>
            </a:extLst>
          </p:cNvPr>
          <p:cNvSpPr txBox="1"/>
          <p:nvPr/>
        </p:nvSpPr>
        <p:spPr>
          <a:xfrm>
            <a:off x="2355305" y="535008"/>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pic>
        <p:nvPicPr>
          <p:cNvPr id="1054" name="Picture 1053">
            <a:extLst>
              <a:ext uri="{FF2B5EF4-FFF2-40B4-BE49-F238E27FC236}">
                <a16:creationId xmlns:a16="http://schemas.microsoft.com/office/drawing/2014/main" id="{6722D22C-BA96-642A-5C24-8760CF2FB1A5}"/>
              </a:ext>
            </a:extLst>
          </p:cNvPr>
          <p:cNvPicPr>
            <a:picLocks noChangeAspect="1"/>
          </p:cNvPicPr>
          <p:nvPr/>
        </p:nvPicPr>
        <p:blipFill>
          <a:blip r:embed="rId4"/>
          <a:stretch>
            <a:fillRect/>
          </a:stretch>
        </p:blipFill>
        <p:spPr>
          <a:xfrm>
            <a:off x="1546575" y="1176333"/>
            <a:ext cx="9035055" cy="4505334"/>
          </a:xfrm>
          <a:prstGeom prst="rect">
            <a:avLst/>
          </a:prstGeom>
        </p:spPr>
      </p:pic>
    </p:spTree>
    <p:extLst>
      <p:ext uri="{BB962C8B-B14F-4D97-AF65-F5344CB8AC3E}">
        <p14:creationId xmlns:p14="http://schemas.microsoft.com/office/powerpoint/2010/main" val="6970210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54"/>
                                        </p:tgtEl>
                                        <p:attrNameLst>
                                          <p:attrName>style.visibility</p:attrName>
                                        </p:attrNameLst>
                                      </p:cBhvr>
                                      <p:to>
                                        <p:strVal val="visible"/>
                                      </p:to>
                                    </p:set>
                                    <p:animEffect transition="in" filter="barn(inVertical)">
                                      <p:cBhvr>
                                        <p:cTn id="7" dur="500"/>
                                        <p:tgtEl>
                                          <p:spTgt spid="1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909454"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0" y="219075"/>
            <a:ext cx="11839575"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Google Shape;807;p11">
            <a:extLst>
              <a:ext uri="{FF2B5EF4-FFF2-40B4-BE49-F238E27FC236}">
                <a16:creationId xmlns:a16="http://schemas.microsoft.com/office/drawing/2014/main" id="{DDE50EBA-096F-0C64-4128-861FCAB9C482}"/>
              </a:ext>
            </a:extLst>
          </p:cNvPr>
          <p:cNvSpPr txBox="1">
            <a:spLocks/>
          </p:cNvSpPr>
          <p:nvPr/>
        </p:nvSpPr>
        <p:spPr>
          <a:xfrm>
            <a:off x="1323975" y="2853738"/>
            <a:ext cx="6877050" cy="880062"/>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Clr>
                <a:schemeClr val="dk1"/>
              </a:buClr>
              <a:buSzPts val="1100"/>
              <a:buFont typeface="Arial"/>
              <a:buNone/>
            </a:pPr>
            <a:r>
              <a:rPr lang="en-US" sz="4000" b="1" dirty="0" err="1">
                <a:latin typeface="Tahoma" panose="020B0604030504040204" pitchFamily="34" charset="0"/>
                <a:ea typeface="Tahoma" panose="020B0604030504040204" pitchFamily="34" charset="0"/>
                <a:cs typeface="Tahoma" panose="020B0604030504040204" pitchFamily="34" charset="0"/>
              </a:rPr>
              <a:t>Trò</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chơi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Thử</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tài</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dự</a:t>
            </a:r>
            <a:r>
              <a:rPr lang="en-US" sz="4000" b="1" dirty="0">
                <a:latin typeface="Tahoma" panose="020B0604030504040204" pitchFamily="34" charset="0"/>
                <a:ea typeface="Tahoma" panose="020B0604030504040204" pitchFamily="34" charset="0"/>
                <a:cs typeface="Tahoma" panose="020B0604030504040204" pitchFamily="34" charset="0"/>
              </a:rPr>
              <a:t> </a:t>
            </a:r>
            <a:r>
              <a:rPr lang="en-US" sz="4000" b="1" dirty="0" err="1">
                <a:latin typeface="Tahoma" panose="020B0604030504040204" pitchFamily="34" charset="0"/>
                <a:ea typeface="Tahoma" panose="020B0604030504040204" pitchFamily="34" charset="0"/>
                <a:cs typeface="Tahoma" panose="020B0604030504040204" pitchFamily="34" charset="0"/>
              </a:rPr>
              <a:t>đoán</a:t>
            </a:r>
            <a:endParaRPr lang="en-US" sz="40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2" descr="C:\Users\HP\Desktop\20988209.jpg">
            <a:extLst>
              <a:ext uri="{FF2B5EF4-FFF2-40B4-BE49-F238E27FC236}">
                <a16:creationId xmlns:a16="http://schemas.microsoft.com/office/drawing/2014/main" id="{14B40209-A62B-BC36-00D8-67ABD2EB98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7621090" y="3310442"/>
            <a:ext cx="3096891" cy="334464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B0B5BE99-B563-9EA2-5B2D-A9AED18F3121}"/>
              </a:ext>
            </a:extLst>
          </p:cNvPr>
          <p:cNvPicPr>
            <a:picLocks noChangeAspect="1"/>
          </p:cNvPicPr>
          <p:nvPr/>
        </p:nvPicPr>
        <p:blipFill>
          <a:blip r:embed="rId6"/>
          <a:stretch>
            <a:fillRect/>
          </a:stretch>
        </p:blipFill>
        <p:spPr>
          <a:xfrm>
            <a:off x="3298113" y="543252"/>
            <a:ext cx="6148718" cy="1618923"/>
          </a:xfrm>
          <a:prstGeom prst="rect">
            <a:avLst/>
          </a:prstGeom>
        </p:spPr>
      </p:pic>
      <p:sp>
        <p:nvSpPr>
          <p:cNvPr id="28" name="TextBox 27">
            <a:extLst>
              <a:ext uri="{FF2B5EF4-FFF2-40B4-BE49-F238E27FC236}">
                <a16:creationId xmlns:a16="http://schemas.microsoft.com/office/drawing/2014/main" id="{7A8A771C-F45A-5A39-9D75-FBC2E8A50323}"/>
              </a:ext>
            </a:extLst>
          </p:cNvPr>
          <p:cNvSpPr txBox="1"/>
          <p:nvPr/>
        </p:nvSpPr>
        <p:spPr>
          <a:xfrm>
            <a:off x="1095374" y="4238625"/>
            <a:ext cx="7248525" cy="1077218"/>
          </a:xfrm>
          <a:prstGeom prst="rect">
            <a:avLst/>
          </a:prstGeom>
          <a:noFill/>
        </p:spPr>
        <p:txBody>
          <a:bodyPr wrap="square" rtlCol="0">
            <a:spAutoFit/>
          </a:bodyPr>
          <a:lstStyle/>
          <a:p>
            <a:pPr algn="just"/>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Cùng</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lật</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mở</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các</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mảnh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ghép</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và</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đoán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tên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địa</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danh</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nào</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ẩn</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sau</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 </a:t>
            </a:r>
            <a:r>
              <a:rPr lang="en-US" sz="3200" b="1" dirty="0" err="1">
                <a:solidFill>
                  <a:srgbClr val="002060"/>
                </a:solidFill>
                <a:latin typeface="Tahoma" panose="020B0604030504040204" pitchFamily="34" charset="0"/>
                <a:ea typeface="Tahoma" panose="020B0604030504040204" pitchFamily="34" charset="0"/>
                <a:cs typeface="Tahoma" panose="020B0604030504040204" pitchFamily="34" charset="0"/>
              </a:rPr>
              <a:t>nhé</a:t>
            </a:r>
            <a:r>
              <a:rPr lang="en-US" sz="3200" b="1" dirty="0">
                <a:solidFill>
                  <a:srgbClr val="002060"/>
                </a:solidFill>
                <a:latin typeface="Tahoma" panose="020B0604030504040204" pitchFamily="34" charset="0"/>
                <a:ea typeface="Tahoma" panose="020B0604030504040204" pitchFamily="34" charset="0"/>
                <a:cs typeface="Tahoma" panose="020B0604030504040204" pitchFamily="34" charset="0"/>
              </a:rPr>
              <a:t>!</a:t>
            </a:r>
            <a:endParaRPr lang="en-US" sz="3200" dirty="0">
              <a:solidFill>
                <a:srgbClr val="002060"/>
              </a:solidFill>
            </a:endParaRPr>
          </a:p>
        </p:txBody>
      </p:sp>
    </p:spTree>
    <p:extLst>
      <p:ext uri="{BB962C8B-B14F-4D97-AF65-F5344CB8AC3E}">
        <p14:creationId xmlns:p14="http://schemas.microsoft.com/office/powerpoint/2010/main" val="18983166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p:cTn id="7" dur="1000" fill="hold"/>
                                        <p:tgtEl>
                                          <p:spTgt spid="7">
                                            <p:bg/>
                                          </p:spTgt>
                                        </p:tgtEl>
                                        <p:attrNameLst>
                                          <p:attrName>ppt_w</p:attrName>
                                        </p:attrNameLst>
                                      </p:cBhvr>
                                      <p:tavLst>
                                        <p:tav tm="0">
                                          <p:val>
                                            <p:fltVal val="0"/>
                                          </p:val>
                                        </p:tav>
                                        <p:tav tm="100000">
                                          <p:val>
                                            <p:strVal val="#ppt_w"/>
                                          </p:val>
                                        </p:tav>
                                      </p:tavLst>
                                    </p:anim>
                                    <p:anim calcmode="lin" valueType="num">
                                      <p:cBhvr>
                                        <p:cTn id="8" dur="1000" fill="hold"/>
                                        <p:tgtEl>
                                          <p:spTgt spid="7">
                                            <p:bg/>
                                          </p:spTgt>
                                        </p:tgtEl>
                                        <p:attrNameLst>
                                          <p:attrName>ppt_h</p:attrName>
                                        </p:attrNameLst>
                                      </p:cBhvr>
                                      <p:tavLst>
                                        <p:tav tm="0">
                                          <p:val>
                                            <p:fltVal val="0"/>
                                          </p:val>
                                        </p:tav>
                                        <p:tav tm="100000">
                                          <p:val>
                                            <p:strVal val="#ppt_h"/>
                                          </p:val>
                                        </p:tav>
                                      </p:tavLst>
                                    </p:anim>
                                    <p:anim calcmode="lin" valueType="num">
                                      <p:cBhvr>
                                        <p:cTn id="9" dur="1000" fill="hold"/>
                                        <p:tgtEl>
                                          <p:spTgt spid="7">
                                            <p:bg/>
                                          </p:spTgt>
                                        </p:tgtEl>
                                        <p:attrNameLst>
                                          <p:attrName>style.rotation</p:attrName>
                                        </p:attrNameLst>
                                      </p:cBhvr>
                                      <p:tavLst>
                                        <p:tav tm="0">
                                          <p:val>
                                            <p:fltVal val="90"/>
                                          </p:val>
                                        </p:tav>
                                        <p:tav tm="100000">
                                          <p:val>
                                            <p:fltVal val="0"/>
                                          </p:val>
                                        </p:tav>
                                      </p:tavLst>
                                    </p:anim>
                                    <p:animEffect transition="in" filter="fade">
                                      <p:cBhvr>
                                        <p:cTn id="10" dur="1000"/>
                                        <p:tgtEl>
                                          <p:spTgt spid="7">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p:cTn id="13" dur="1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Đáy</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Lô</a:t>
              </a: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Hồng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Hương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lvl="0" algn="ctr" defTabSz="457200"/>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Quần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thể</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di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tích</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Cố</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đô</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Huế</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nằm</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hai</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bên</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bờ</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sông</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0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nào</a:t>
            </a:r>
            <a:r>
              <a:rPr lang="en-US" sz="40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304793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377144" y="4410995"/>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Lý</a:t>
              </a: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303292" y="2975660"/>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Trần</a:t>
              </a:r>
              <a:endParaRPr kumimoji="0" lang="en-US" sz="4000" b="1" i="0" u="none" strike="noStrike" kern="1200" cap="none" spc="0" normalizeH="0" baseline="0" noProof="0" dirty="0">
                <a:ln>
                  <a:noFill/>
                </a:ln>
                <a:solidFill>
                  <a:srgbClr val="FF9409"/>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Nguyễn</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Nhà</a:t>
              </a:r>
              <a:r>
                <a:rPr kumimoji="0" lang="en-US" sz="4000" b="1" i="0" u="none" strike="noStrike" kern="1200" cap="none" spc="0" normalizeH="0" baseline="0" noProof="0" dirty="0">
                  <a:ln>
                    <a:noFill/>
                  </a:ln>
                  <a:solidFill>
                    <a:srgbClr val="4BACC6">
                      <a:lumMod val="50000"/>
                    </a:srgbClr>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Lê</a:t>
              </a: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1840369" y="993632"/>
            <a:ext cx="7778689" cy="1569660"/>
          </a:xfrm>
          <a:prstGeom prst="rect">
            <a:avLst/>
          </a:prstGeom>
          <a:noFill/>
        </p:spPr>
        <p:txBody>
          <a:bodyPr wrap="square" rtlCol="0">
            <a:spAutoFit/>
          </a:bodyPr>
          <a:lstStyle/>
          <a:p>
            <a:pPr lvl="0" algn="ctr" defTabSz="457200"/>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Kinh thành Huế được xây dựng từ thời</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nhà</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 </a:t>
            </a:r>
            <a:r>
              <a:rPr lang="en-US" sz="4800" b="1" dirty="0" err="1">
                <a:solidFill>
                  <a:srgbClr val="002060"/>
                </a:solidFill>
                <a:effectLst>
                  <a:outerShdw blurRad="38100" dist="38100" dir="2700000" algn="tl">
                    <a:srgbClr val="000000">
                      <a:alpha val="43137"/>
                    </a:srgbClr>
                  </a:outerShdw>
                </a:effectLst>
                <a:cs typeface="Arial" panose="020B0604020202020204" pitchFamily="34" charset="0"/>
              </a:rPr>
              <a:t>nào</a:t>
            </a:r>
            <a:r>
              <a:rPr lang="en-US" sz="4800" b="1" dirty="0">
                <a:solidFill>
                  <a:srgbClr val="002060"/>
                </a:solidFill>
                <a:effectLst>
                  <a:outerShdw blurRad="38100" dist="38100" dir="2700000" algn="tl">
                    <a:srgbClr val="000000">
                      <a:alpha val="43137"/>
                    </a:srgbClr>
                  </a:outerShdw>
                </a:effectLst>
                <a:cs typeface="Arial" panose="020B0604020202020204" pitchFamily="34" charset="0"/>
              </a:rPr>
              <a:t>?</a:t>
            </a:r>
            <a:r>
              <a:rPr lang="vi-VN" sz="4800" b="1" dirty="0">
                <a:solidFill>
                  <a:srgbClr val="002060"/>
                </a:solidFill>
                <a:effectLst>
                  <a:outerShdw blurRad="38100" dist="38100" dir="2700000" algn="tl">
                    <a:srgbClr val="000000">
                      <a:alpha val="43137"/>
                    </a:srgbClr>
                  </a:outerShdw>
                </a:effectLst>
                <a:cs typeface="Arial" panose="020B0604020202020204" pitchFamily="34" charset="0"/>
              </a:rPr>
              <a:t> </a:t>
            </a:r>
            <a:endParaRPr lang="en-US" sz="48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8"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671579" y="-601290"/>
            <a:ext cx="487363" cy="487363"/>
          </a:xfrm>
          <a:prstGeom prst="rect">
            <a:avLst/>
          </a:prstGeom>
        </p:spPr>
      </p:pic>
      <p:pic>
        <p:nvPicPr>
          <p:cNvPr id="29"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231576" y="-580893"/>
            <a:ext cx="487363" cy="487363"/>
          </a:xfrm>
          <a:prstGeom prst="rect">
            <a:avLst/>
          </a:prstGeom>
        </p:spPr>
      </p:pic>
      <p:pic>
        <p:nvPicPr>
          <p:cNvPr id="30"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688" y="-580894"/>
            <a:ext cx="487363" cy="487363"/>
          </a:xfrm>
          <a:prstGeom prst="rect">
            <a:avLst/>
          </a:prstGeom>
        </p:spPr>
      </p:pic>
      <p:pic>
        <p:nvPicPr>
          <p:cNvPr id="31"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711559" y="-580894"/>
            <a:ext cx="487363" cy="487363"/>
          </a:xfrm>
          <a:prstGeom prst="rect">
            <a:avLst/>
          </a:prstGeom>
        </p:spPr>
      </p:pic>
      <p:pic>
        <p:nvPicPr>
          <p:cNvPr id="2" name="Picture 1"/>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684924" y="2986267"/>
            <a:ext cx="1264463" cy="1234710"/>
          </a:xfrm>
          <a:prstGeom prst="rect">
            <a:avLst/>
          </a:prstGeom>
        </p:spPr>
      </p:pic>
      <p:pic>
        <p:nvPicPr>
          <p:cNvPr id="32" name="Picture 31"/>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710732" y="4499659"/>
            <a:ext cx="1342825" cy="1409595"/>
          </a:xfrm>
          <a:prstGeom prst="rect">
            <a:avLst/>
          </a:prstGeom>
        </p:spPr>
      </p:pic>
      <p:pic>
        <p:nvPicPr>
          <p:cNvPr id="33" name="Picture 32"/>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3000699"/>
            <a:ext cx="1264463" cy="1234710"/>
          </a:xfrm>
          <a:prstGeom prst="rect">
            <a:avLst/>
          </a:prstGeom>
        </p:spPr>
      </p:pic>
      <p:pic>
        <p:nvPicPr>
          <p:cNvPr id="34" name="Picture 3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413888" y="4626407"/>
            <a:ext cx="1264463" cy="1234710"/>
          </a:xfrm>
          <a:prstGeom prst="rect">
            <a:avLst/>
          </a:prstGeom>
        </p:spPr>
      </p:pic>
    </p:spTree>
    <p:extLst>
      <p:ext uri="{BB962C8B-B14F-4D97-AF65-F5344CB8AC3E}">
        <p14:creationId xmlns:p14="http://schemas.microsoft.com/office/powerpoint/2010/main" val="2849390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150" fill="hold"/>
                                        <p:tgtEl>
                                          <p:spTgt spid="28"/>
                                        </p:tgtEl>
                                      </p:cBhvr>
                                    </p:cmd>
                                  </p:childTnLst>
                                </p:cTn>
                              </p:par>
                              <p:par>
                                <p:cTn id="37" presetID="47"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anim calcmode="lin" valueType="num">
                                      <p:cBhvr>
                                        <p:cTn id="40" dur="500" fill="hold"/>
                                        <p:tgtEl>
                                          <p:spTgt spid="2"/>
                                        </p:tgtEl>
                                        <p:attrNameLst>
                                          <p:attrName>ppt_x</p:attrName>
                                        </p:attrNameLst>
                                      </p:cBhvr>
                                      <p:tavLst>
                                        <p:tav tm="0">
                                          <p:val>
                                            <p:strVal val="#ppt_x"/>
                                          </p:val>
                                        </p:tav>
                                        <p:tav tm="100000">
                                          <p:val>
                                            <p:strVal val="#ppt_x"/>
                                          </p:val>
                                        </p:tav>
                                      </p:tavLst>
                                    </p:anim>
                                    <p:anim calcmode="lin" valueType="num">
                                      <p:cBhvr>
                                        <p:cTn id="4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29"/>
                                        </p:tgtEl>
                                      </p:cBhvr>
                                    </p:cmd>
                                  </p:childTnLst>
                                </p:cTn>
                              </p:par>
                              <p:par>
                                <p:cTn id="47" presetID="47" presetClass="entr" presetSubtype="0" fill="hold"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anim calcmode="lin" valueType="num">
                                      <p:cBhvr>
                                        <p:cTn id="50" dur="500" fill="hold"/>
                                        <p:tgtEl>
                                          <p:spTgt spid="33"/>
                                        </p:tgtEl>
                                        <p:attrNameLst>
                                          <p:attrName>ppt_x</p:attrName>
                                        </p:attrNameLst>
                                      </p:cBhvr>
                                      <p:tavLst>
                                        <p:tav tm="0">
                                          <p:val>
                                            <p:strVal val="#ppt_x"/>
                                          </p:val>
                                        </p:tav>
                                        <p:tav tm="100000">
                                          <p:val>
                                            <p:strVal val="#ppt_x"/>
                                          </p:val>
                                        </p:tav>
                                      </p:tavLst>
                                    </p:anim>
                                    <p:anim calcmode="lin" valueType="num">
                                      <p:cBhvr>
                                        <p:cTn id="51"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085" fill="hold"/>
                                        <p:tgtEl>
                                          <p:spTgt spid="31"/>
                                        </p:tgtEl>
                                      </p:cBhvr>
                                    </p:cmd>
                                  </p:childTnLst>
                                </p:cTn>
                              </p:par>
                              <p:par>
                                <p:cTn id="57" presetID="47"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2"/>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0"/>
                                        </p:tgtEl>
                                      </p:cBhvr>
                                    </p:cmd>
                                  </p:childTnLst>
                                </p:cTn>
                              </p:par>
                              <p:par>
                                <p:cTn id="67" presetID="47" presetClass="entr" presetSubtype="0" fill="hold" nodeType="with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fade">
                                      <p:cBhvr>
                                        <p:cTn id="69" dur="500"/>
                                        <p:tgtEl>
                                          <p:spTgt spid="34"/>
                                        </p:tgtEl>
                                      </p:cBhvr>
                                    </p:animEffect>
                                    <p:anim calcmode="lin" valueType="num">
                                      <p:cBhvr>
                                        <p:cTn id="70" dur="500" fill="hold"/>
                                        <p:tgtEl>
                                          <p:spTgt spid="34"/>
                                        </p:tgtEl>
                                        <p:attrNameLst>
                                          <p:attrName>ppt_x</p:attrName>
                                        </p:attrNameLst>
                                      </p:cBhvr>
                                      <p:tavLst>
                                        <p:tav tm="0">
                                          <p:val>
                                            <p:strVal val="#ppt_x"/>
                                          </p:val>
                                        </p:tav>
                                        <p:tav tm="100000">
                                          <p:val>
                                            <p:strVal val="#ppt_x"/>
                                          </p:val>
                                        </p:tav>
                                      </p:tavLst>
                                    </p:anim>
                                    <p:anim calcmode="lin" valueType="num">
                                      <p:cBhvr>
                                        <p:cTn id="71" dur="5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audio>
              <p:cMediaNode vol="80000">
                <p:cTn id="72" fill="hold" display="0">
                  <p:stCondLst>
                    <p:cond delay="indefinite"/>
                  </p:stCondLst>
                  <p:endCondLst>
                    <p:cond evt="onStopAudio" delay="0">
                      <p:tgtEl>
                        <p:sldTgt/>
                      </p:tgtEl>
                    </p:cond>
                  </p:endCondLst>
                </p:cTn>
                <p:tgtEl>
                  <p:spTgt spid="28"/>
                </p:tgtEl>
              </p:cMediaNode>
            </p:audio>
            <p:audio>
              <p:cMediaNode vol="80000">
                <p:cTn id="73" fill="hold" display="0">
                  <p:stCondLst>
                    <p:cond delay="indefinite"/>
                  </p:stCondLst>
                  <p:endCondLst>
                    <p:cond evt="onStopAudio" delay="0">
                      <p:tgtEl>
                        <p:sldTgt/>
                      </p:tgtEl>
                    </p:cond>
                  </p:endCondLst>
                </p:cTn>
                <p:tgtEl>
                  <p:spTgt spid="29"/>
                </p:tgtEl>
              </p:cMediaNode>
            </p:audio>
            <p:audio>
              <p:cMediaNode vol="80000">
                <p:cTn id="74" fill="hold" display="0">
                  <p:stCondLst>
                    <p:cond delay="indefinite"/>
                  </p:stCondLst>
                  <p:endCondLst>
                    <p:cond evt="onStopAudio" delay="0">
                      <p:tgtEl>
                        <p:sldTgt/>
                      </p:tgtEl>
                    </p:cond>
                  </p:endCondLst>
                </p:cTn>
                <p:tgtEl>
                  <p:spTgt spid="30"/>
                </p:tgtEl>
              </p:cMediaNode>
            </p:audio>
            <p:audio>
              <p:cMediaNode vol="80000">
                <p:cTn id="75" fill="hold" display="0">
                  <p:stCondLst>
                    <p:cond delay="indefinite"/>
                  </p:stCondLst>
                  <p:endCondLst>
                    <p:cond evt="onStopAudio" delay="0">
                      <p:tgtEl>
                        <p:sldTgt/>
                      </p:tgtEl>
                    </p:cond>
                  </p:endCondLst>
                </p:cTn>
                <p:tgtEl>
                  <p:spTgt spid="31"/>
                </p:tgtEl>
              </p:cMediaNode>
            </p:audio>
          </p:childTnLst>
        </p:cTn>
      </p:par>
    </p:tnLst>
    <p:bldLst>
      <p:bldP spid="3" grpId="0" animBg="1"/>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3" name="Round Diagonal Corner Rectangle 2"/>
          <p:cNvSpPr/>
          <p:nvPr/>
        </p:nvSpPr>
        <p:spPr>
          <a:xfrm>
            <a:off x="648180" y="1018571"/>
            <a:ext cx="10810755" cy="152785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grpSp>
        <p:nvGrpSpPr>
          <p:cNvPr id="22" name="Group 21"/>
          <p:cNvGrpSpPr/>
          <p:nvPr/>
        </p:nvGrpSpPr>
        <p:grpSpPr>
          <a:xfrm>
            <a:off x="6298552" y="4401271"/>
            <a:ext cx="5301207" cy="1481559"/>
            <a:chOff x="6298552" y="4401271"/>
            <a:chExt cx="5301207" cy="1481559"/>
          </a:xfrm>
        </p:grpSpPr>
        <p:sp>
          <p:nvSpPr>
            <p:cNvPr id="8" name="Round Diagonal Corner Rectangle 7"/>
            <p:cNvSpPr/>
            <p:nvPr/>
          </p:nvSpPr>
          <p:spPr>
            <a:xfrm>
              <a:off x="6298552" y="4544995"/>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a:t>
              </a:r>
              <a:r>
                <a:rPr lang="en-US" sz="4000" b="1" dirty="0" err="1">
                  <a:solidFill>
                    <a:srgbClr val="00B05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vòng</a:t>
              </a:r>
              <a:endParaRPr kumimoji="0" lang="en-US" sz="40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33011" r="53399" b="78397"/>
            <a:stretch/>
          </p:blipFill>
          <p:spPr>
            <a:xfrm rot="20331991">
              <a:off x="6399554" y="4401271"/>
              <a:ext cx="1095192" cy="1481559"/>
            </a:xfrm>
            <a:prstGeom prst="rect">
              <a:avLst/>
            </a:prstGeom>
          </p:spPr>
        </p:pic>
      </p:grpSp>
      <p:grpSp>
        <p:nvGrpSpPr>
          <p:cNvPr id="21" name="Group 20"/>
          <p:cNvGrpSpPr/>
          <p:nvPr/>
        </p:nvGrpSpPr>
        <p:grpSpPr>
          <a:xfrm>
            <a:off x="6169302" y="2935147"/>
            <a:ext cx="5301207" cy="1425613"/>
            <a:chOff x="6169302" y="2935147"/>
            <a:chExt cx="5301207" cy="1425613"/>
          </a:xfrm>
        </p:grpSpPr>
        <p:sp>
          <p:nvSpPr>
            <p:cNvPr id="6" name="Round Diagonal Corner Rectangle 5"/>
            <p:cNvSpPr/>
            <p:nvPr/>
          </p:nvSpPr>
          <p:spPr>
            <a:xfrm>
              <a:off x="6169302"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4 </a:t>
              </a:r>
              <a:r>
                <a:rPr kumimoji="0" lang="en-US" sz="4000" b="1" i="0" u="none" strike="noStrike" kern="1200" cap="none" spc="0" normalizeH="0" baseline="0" noProof="0" dirty="0" err="1">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5" name="Picture 14"/>
            <p:cNvPicPr>
              <a:picLocks noChangeAspect="1"/>
            </p:cNvPicPr>
            <p:nvPr/>
          </p:nvPicPr>
          <p:blipFill rotWithShape="1">
            <a:blip r:embed="rId8">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Removal>
                      </a14:imgEffect>
                    </a14:imgLayer>
                  </a14:imgProps>
                </a:ext>
                <a:ext uri="{28A0092B-C50C-407E-A947-70E740481C1C}">
                  <a14:useLocalDpi xmlns:a14="http://schemas.microsoft.com/office/drawing/2010/main" val="0"/>
                </a:ext>
              </a:extLst>
            </a:blip>
            <a:srcRect l="22191" t="3446" r="66008" b="78397"/>
            <a:stretch/>
          </p:blipFill>
          <p:spPr>
            <a:xfrm>
              <a:off x="6243154" y="2987405"/>
              <a:ext cx="1048897" cy="1373355"/>
            </a:xfrm>
            <a:prstGeom prst="rect">
              <a:avLst/>
            </a:prstGeom>
          </p:spPr>
        </p:pic>
      </p:grpSp>
      <p:grpSp>
        <p:nvGrpSpPr>
          <p:cNvPr id="20" name="Group 19"/>
          <p:cNvGrpSpPr/>
          <p:nvPr/>
        </p:nvGrpSpPr>
        <p:grpSpPr>
          <a:xfrm>
            <a:off x="752350" y="4401273"/>
            <a:ext cx="5301207" cy="1481559"/>
            <a:chOff x="752350" y="4401273"/>
            <a:chExt cx="5301207" cy="1481559"/>
          </a:xfrm>
        </p:grpSpPr>
        <p:sp>
          <p:nvSpPr>
            <p:cNvPr id="7" name="Round Diagonal Corner Rectangle 6"/>
            <p:cNvSpPr/>
            <p:nvPr/>
          </p:nvSpPr>
          <p:spPr>
            <a:xfrm>
              <a:off x="752350" y="4499659"/>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2 </a:t>
              </a:r>
              <a:r>
                <a:rPr kumimoji="0" lang="en-US" sz="4000" b="1" i="0" u="none" strike="noStrike" kern="1200" cap="none" spc="0" normalizeH="0" baseline="0" noProof="0" dirty="0" err="1">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C6287B"/>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9700" y1="12573" x2="9700" y2="17039"/>
                        </a14:backgroundRemoval>
                      </a14:imgEffect>
                    </a14:imgLayer>
                  </a14:imgProps>
                </a:ext>
                <a:ext uri="{28A0092B-C50C-407E-A947-70E740481C1C}">
                  <a14:useLocalDpi xmlns:a14="http://schemas.microsoft.com/office/drawing/2010/main" val="0"/>
                </a:ext>
              </a:extLst>
            </a:blip>
            <a:srcRect l="9264" r="77666" b="78397"/>
            <a:stretch/>
          </p:blipFill>
          <p:spPr>
            <a:xfrm>
              <a:off x="868101" y="4401273"/>
              <a:ext cx="1053297" cy="1481559"/>
            </a:xfrm>
            <a:prstGeom prst="rect">
              <a:avLst/>
            </a:prstGeom>
          </p:spPr>
        </p:pic>
      </p:grpSp>
      <p:grpSp>
        <p:nvGrpSpPr>
          <p:cNvPr id="19" name="Group 18"/>
          <p:cNvGrpSpPr/>
          <p:nvPr/>
        </p:nvGrpSpPr>
        <p:grpSpPr>
          <a:xfrm>
            <a:off x="648180" y="2816507"/>
            <a:ext cx="5301207" cy="1481559"/>
            <a:chOff x="648180" y="2816507"/>
            <a:chExt cx="5301207" cy="1481559"/>
          </a:xfrm>
        </p:grpSpPr>
        <p:sp>
          <p:nvSpPr>
            <p:cNvPr id="4" name="Round Diagonal Corner Rectangle 3"/>
            <p:cNvSpPr/>
            <p:nvPr/>
          </p:nvSpPr>
          <p:spPr>
            <a:xfrm>
              <a:off x="648180" y="2935147"/>
              <a:ext cx="5301207" cy="1284789"/>
            </a:xfrm>
            <a:prstGeom prst="round2DiagRect">
              <a:avLst>
                <a:gd name="adj1" fmla="val 0"/>
                <a:gd name="adj2" fmla="val 37121"/>
              </a:avLst>
            </a:prstGeom>
            <a:solidFill>
              <a:schemeClr val="bg1">
                <a:alpha val="75000"/>
              </a:schemeClr>
            </a:solidFill>
            <a:ln w="57150">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3 </a:t>
              </a:r>
              <a:r>
                <a:rPr kumimoji="0" lang="en-US" sz="4000" b="1" i="0" u="none" strike="noStrike" kern="1200" cap="none" spc="0" normalizeH="0" baseline="0" noProof="0" dirty="0" err="1">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endParaRPr kumimoji="0" lang="en-US" sz="40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rotWithShape="1">
            <a:blip r:embed="rId11">
              <a:extLst>
                <a:ext uri="{BEBA8EAE-BF5A-486C-A8C5-ECC9F3942E4B}">
                  <a14:imgProps xmlns:a14="http://schemas.microsoft.com/office/drawing/2010/main">
                    <a14:imgLayer r:embed="rId9">
                      <a14:imgEffect>
                        <a14:backgroundRemoval t="0" b="22797" l="0" r="46500">
                          <a14:foregroundMark x1="38300" y1="3173" x2="40400" y2="3408"/>
                          <a14:foregroundMark x1="31200" y1="7403" x2="24600" y2="13278"/>
                          <a14:foregroundMark x1="26600" y1="5758" x2="28000" y2="5053"/>
                          <a14:foregroundMark x1="28200" y1="4583" x2="26300" y2="4935"/>
                          <a14:foregroundMark x1="28600" y1="4348" x2="32500" y2="3995"/>
                          <a14:foregroundMark x1="12800" y1="4348" x2="16100" y2="7873"/>
                          <a14:foregroundMark x1="13500" y1="3055" x2="15400" y2="3995"/>
                          <a14:foregroundMark x1="4900" y1="4935" x2="7300" y2="10458"/>
                          <a14:foregroundMark x1="5200" y1="3408" x2="4000" y2="4230"/>
                          <a14:foregroundMark x1="28200" y1="4348" x2="29700" y2="3173"/>
                          <a14:backgroundMark x1="31900" y1="3878" x2="32700" y2="4230"/>
                          <a14:backgroundMark x1="29900" y1="3525" x2="30000" y2="3408"/>
                          <a14:backgroundMark x1="11300" y1="4583" x2="12300" y2="8931"/>
                        </a14:backgroundRemoval>
                      </a14:imgEffect>
                    </a14:imgLayer>
                  </a14:imgProps>
                </a:ext>
                <a:ext uri="{28A0092B-C50C-407E-A947-70E740481C1C}">
                  <a14:useLocalDpi xmlns:a14="http://schemas.microsoft.com/office/drawing/2010/main" val="0"/>
                </a:ext>
              </a:extLst>
            </a:blip>
            <a:srcRect r="87846" b="78397"/>
            <a:stretch/>
          </p:blipFill>
          <p:spPr>
            <a:xfrm>
              <a:off x="941947" y="2816507"/>
              <a:ext cx="979451" cy="1481559"/>
            </a:xfrm>
            <a:prstGeom prst="rect">
              <a:avLst/>
            </a:prstGeom>
          </p:spPr>
        </p:pic>
      </p:grpSp>
      <p:sp>
        <p:nvSpPr>
          <p:cNvPr id="23" name="TextBox 22"/>
          <p:cNvSpPr txBox="1"/>
          <p:nvPr/>
        </p:nvSpPr>
        <p:spPr>
          <a:xfrm>
            <a:off x="2210002" y="1110147"/>
            <a:ext cx="8613941"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Kinh</a:t>
            </a: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Huế</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gồm</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mấy</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vòng</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thành</a:t>
            </a:r>
            <a:r>
              <a:rPr kumimoji="0" lang="en-US" sz="4000" b="1" i="0" u="none" strike="noStrike" kern="1200" cap="none" spc="0" normalizeH="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32"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68122" y="-619309"/>
            <a:ext cx="487363" cy="487363"/>
          </a:xfrm>
          <a:prstGeom prst="rect">
            <a:avLst/>
          </a:prstGeom>
        </p:spPr>
      </p:pic>
      <p:pic>
        <p:nvPicPr>
          <p:cNvPr id="33"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08125" y="-598912"/>
            <a:ext cx="487363" cy="487363"/>
          </a:xfrm>
          <a:prstGeom prst="rect">
            <a:avLst/>
          </a:prstGeom>
        </p:spPr>
      </p:pic>
      <p:pic>
        <p:nvPicPr>
          <p:cNvPr id="34" name="Am-thanh-tra-loi-sai-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64987" y="-598913"/>
            <a:ext cx="487363" cy="487363"/>
          </a:xfrm>
          <a:prstGeom prst="rect">
            <a:avLst/>
          </a:prstGeom>
        </p:spPr>
      </p:pic>
      <p:pic>
        <p:nvPicPr>
          <p:cNvPr id="35" name="Am-thanh-tra-loi-dung-www_nhacchuongvui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171858" y="-598913"/>
            <a:ext cx="487363" cy="487363"/>
          </a:xfrm>
          <a:prstGeom prst="rect">
            <a:avLst/>
          </a:prstGeom>
        </p:spPr>
      </p:pic>
      <p:pic>
        <p:nvPicPr>
          <p:cNvPr id="28" name="Picture 2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206046" y="2957868"/>
            <a:ext cx="1264463" cy="1234710"/>
          </a:xfrm>
          <a:prstGeom prst="rect">
            <a:avLst/>
          </a:prstGeom>
        </p:spPr>
      </p:pic>
      <p:pic>
        <p:nvPicPr>
          <p:cNvPr id="29" name="Picture 28"/>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500" b="45455" l="14364" r="47182">
                        <a14:foregroundMark x1="25182" y1="27273" x2="30727" y2="32273"/>
                        <a14:foregroundMark x1="29545" y1="31250" x2="38545" y2="18523"/>
                        <a14:foregroundMark x1="17364" y1="20909" x2="19727" y2="37727"/>
                        <a14:backgroundMark x1="15545" y1="31136" x2="18545" y2="42386"/>
                      </a14:backgroundRemoval>
                    </a14:imgEffect>
                  </a14:imgLayer>
                </a14:imgProps>
              </a:ext>
              <a:ext uri="{28A0092B-C50C-407E-A947-70E740481C1C}">
                <a14:useLocalDpi xmlns:a14="http://schemas.microsoft.com/office/drawing/2010/main" val="0"/>
              </a:ext>
            </a:extLst>
          </a:blip>
          <a:srcRect l="10767" t="2762" r="53041" b="49750"/>
          <a:stretch/>
        </p:blipFill>
        <p:spPr>
          <a:xfrm>
            <a:off x="4590968" y="2877481"/>
            <a:ext cx="1342825" cy="1409595"/>
          </a:xfrm>
          <a:prstGeom prst="rect">
            <a:avLst/>
          </a:prstGeom>
        </p:spPr>
      </p:pic>
      <p:pic>
        <p:nvPicPr>
          <p:cNvPr id="31" name="Picture 30"/>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4775271" y="4544995"/>
            <a:ext cx="1264463" cy="1234710"/>
          </a:xfrm>
          <a:prstGeom prst="rect">
            <a:avLst/>
          </a:prstGeom>
        </p:spPr>
      </p:pic>
      <p:pic>
        <p:nvPicPr>
          <p:cNvPr id="36" name="Picture 3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205" b="42841" l="54545" r="86091">
                        <a14:foregroundMark x1="66091" y1="20227" x2="74636" y2="32955"/>
                        <a14:foregroundMark x1="74455" y1="20795" x2="64455" y2="32273"/>
                        <a14:foregroundMark x1="56273" y1="20795" x2="59636" y2="37955"/>
                        <a14:foregroundMark x1="55636" y1="25455" x2="57909" y2="32955"/>
                        <a14:foregroundMark x1="60455" y1="39773" x2="66455" y2="41477"/>
                        <a14:foregroundMark x1="58636" y1="16250" x2="56091" y2="23977"/>
                        <a14:foregroundMark x1="63909" y1="19545" x2="68455" y2="24773"/>
                      </a14:backgroundRemoval>
                    </a14:imgEffect>
                  </a14:imgLayer>
                </a14:imgProps>
              </a:ext>
              <a:ext uri="{28A0092B-C50C-407E-A947-70E740481C1C}">
                <a14:useLocalDpi xmlns:a14="http://schemas.microsoft.com/office/drawing/2010/main" val="0"/>
              </a:ext>
            </a:extLst>
          </a:blip>
          <a:srcRect l="51273" t="5500" r="14730" b="53005"/>
          <a:stretch/>
        </p:blipFill>
        <p:spPr>
          <a:xfrm>
            <a:off x="10335296" y="4582375"/>
            <a:ext cx="1264463" cy="1234710"/>
          </a:xfrm>
          <a:prstGeom prst="rect">
            <a:avLst/>
          </a:prstGeom>
        </p:spPr>
      </p:pic>
    </p:spTree>
    <p:extLst>
      <p:ext uri="{BB962C8B-B14F-4D97-AF65-F5344CB8AC3E}">
        <p14:creationId xmlns:p14="http://schemas.microsoft.com/office/powerpoint/2010/main" val="15204811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1000" fill="hold"/>
                                        <p:tgtEl>
                                          <p:spTgt spid="23"/>
                                        </p:tgtEl>
                                        <p:attrNameLst>
                                          <p:attrName>ppt_w</p:attrName>
                                        </p:attrNameLst>
                                      </p:cBhvr>
                                      <p:tavLst>
                                        <p:tav tm="0">
                                          <p:val>
                                            <p:strVal val="#ppt_w+.3"/>
                                          </p:val>
                                        </p:tav>
                                        <p:tav tm="100000">
                                          <p:val>
                                            <p:strVal val="#ppt_w"/>
                                          </p:val>
                                        </p:tav>
                                      </p:tavLst>
                                    </p:anim>
                                    <p:anim calcmode="lin" valueType="num">
                                      <p:cBhvr>
                                        <p:cTn id="14" dur="1000" fill="hold"/>
                                        <p:tgtEl>
                                          <p:spTgt spid="23"/>
                                        </p:tgtEl>
                                        <p:attrNameLst>
                                          <p:attrName>ppt_h</p:attrName>
                                        </p:attrNameLst>
                                      </p:cBhvr>
                                      <p:tavLst>
                                        <p:tav tm="0">
                                          <p:val>
                                            <p:strVal val="#ppt_h"/>
                                          </p:val>
                                        </p:tav>
                                        <p:tav tm="100000">
                                          <p:val>
                                            <p:strVal val="#ppt_h"/>
                                          </p:val>
                                        </p:tav>
                                      </p:tavLst>
                                    </p:anim>
                                    <p:animEffect transition="in" filter="fade">
                                      <p:cBhvr>
                                        <p:cTn id="15" dur="1000"/>
                                        <p:tgtEl>
                                          <p:spTgt spid="23"/>
                                        </p:tgtEl>
                                      </p:cBhvr>
                                    </p:animEffect>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par>
                          <p:cTn id="20" fill="hold">
                            <p:stCondLst>
                              <p:cond delay="2500"/>
                            </p:stCondLst>
                            <p:childTnLst>
                              <p:par>
                                <p:cTn id="21" presetID="22"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par>
                          <p:cTn id="28" fill="hold">
                            <p:stCondLst>
                              <p:cond delay="3500"/>
                            </p:stCondLst>
                            <p:childTnLst>
                              <p:par>
                                <p:cTn id="29" presetID="2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085" fill="hold"/>
                                        <p:tgtEl>
                                          <p:spTgt spid="35"/>
                                        </p:tgtEl>
                                      </p:cBhvr>
                                    </p:cmd>
                                  </p:childTnLst>
                                </p:cTn>
                              </p:par>
                              <p:par>
                                <p:cTn id="37" presetID="47"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anim calcmode="lin" valueType="num">
                                      <p:cBhvr>
                                        <p:cTn id="40" dur="500" fill="hold"/>
                                        <p:tgtEl>
                                          <p:spTgt spid="29"/>
                                        </p:tgtEl>
                                        <p:attrNameLst>
                                          <p:attrName>ppt_x</p:attrName>
                                        </p:attrNameLst>
                                      </p:cBhvr>
                                      <p:tavLst>
                                        <p:tav tm="0">
                                          <p:val>
                                            <p:strVal val="#ppt_x"/>
                                          </p:val>
                                        </p:tav>
                                        <p:tav tm="100000">
                                          <p:val>
                                            <p:strVal val="#ppt_x"/>
                                          </p:val>
                                        </p:tav>
                                      </p:tavLst>
                                    </p:anim>
                                    <p:anim calcmode="lin" valueType="num">
                                      <p:cBhvr>
                                        <p:cTn id="4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2"/>
                    </p:tgtEl>
                  </p:cond>
                </p:stCondLst>
                <p:endSync evt="end" delay="0">
                  <p:rtn val="all"/>
                </p:endSync>
                <p:childTnLst>
                  <p:par>
                    <p:cTn id="43" fill="hold">
                      <p:stCondLst>
                        <p:cond delay="0"/>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150" fill="hold"/>
                                        <p:tgtEl>
                                          <p:spTgt spid="34"/>
                                        </p:tgtEl>
                                      </p:cBhvr>
                                    </p:cmd>
                                  </p:childTnLst>
                                </p:cTn>
                              </p:par>
                              <p:par>
                                <p:cTn id="47" presetID="47" presetClass="entr" presetSubtype="0" fill="hold"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anim calcmode="lin" valueType="num">
                                      <p:cBhvr>
                                        <p:cTn id="50" dur="500" fill="hold"/>
                                        <p:tgtEl>
                                          <p:spTgt spid="36"/>
                                        </p:tgtEl>
                                        <p:attrNameLst>
                                          <p:attrName>ppt_x</p:attrName>
                                        </p:attrNameLst>
                                      </p:cBhvr>
                                      <p:tavLst>
                                        <p:tav tm="0">
                                          <p:val>
                                            <p:strVal val="#ppt_x"/>
                                          </p:val>
                                        </p:tav>
                                        <p:tav tm="100000">
                                          <p:val>
                                            <p:strVal val="#ppt_x"/>
                                          </p:val>
                                        </p:tav>
                                      </p:tavLst>
                                    </p:anim>
                                    <p:anim calcmode="lin" valueType="num">
                                      <p:cBhvr>
                                        <p:cTn id="5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52" restart="whenNotActive" fill="hold" evtFilter="cancelBubble" nodeType="interactiveSeq">
                <p:stCondLst>
                  <p:cond evt="onClick" delay="0">
                    <p:tgtEl>
                      <p:spTgt spid="21"/>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clickEffect">
                                  <p:stCondLst>
                                    <p:cond delay="0"/>
                                  </p:stCondLst>
                                  <p:childTnLst>
                                    <p:cmd type="call" cmd="playFrom(0.0)">
                                      <p:cBhvr>
                                        <p:cTn id="56" dur="8150" fill="hold"/>
                                        <p:tgtEl>
                                          <p:spTgt spid="33"/>
                                        </p:tgtEl>
                                      </p:cBhvr>
                                    </p:cmd>
                                  </p:childTnLst>
                                </p:cTn>
                              </p:par>
                              <p:par>
                                <p:cTn id="57" presetID="47" presetClass="entr" presetSubtype="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anim calcmode="lin" valueType="num">
                                      <p:cBhvr>
                                        <p:cTn id="60" dur="500" fill="hold"/>
                                        <p:tgtEl>
                                          <p:spTgt spid="28"/>
                                        </p:tgtEl>
                                        <p:attrNameLst>
                                          <p:attrName>ppt_x</p:attrName>
                                        </p:attrNameLst>
                                      </p:cBhvr>
                                      <p:tavLst>
                                        <p:tav tm="0">
                                          <p:val>
                                            <p:strVal val="#ppt_x"/>
                                          </p:val>
                                        </p:tav>
                                        <p:tav tm="100000">
                                          <p:val>
                                            <p:strVal val="#ppt_x"/>
                                          </p:val>
                                        </p:tav>
                                      </p:tavLst>
                                    </p:anim>
                                    <p:anim calcmode="lin" valueType="num">
                                      <p:cBhvr>
                                        <p:cTn id="61"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62" restart="whenNotActive" fill="hold" evtFilter="cancelBubble" nodeType="interactiveSeq">
                <p:stCondLst>
                  <p:cond evt="onClick" delay="0">
                    <p:tgtEl>
                      <p:spTgt spid="2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8150" fill="hold"/>
                                        <p:tgtEl>
                                          <p:spTgt spid="32"/>
                                        </p:tgtEl>
                                      </p:cBhvr>
                                    </p:cmd>
                                  </p:childTnLst>
                                </p:cTn>
                              </p:par>
                              <p:par>
                                <p:cTn id="67" presetID="47" presetClass="entr" presetSubtype="0" fill="hold"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500"/>
                                        <p:tgtEl>
                                          <p:spTgt spid="31"/>
                                        </p:tgtEl>
                                      </p:cBhvr>
                                    </p:animEffect>
                                    <p:anim calcmode="lin" valueType="num">
                                      <p:cBhvr>
                                        <p:cTn id="70" dur="500" fill="hold"/>
                                        <p:tgtEl>
                                          <p:spTgt spid="31"/>
                                        </p:tgtEl>
                                        <p:attrNameLst>
                                          <p:attrName>ppt_x</p:attrName>
                                        </p:attrNameLst>
                                      </p:cBhvr>
                                      <p:tavLst>
                                        <p:tav tm="0">
                                          <p:val>
                                            <p:strVal val="#ppt_x"/>
                                          </p:val>
                                        </p:tav>
                                        <p:tav tm="100000">
                                          <p:val>
                                            <p:strVal val="#ppt_x"/>
                                          </p:val>
                                        </p:tav>
                                      </p:tavLst>
                                    </p:anim>
                                    <p:anim calcmode="lin" valueType="num">
                                      <p:cBhvr>
                                        <p:cTn id="7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audio>
              <p:cMediaNode vol="80000">
                <p:cTn id="72" fill="hold" display="0">
                  <p:stCondLst>
                    <p:cond delay="indefinite"/>
                  </p:stCondLst>
                  <p:endCondLst>
                    <p:cond evt="onStopAudio" delay="0">
                      <p:tgtEl>
                        <p:sldTgt/>
                      </p:tgtEl>
                    </p:cond>
                  </p:endCondLst>
                </p:cTn>
                <p:tgtEl>
                  <p:spTgt spid="32"/>
                </p:tgtEl>
              </p:cMediaNode>
            </p:audio>
            <p:audio>
              <p:cMediaNode vol="80000">
                <p:cTn id="73" fill="hold" display="0">
                  <p:stCondLst>
                    <p:cond delay="indefinite"/>
                  </p:stCondLst>
                  <p:endCondLst>
                    <p:cond evt="onStopAudio" delay="0">
                      <p:tgtEl>
                        <p:sldTgt/>
                      </p:tgtEl>
                    </p:cond>
                  </p:endCondLst>
                </p:cTn>
                <p:tgtEl>
                  <p:spTgt spid="33"/>
                </p:tgtEl>
              </p:cMediaNode>
            </p:audio>
            <p:audio>
              <p:cMediaNode vol="80000">
                <p:cTn id="74" fill="hold" display="0">
                  <p:stCondLst>
                    <p:cond delay="indefinite"/>
                  </p:stCondLst>
                  <p:endCondLst>
                    <p:cond evt="onStopAudio" delay="0">
                      <p:tgtEl>
                        <p:sldTgt/>
                      </p:tgtEl>
                    </p:cond>
                  </p:endCondLst>
                </p:cTn>
                <p:tgtEl>
                  <p:spTgt spid="34"/>
                </p:tgtEl>
              </p:cMediaNode>
            </p:audio>
            <p:audio>
              <p:cMediaNode vol="80000">
                <p:cTn id="75" fill="hold" display="0">
                  <p:stCondLst>
                    <p:cond delay="indefinite"/>
                  </p:stCondLst>
                  <p:endCondLst>
                    <p:cond evt="onStopAudio" delay="0">
                      <p:tgtEl>
                        <p:sldTgt/>
                      </p:tgtEl>
                    </p:cond>
                  </p:endCondLst>
                </p:cTn>
                <p:tgtEl>
                  <p:spTgt spid="35"/>
                </p:tgtEl>
              </p:cMediaNode>
            </p:audio>
          </p:childTnLst>
        </p:cTn>
      </p:par>
    </p:tnLst>
    <p:bldLst>
      <p:bldP spid="3"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9053" y="4503761"/>
            <a:ext cx="2313939" cy="2234830"/>
          </a:xfrm>
          <a:prstGeom prst="rect">
            <a:avLst/>
          </a:prstGeom>
        </p:spPr>
      </p:pic>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0"/>
            <a:ext cx="2139700" cy="4343409"/>
          </a:xfrm>
          <a:prstGeom prst="rect">
            <a:avLst/>
          </a:prstGeom>
        </p:spPr>
      </p:pic>
      <p:pic>
        <p:nvPicPr>
          <p:cNvPr id="2" name="Picture 1">
            <a:extLst>
              <a:ext uri="{FF2B5EF4-FFF2-40B4-BE49-F238E27FC236}">
                <a16:creationId xmlns:a16="http://schemas.microsoft.com/office/drawing/2014/main" id="{CC20059E-41C1-3936-89F2-75505626D872}"/>
              </a:ext>
            </a:extLst>
          </p:cNvPr>
          <p:cNvPicPr>
            <a:picLocks noChangeAspect="1"/>
          </p:cNvPicPr>
          <p:nvPr/>
        </p:nvPicPr>
        <p:blipFill>
          <a:blip r:embed="rId7"/>
          <a:stretch>
            <a:fillRect/>
          </a:stretch>
        </p:blipFill>
        <p:spPr>
          <a:xfrm>
            <a:off x="-508697" y="-459628"/>
            <a:ext cx="7340220" cy="3651821"/>
          </a:xfrm>
          <a:prstGeom prst="rect">
            <a:avLst/>
          </a:prstGeom>
        </p:spPr>
      </p:pic>
    </p:spTree>
    <p:extLst>
      <p:ext uri="{BB962C8B-B14F-4D97-AF65-F5344CB8AC3E}">
        <p14:creationId xmlns:p14="http://schemas.microsoft.com/office/powerpoint/2010/main" val="4008530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1" cy="6873136"/>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7" name="Rectangle 6">
            <a:extLst>
              <a:ext uri="{FF2B5EF4-FFF2-40B4-BE49-F238E27FC236}">
                <a16:creationId xmlns:a16="http://schemas.microsoft.com/office/drawing/2014/main" id="{6D8B7BF9-38D7-4EB4-B277-1D461DF780DE}"/>
              </a:ext>
            </a:extLst>
          </p:cNvPr>
          <p:cNvSpPr/>
          <p:nvPr/>
        </p:nvSpPr>
        <p:spPr>
          <a:xfrm>
            <a:off x="5059620" y="1715734"/>
            <a:ext cx="1328189" cy="500163"/>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8" name="Rectangle: Rounded Corners 25">
            <a:extLst>
              <a:ext uri="{FF2B5EF4-FFF2-40B4-BE49-F238E27FC236}">
                <a16:creationId xmlns:a16="http://schemas.microsoft.com/office/drawing/2014/main" id="{81E499D6-7299-47F2-AFCF-13D81E777886}"/>
              </a:ext>
            </a:extLst>
          </p:cNvPr>
          <p:cNvSpPr/>
          <p:nvPr/>
        </p:nvSpPr>
        <p:spPr>
          <a:xfrm>
            <a:off x="4287703" y="1978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10" name="Picture 9">
            <a:extLst>
              <a:ext uri="{FF2B5EF4-FFF2-40B4-BE49-F238E27FC236}">
                <a16:creationId xmlns:a16="http://schemas.microsoft.com/office/drawing/2014/main" id="{AE141FB0-3A2B-C56C-45F8-299BA08E625D}"/>
              </a:ext>
            </a:extLst>
          </p:cNvPr>
          <p:cNvPicPr>
            <a:picLocks noChangeAspect="1"/>
          </p:cNvPicPr>
          <p:nvPr/>
        </p:nvPicPr>
        <p:blipFill>
          <a:blip r:embed="rId4"/>
          <a:stretch>
            <a:fillRect/>
          </a:stretch>
        </p:blipFill>
        <p:spPr>
          <a:xfrm>
            <a:off x="4934995" y="2544382"/>
            <a:ext cx="6553768" cy="3023878"/>
          </a:xfrm>
          <a:prstGeom prst="rect">
            <a:avLst/>
          </a:prstGeom>
        </p:spPr>
      </p:pic>
    </p:spTree>
    <p:extLst>
      <p:ext uri="{BB962C8B-B14F-4D97-AF65-F5344CB8AC3E}">
        <p14:creationId xmlns:p14="http://schemas.microsoft.com/office/powerpoint/2010/main" val="5986886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p:blipFill>
        <p:spPr>
          <a:xfrm>
            <a:off x="2464905" y="675543"/>
            <a:ext cx="7245330" cy="479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65940" y="675543"/>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15849"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15849"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15849"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7"/>
            <a:ext cx="9404554" cy="841367"/>
            <a:chOff x="2168014" y="2912732"/>
            <a:chExt cx="7492180" cy="1501952"/>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38164" y="2974830"/>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Sông</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Hương</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366904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1"/>
                                        </p:tgtEl>
                                        <p:attrNameLst>
                                          <p:attrName>ppt_w</p:attrName>
                                        </p:attrNameLst>
                                      </p:cBhvr>
                                      <p:tavLst>
                                        <p:tav tm="0">
                                          <p:val>
                                            <p:strVal val="ppt_w"/>
                                          </p:val>
                                        </p:tav>
                                        <p:tav tm="100000">
                                          <p:val>
                                            <p:fltVal val="0"/>
                                          </p:val>
                                        </p:tav>
                                      </p:tavLst>
                                    </p:anim>
                                    <p:anim calcmode="lin" valueType="num">
                                      <p:cBhvr>
                                        <p:cTn id="13" dur="500"/>
                                        <p:tgtEl>
                                          <p:spTgt spid="31"/>
                                        </p:tgtEl>
                                        <p:attrNameLst>
                                          <p:attrName>ppt_h</p:attrName>
                                        </p:attrNameLst>
                                      </p:cBhvr>
                                      <p:tavLst>
                                        <p:tav tm="0">
                                          <p:val>
                                            <p:strVal val="ppt_h"/>
                                          </p:val>
                                        </p:tav>
                                        <p:tav tm="100000">
                                          <p:val>
                                            <p:fltVal val="0"/>
                                          </p:val>
                                        </p:tav>
                                      </p:tavLst>
                                    </p:anim>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2"/>
                                        </p:tgtEl>
                                        <p:attrNameLst>
                                          <p:attrName>ppt_w</p:attrName>
                                        </p:attrNameLst>
                                      </p:cBhvr>
                                      <p:tavLst>
                                        <p:tav tm="0">
                                          <p:val>
                                            <p:strVal val="ppt_w"/>
                                          </p:val>
                                        </p:tav>
                                        <p:tav tm="100000">
                                          <p:val>
                                            <p:fltVal val="0"/>
                                          </p:val>
                                        </p:tav>
                                      </p:tavLst>
                                    </p:anim>
                                    <p:anim calcmode="lin" valueType="num">
                                      <p:cBhvr>
                                        <p:cTn id="19" dur="500"/>
                                        <p:tgtEl>
                                          <p:spTgt spid="22"/>
                                        </p:tgtEl>
                                        <p:attrNameLst>
                                          <p:attrName>ppt_h</p:attrName>
                                        </p:attrNameLst>
                                      </p:cBhvr>
                                      <p:tavLst>
                                        <p:tav tm="0">
                                          <p:val>
                                            <p:strVal val="ppt_h"/>
                                          </p:val>
                                        </p:tav>
                                        <p:tav tm="100000">
                                          <p:val>
                                            <p:fltVal val="0"/>
                                          </p:val>
                                        </p:tav>
                                      </p:tavLst>
                                    </p:anim>
                                    <p:animEffect transition="out" filter="fade">
                                      <p:cBhvr>
                                        <p:cTn id="20" dur="500"/>
                                        <p:tgtEl>
                                          <p:spTgt spid="22"/>
                                        </p:tgtEl>
                                      </p:cBhvr>
                                    </p:animEffect>
                                    <p:set>
                                      <p:cBhvr>
                                        <p:cTn id="21" dur="1" fill="hold">
                                          <p:stCondLst>
                                            <p:cond delay="499"/>
                                          </p:stCondLst>
                                        </p:cTn>
                                        <p:tgtEl>
                                          <p:spTgt spid="22"/>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0"/>
                                        </p:tgtEl>
                                        <p:attrNameLst>
                                          <p:attrName>ppt_w</p:attrName>
                                        </p:attrNameLst>
                                      </p:cBhvr>
                                      <p:tavLst>
                                        <p:tav tm="0">
                                          <p:val>
                                            <p:strVal val="ppt_w"/>
                                          </p:val>
                                        </p:tav>
                                        <p:tav tm="100000">
                                          <p:val>
                                            <p:fltVal val="0"/>
                                          </p:val>
                                        </p:tav>
                                      </p:tavLst>
                                    </p:anim>
                                    <p:anim calcmode="lin" valueType="num">
                                      <p:cBhvr>
                                        <p:cTn id="25" dur="500"/>
                                        <p:tgtEl>
                                          <p:spTgt spid="30"/>
                                        </p:tgtEl>
                                        <p:attrNameLst>
                                          <p:attrName>ppt_h</p:attrName>
                                        </p:attrNameLst>
                                      </p:cBhvr>
                                      <p:tavLst>
                                        <p:tav tm="0">
                                          <p:val>
                                            <p:strVal val="ppt_h"/>
                                          </p:val>
                                        </p:tav>
                                        <p:tav tm="100000">
                                          <p:val>
                                            <p:fltVal val="0"/>
                                          </p:val>
                                        </p:tav>
                                      </p:tavLst>
                                    </p:anim>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4"/>
                                        </p:tgtEl>
                                        <p:attrNameLst>
                                          <p:attrName>ppt_w</p:attrName>
                                        </p:attrNameLst>
                                      </p:cBhvr>
                                      <p:tavLst>
                                        <p:tav tm="0">
                                          <p:val>
                                            <p:strVal val="ppt_w"/>
                                          </p:val>
                                        </p:tav>
                                        <p:tav tm="100000">
                                          <p:val>
                                            <p:fltVal val="0"/>
                                          </p:val>
                                        </p:tav>
                                      </p:tavLst>
                                    </p:anim>
                                    <p:anim calcmode="lin" valueType="num">
                                      <p:cBhvr>
                                        <p:cTn id="31" dur="500"/>
                                        <p:tgtEl>
                                          <p:spTgt spid="34"/>
                                        </p:tgtEl>
                                        <p:attrNameLst>
                                          <p:attrName>ppt_h</p:attrName>
                                        </p:attrNameLst>
                                      </p:cBhvr>
                                      <p:tavLst>
                                        <p:tav tm="0">
                                          <p:val>
                                            <p:strVal val="ppt_h"/>
                                          </p:val>
                                        </p:tav>
                                        <p:tav tm="100000">
                                          <p:val>
                                            <p:fltVal val="0"/>
                                          </p:val>
                                        </p:tav>
                                      </p:tavLst>
                                    </p:anim>
                                    <p:animEffect transition="out" filter="fade">
                                      <p:cBhvr>
                                        <p:cTn id="32" dur="500"/>
                                        <p:tgtEl>
                                          <p:spTgt spid="34"/>
                                        </p:tgtEl>
                                      </p:cBhvr>
                                    </p:animEffect>
                                    <p:set>
                                      <p:cBhvr>
                                        <p:cTn id="33" dur="1" fill="hold">
                                          <p:stCondLst>
                                            <p:cond delay="499"/>
                                          </p:stCondLst>
                                        </p:cTn>
                                        <p:tgtEl>
                                          <p:spTgt spid="34"/>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24"/>
                                        </p:tgtEl>
                                        <p:attrNameLst>
                                          <p:attrName>ppt_w</p:attrName>
                                        </p:attrNameLst>
                                      </p:cBhvr>
                                      <p:tavLst>
                                        <p:tav tm="0">
                                          <p:val>
                                            <p:strVal val="ppt_w"/>
                                          </p:val>
                                        </p:tav>
                                        <p:tav tm="100000">
                                          <p:val>
                                            <p:fltVal val="0"/>
                                          </p:val>
                                        </p:tav>
                                      </p:tavLst>
                                    </p:anim>
                                    <p:anim calcmode="lin" valueType="num">
                                      <p:cBhvr>
                                        <p:cTn id="37" dur="500"/>
                                        <p:tgtEl>
                                          <p:spTgt spid="24"/>
                                        </p:tgtEl>
                                        <p:attrNameLst>
                                          <p:attrName>ppt_h</p:attrName>
                                        </p:attrNameLst>
                                      </p:cBhvr>
                                      <p:tavLst>
                                        <p:tav tm="0">
                                          <p:val>
                                            <p:strVal val="ppt_h"/>
                                          </p:val>
                                        </p:tav>
                                        <p:tav tm="100000">
                                          <p:val>
                                            <p:fltVal val="0"/>
                                          </p:val>
                                        </p:tav>
                                      </p:tavLst>
                                    </p:anim>
                                    <p:animEffect transition="out" filter="fade">
                                      <p:cBhvr>
                                        <p:cTn id="38" dur="500"/>
                                        <p:tgtEl>
                                          <p:spTgt spid="24"/>
                                        </p:tgtEl>
                                      </p:cBhvr>
                                    </p:animEffect>
                                    <p:set>
                                      <p:cBhvr>
                                        <p:cTn id="39" dur="1" fill="hold">
                                          <p:stCondLst>
                                            <p:cond delay="499"/>
                                          </p:stCondLst>
                                        </p:cTn>
                                        <p:tgtEl>
                                          <p:spTgt spid="24"/>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7"/>
                                        </p:tgtEl>
                                        <p:attrNameLst>
                                          <p:attrName>ppt_w</p:attrName>
                                        </p:attrNameLst>
                                      </p:cBhvr>
                                      <p:tavLst>
                                        <p:tav tm="0">
                                          <p:val>
                                            <p:strVal val="ppt_w"/>
                                          </p:val>
                                        </p:tav>
                                        <p:tav tm="100000">
                                          <p:val>
                                            <p:fltVal val="0"/>
                                          </p:val>
                                        </p:tav>
                                      </p:tavLst>
                                    </p:anim>
                                    <p:anim calcmode="lin" valueType="num">
                                      <p:cBhvr>
                                        <p:cTn id="43" dur="500"/>
                                        <p:tgtEl>
                                          <p:spTgt spid="27"/>
                                        </p:tgtEl>
                                        <p:attrNameLst>
                                          <p:attrName>ppt_h</p:attrName>
                                        </p:attrNameLst>
                                      </p:cBhvr>
                                      <p:tavLst>
                                        <p:tav tm="0">
                                          <p:val>
                                            <p:strVal val="ppt_h"/>
                                          </p:val>
                                        </p:tav>
                                        <p:tav tm="100000">
                                          <p:val>
                                            <p:fltVal val="0"/>
                                          </p:val>
                                        </p:tav>
                                      </p:tavLst>
                                    </p:anim>
                                    <p:animEffect transition="out" filter="fade">
                                      <p:cBhvr>
                                        <p:cTn id="44" dur="500"/>
                                        <p:tgtEl>
                                          <p:spTgt spid="27"/>
                                        </p:tgtEl>
                                      </p:cBhvr>
                                    </p:animEffect>
                                    <p:set>
                                      <p:cBhvr>
                                        <p:cTn id="45" dur="1" fill="hold">
                                          <p:stCondLst>
                                            <p:cond delay="499"/>
                                          </p:stCondLst>
                                        </p:cTn>
                                        <p:tgtEl>
                                          <p:spTgt spid="27"/>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32"/>
                                        </p:tgtEl>
                                        <p:attrNameLst>
                                          <p:attrName>ppt_w</p:attrName>
                                        </p:attrNameLst>
                                      </p:cBhvr>
                                      <p:tavLst>
                                        <p:tav tm="0">
                                          <p:val>
                                            <p:strVal val="ppt_w"/>
                                          </p:val>
                                        </p:tav>
                                        <p:tav tm="100000">
                                          <p:val>
                                            <p:fltVal val="0"/>
                                          </p:val>
                                        </p:tav>
                                      </p:tavLst>
                                    </p:anim>
                                    <p:anim calcmode="lin" valueType="num">
                                      <p:cBhvr>
                                        <p:cTn id="49" dur="500"/>
                                        <p:tgtEl>
                                          <p:spTgt spid="32"/>
                                        </p:tgtEl>
                                        <p:attrNameLst>
                                          <p:attrName>ppt_h</p:attrName>
                                        </p:attrNameLst>
                                      </p:cBhvr>
                                      <p:tavLst>
                                        <p:tav tm="0">
                                          <p:val>
                                            <p:strVal val="ppt_h"/>
                                          </p:val>
                                        </p:tav>
                                        <p:tav tm="100000">
                                          <p:val>
                                            <p:fltVal val="0"/>
                                          </p:val>
                                        </p:tav>
                                      </p:tavLst>
                                    </p:anim>
                                    <p:animEffect transition="out" filter="fade">
                                      <p:cBhvr>
                                        <p:cTn id="50" dur="500"/>
                                        <p:tgtEl>
                                          <p:spTgt spid="32"/>
                                        </p:tgtEl>
                                      </p:cBhvr>
                                    </p:animEffect>
                                    <p:set>
                                      <p:cBhvr>
                                        <p:cTn id="51" dur="1" fill="hold">
                                          <p:stCondLst>
                                            <p:cond delay="499"/>
                                          </p:stCondLst>
                                        </p:cTn>
                                        <p:tgtEl>
                                          <p:spTgt spid="32"/>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7"/>
                                        </p:tgtEl>
                                        <p:attrNameLst>
                                          <p:attrName>ppt_w</p:attrName>
                                        </p:attrNameLst>
                                      </p:cBhvr>
                                      <p:tavLst>
                                        <p:tav tm="0">
                                          <p:val>
                                            <p:strVal val="ppt_w"/>
                                          </p:val>
                                        </p:tav>
                                        <p:tav tm="100000">
                                          <p:val>
                                            <p:fltVal val="0"/>
                                          </p:val>
                                        </p:tav>
                                      </p:tavLst>
                                    </p:anim>
                                    <p:anim calcmode="lin" valueType="num">
                                      <p:cBhvr>
                                        <p:cTn id="55" dur="500"/>
                                        <p:tgtEl>
                                          <p:spTgt spid="37"/>
                                        </p:tgtEl>
                                        <p:attrNameLst>
                                          <p:attrName>ppt_h</p:attrName>
                                        </p:attrNameLst>
                                      </p:cBhvr>
                                      <p:tavLst>
                                        <p:tav tm="0">
                                          <p:val>
                                            <p:strVal val="ppt_h"/>
                                          </p:val>
                                        </p:tav>
                                        <p:tav tm="100000">
                                          <p:val>
                                            <p:fltVal val="0"/>
                                          </p:val>
                                        </p:tav>
                                      </p:tavLst>
                                    </p:anim>
                                    <p:animEffect transition="out" filter="fade">
                                      <p:cBhvr>
                                        <p:cTn id="56" dur="500"/>
                                        <p:tgtEl>
                                          <p:spTgt spid="37"/>
                                        </p:tgtEl>
                                      </p:cBhvr>
                                    </p:animEffect>
                                    <p:set>
                                      <p:cBhvr>
                                        <p:cTn id="57" dur="1" fill="hold">
                                          <p:stCondLst>
                                            <p:cond delay="499"/>
                                          </p:stCondLst>
                                        </p:cTn>
                                        <p:tgtEl>
                                          <p:spTgt spid="37"/>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29"/>
                                        </p:tgtEl>
                                        <p:attrNameLst>
                                          <p:attrName>ppt_w</p:attrName>
                                        </p:attrNameLst>
                                      </p:cBhvr>
                                      <p:tavLst>
                                        <p:tav tm="0">
                                          <p:val>
                                            <p:strVal val="ppt_w"/>
                                          </p:val>
                                        </p:tav>
                                        <p:tav tm="100000">
                                          <p:val>
                                            <p:fltVal val="0"/>
                                          </p:val>
                                        </p:tav>
                                      </p:tavLst>
                                    </p:anim>
                                    <p:anim calcmode="lin" valueType="num">
                                      <p:cBhvr>
                                        <p:cTn id="61" dur="500"/>
                                        <p:tgtEl>
                                          <p:spTgt spid="29"/>
                                        </p:tgtEl>
                                        <p:attrNameLst>
                                          <p:attrName>ppt_h</p:attrName>
                                        </p:attrNameLst>
                                      </p:cBhvr>
                                      <p:tavLst>
                                        <p:tav tm="0">
                                          <p:val>
                                            <p:strVal val="ppt_h"/>
                                          </p:val>
                                        </p:tav>
                                        <p:tav tm="100000">
                                          <p:val>
                                            <p:fltVal val="0"/>
                                          </p:val>
                                        </p:tav>
                                      </p:tavLst>
                                    </p:anim>
                                    <p:animEffect transition="out" filter="fade">
                                      <p:cBhvr>
                                        <p:cTn id="62" dur="500"/>
                                        <p:tgtEl>
                                          <p:spTgt spid="29"/>
                                        </p:tgtEl>
                                      </p:cBhvr>
                                    </p:animEffect>
                                    <p:set>
                                      <p:cBhvr>
                                        <p:cTn id="63" dur="1" fill="hold">
                                          <p:stCondLst>
                                            <p:cond delay="499"/>
                                          </p:stCondLst>
                                        </p:cTn>
                                        <p:tgtEl>
                                          <p:spTgt spid="29"/>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28"/>
                                        </p:tgtEl>
                                        <p:attrNameLst>
                                          <p:attrName>ppt_w</p:attrName>
                                        </p:attrNameLst>
                                      </p:cBhvr>
                                      <p:tavLst>
                                        <p:tav tm="0">
                                          <p:val>
                                            <p:strVal val="ppt_w"/>
                                          </p:val>
                                        </p:tav>
                                        <p:tav tm="100000">
                                          <p:val>
                                            <p:fltVal val="0"/>
                                          </p:val>
                                        </p:tav>
                                      </p:tavLst>
                                    </p:anim>
                                    <p:anim calcmode="lin" valueType="num">
                                      <p:cBhvr>
                                        <p:cTn id="67" dur="500"/>
                                        <p:tgtEl>
                                          <p:spTgt spid="28"/>
                                        </p:tgtEl>
                                        <p:attrNameLst>
                                          <p:attrName>ppt_h</p:attrName>
                                        </p:attrNameLst>
                                      </p:cBhvr>
                                      <p:tavLst>
                                        <p:tav tm="0">
                                          <p:val>
                                            <p:strVal val="ppt_h"/>
                                          </p:val>
                                        </p:tav>
                                        <p:tav tm="100000">
                                          <p:val>
                                            <p:fltVal val="0"/>
                                          </p:val>
                                        </p:tav>
                                      </p:tavLst>
                                    </p:anim>
                                    <p:animEffect transition="out" filter="fade">
                                      <p:cBhvr>
                                        <p:cTn id="68" dur="500"/>
                                        <p:tgtEl>
                                          <p:spTgt spid="28"/>
                                        </p:tgtEl>
                                      </p:cBhvr>
                                    </p:animEffect>
                                    <p:set>
                                      <p:cBhvr>
                                        <p:cTn id="69" dur="1" fill="hold">
                                          <p:stCondLst>
                                            <p:cond delay="499"/>
                                          </p:stCondLst>
                                        </p:cTn>
                                        <p:tgtEl>
                                          <p:spTgt spid="28"/>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6"/>
                                        </p:tgtEl>
                                        <p:attrNameLst>
                                          <p:attrName>ppt_w</p:attrName>
                                        </p:attrNameLst>
                                      </p:cBhvr>
                                      <p:tavLst>
                                        <p:tav tm="0">
                                          <p:val>
                                            <p:strVal val="ppt_w"/>
                                          </p:val>
                                        </p:tav>
                                        <p:tav tm="100000">
                                          <p:val>
                                            <p:fltVal val="0"/>
                                          </p:val>
                                        </p:tav>
                                      </p:tavLst>
                                    </p:anim>
                                    <p:anim calcmode="lin" valueType="num">
                                      <p:cBhvr>
                                        <p:cTn id="73" dur="500"/>
                                        <p:tgtEl>
                                          <p:spTgt spid="36"/>
                                        </p:tgtEl>
                                        <p:attrNameLst>
                                          <p:attrName>ppt_h</p:attrName>
                                        </p:attrNameLst>
                                      </p:cBhvr>
                                      <p:tavLst>
                                        <p:tav tm="0">
                                          <p:val>
                                            <p:strVal val="ppt_h"/>
                                          </p:val>
                                        </p:tav>
                                        <p:tav tm="100000">
                                          <p:val>
                                            <p:fltVal val="0"/>
                                          </p:val>
                                        </p:tav>
                                      </p:tavLst>
                                    </p:anim>
                                    <p:animEffect transition="out" filter="fade">
                                      <p:cBhvr>
                                        <p:cTn id="74" dur="500"/>
                                        <p:tgtEl>
                                          <p:spTgt spid="36"/>
                                        </p:tgtEl>
                                      </p:cBhvr>
                                    </p:animEffect>
                                    <p:set>
                                      <p:cBhvr>
                                        <p:cTn id="75" dur="1" fill="hold">
                                          <p:stCondLst>
                                            <p:cond delay="499"/>
                                          </p:stCondLst>
                                        </p:cTn>
                                        <p:tgtEl>
                                          <p:spTgt spid="36"/>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3"/>
                                        </p:tgtEl>
                                        <p:attrNameLst>
                                          <p:attrName>ppt_w</p:attrName>
                                        </p:attrNameLst>
                                      </p:cBhvr>
                                      <p:tavLst>
                                        <p:tav tm="0">
                                          <p:val>
                                            <p:strVal val="ppt_w"/>
                                          </p:val>
                                        </p:tav>
                                        <p:tav tm="100000">
                                          <p:val>
                                            <p:fltVal val="0"/>
                                          </p:val>
                                        </p:tav>
                                      </p:tavLst>
                                    </p:anim>
                                    <p:anim calcmode="lin" valueType="num">
                                      <p:cBhvr>
                                        <p:cTn id="79" dur="500"/>
                                        <p:tgtEl>
                                          <p:spTgt spid="33"/>
                                        </p:tgtEl>
                                        <p:attrNameLst>
                                          <p:attrName>ppt_h</p:attrName>
                                        </p:attrNameLst>
                                      </p:cBhvr>
                                      <p:tavLst>
                                        <p:tav tm="0">
                                          <p:val>
                                            <p:strVal val="ppt_h"/>
                                          </p:val>
                                        </p:tav>
                                        <p:tav tm="100000">
                                          <p:val>
                                            <p:fltVal val="0"/>
                                          </p:val>
                                        </p:tav>
                                      </p:tavLst>
                                    </p:anim>
                                    <p:animEffect transition="out" filter="fade">
                                      <p:cBhvr>
                                        <p:cTn id="80" dur="500"/>
                                        <p:tgtEl>
                                          <p:spTgt spid="33"/>
                                        </p:tgtEl>
                                      </p:cBhvr>
                                    </p:animEffect>
                                    <p:set>
                                      <p:cBhvr>
                                        <p:cTn id="81" dur="1" fill="hold">
                                          <p:stCondLst>
                                            <p:cond delay="499"/>
                                          </p:stCondLst>
                                        </p:cTn>
                                        <p:tgtEl>
                                          <p:spTgt spid="33"/>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4844" y="686934"/>
            <a:ext cx="7335078" cy="4786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75878" y="68548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Rectangle 23"/>
          <p:cNvSpPr/>
          <p:nvPr/>
        </p:nvSpPr>
        <p:spPr>
          <a:xfrm>
            <a:off x="3937725"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Rectangle 24"/>
          <p:cNvSpPr/>
          <p:nvPr/>
        </p:nvSpPr>
        <p:spPr>
          <a:xfrm>
            <a:off x="5410458"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27"/>
          <p:cNvSpPr/>
          <p:nvPr/>
        </p:nvSpPr>
        <p:spPr>
          <a:xfrm>
            <a:off x="3937725"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9" name="Rectangle 28"/>
          <p:cNvSpPr/>
          <p:nvPr/>
        </p:nvSpPr>
        <p:spPr>
          <a:xfrm>
            <a:off x="5410458"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Rectangle 29"/>
          <p:cNvSpPr/>
          <p:nvPr/>
        </p:nvSpPr>
        <p:spPr>
          <a:xfrm>
            <a:off x="8390429"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2" name="Rectangle 31"/>
          <p:cNvSpPr/>
          <p:nvPr/>
        </p:nvSpPr>
        <p:spPr>
          <a:xfrm>
            <a:off x="3937725"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3" name="Rectangle 32"/>
          <p:cNvSpPr/>
          <p:nvPr/>
        </p:nvSpPr>
        <p:spPr>
          <a:xfrm>
            <a:off x="8388583"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ectangle 34"/>
          <p:cNvSpPr/>
          <p:nvPr/>
        </p:nvSpPr>
        <p:spPr>
          <a:xfrm>
            <a:off x="5410458"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ectangle 35"/>
          <p:cNvSpPr/>
          <p:nvPr/>
        </p:nvSpPr>
        <p:spPr>
          <a:xfrm>
            <a:off x="8388583"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Chùa</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Thiên</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Mụ</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918261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4"/>
                                        </p:tgtEl>
                                        <p:attrNameLst>
                                          <p:attrName>ppt_w</p:attrName>
                                        </p:attrNameLst>
                                      </p:cBhvr>
                                      <p:tavLst>
                                        <p:tav tm="0">
                                          <p:val>
                                            <p:strVal val="ppt_w"/>
                                          </p:val>
                                        </p:tav>
                                        <p:tav tm="100000">
                                          <p:val>
                                            <p:fltVal val="0"/>
                                          </p:val>
                                        </p:tav>
                                      </p:tavLst>
                                    </p:anim>
                                    <p:anim calcmode="lin" valueType="num">
                                      <p:cBhvr>
                                        <p:cTn id="13" dur="500"/>
                                        <p:tgtEl>
                                          <p:spTgt spid="34"/>
                                        </p:tgtEl>
                                        <p:attrNameLst>
                                          <p:attrName>ppt_h</p:attrName>
                                        </p:attrNameLst>
                                      </p:cBhvr>
                                      <p:tavLst>
                                        <p:tav tm="0">
                                          <p:val>
                                            <p:strVal val="ppt_h"/>
                                          </p:val>
                                        </p:tav>
                                        <p:tav tm="100000">
                                          <p:val>
                                            <p:fltVal val="0"/>
                                          </p:val>
                                        </p:tav>
                                      </p:tavLst>
                                    </p:anim>
                                    <p:animEffect transition="out" filter="fade">
                                      <p:cBhvr>
                                        <p:cTn id="14" dur="500"/>
                                        <p:tgtEl>
                                          <p:spTgt spid="34"/>
                                        </p:tgtEl>
                                      </p:cBhvr>
                                    </p:animEffect>
                                    <p:set>
                                      <p:cBhvr>
                                        <p:cTn id="15" dur="1" fill="hold">
                                          <p:stCondLst>
                                            <p:cond delay="499"/>
                                          </p:stCondLst>
                                        </p:cTn>
                                        <p:tgtEl>
                                          <p:spTgt spid="34"/>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fltVal val="0"/>
                                          </p:val>
                                        </p:tav>
                                      </p:tavLst>
                                    </p:anim>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22"/>
                                        </p:tgtEl>
                                        <p:attrNameLst>
                                          <p:attrName>ppt_w</p:attrName>
                                        </p:attrNameLst>
                                      </p:cBhvr>
                                      <p:tavLst>
                                        <p:tav tm="0">
                                          <p:val>
                                            <p:strVal val="ppt_w"/>
                                          </p:val>
                                        </p:tav>
                                        <p:tav tm="100000">
                                          <p:val>
                                            <p:fltVal val="0"/>
                                          </p:val>
                                        </p:tav>
                                      </p:tavLst>
                                    </p:anim>
                                    <p:anim calcmode="lin" valueType="num">
                                      <p:cBhvr>
                                        <p:cTn id="25" dur="500"/>
                                        <p:tgtEl>
                                          <p:spTgt spid="22"/>
                                        </p:tgtEl>
                                        <p:attrNameLst>
                                          <p:attrName>ppt_h</p:attrName>
                                        </p:attrNameLst>
                                      </p:cBhvr>
                                      <p:tavLst>
                                        <p:tav tm="0">
                                          <p:val>
                                            <p:strVal val="ppt_h"/>
                                          </p:val>
                                        </p:tav>
                                        <p:tav tm="100000">
                                          <p:val>
                                            <p:fltVal val="0"/>
                                          </p:val>
                                        </p:tav>
                                      </p:tavLst>
                                    </p:anim>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33"/>
                                        </p:tgtEl>
                                        <p:attrNameLst>
                                          <p:attrName>ppt_w</p:attrName>
                                        </p:attrNameLst>
                                      </p:cBhvr>
                                      <p:tavLst>
                                        <p:tav tm="0">
                                          <p:val>
                                            <p:strVal val="ppt_w"/>
                                          </p:val>
                                        </p:tav>
                                        <p:tav tm="100000">
                                          <p:val>
                                            <p:fltVal val="0"/>
                                          </p:val>
                                        </p:tav>
                                      </p:tavLst>
                                    </p:anim>
                                    <p:anim calcmode="lin" valueType="num">
                                      <p:cBhvr>
                                        <p:cTn id="31" dur="500"/>
                                        <p:tgtEl>
                                          <p:spTgt spid="33"/>
                                        </p:tgtEl>
                                        <p:attrNameLst>
                                          <p:attrName>ppt_h</p:attrName>
                                        </p:attrNameLst>
                                      </p:cBhvr>
                                      <p:tavLst>
                                        <p:tav tm="0">
                                          <p:val>
                                            <p:strVal val="ppt_h"/>
                                          </p:val>
                                        </p:tav>
                                        <p:tav tm="100000">
                                          <p:val>
                                            <p:fltVal val="0"/>
                                          </p:val>
                                        </p:tav>
                                      </p:tavLst>
                                    </p:anim>
                                    <p:animEffect transition="out" filter="fade">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1"/>
                                        </p:tgtEl>
                                        <p:attrNameLst>
                                          <p:attrName>ppt_w</p:attrName>
                                        </p:attrNameLst>
                                      </p:cBhvr>
                                      <p:tavLst>
                                        <p:tav tm="0">
                                          <p:val>
                                            <p:strVal val="ppt_w"/>
                                          </p:val>
                                        </p:tav>
                                        <p:tav tm="100000">
                                          <p:val>
                                            <p:fltVal val="0"/>
                                          </p:val>
                                        </p:tav>
                                      </p:tavLst>
                                    </p:anim>
                                    <p:anim calcmode="lin" valueType="num">
                                      <p:cBhvr>
                                        <p:cTn id="37" dur="500"/>
                                        <p:tgtEl>
                                          <p:spTgt spid="31"/>
                                        </p:tgtEl>
                                        <p:attrNameLst>
                                          <p:attrName>ppt_h</p:attrName>
                                        </p:attrNameLst>
                                      </p:cBhvr>
                                      <p:tavLst>
                                        <p:tav tm="0">
                                          <p:val>
                                            <p:strVal val="ppt_h"/>
                                          </p:val>
                                        </p:tav>
                                        <p:tav tm="100000">
                                          <p:val>
                                            <p:fltVal val="0"/>
                                          </p:val>
                                        </p:tav>
                                      </p:tavLst>
                                    </p:anim>
                                    <p:animEffect transition="out" filter="fad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24"/>
                                        </p:tgtEl>
                                        <p:attrNameLst>
                                          <p:attrName>ppt_w</p:attrName>
                                        </p:attrNameLst>
                                      </p:cBhvr>
                                      <p:tavLst>
                                        <p:tav tm="0">
                                          <p:val>
                                            <p:strVal val="ppt_w"/>
                                          </p:val>
                                        </p:tav>
                                        <p:tav tm="100000">
                                          <p:val>
                                            <p:fltVal val="0"/>
                                          </p:val>
                                        </p:tav>
                                      </p:tavLst>
                                    </p:anim>
                                    <p:anim calcmode="lin" valueType="num">
                                      <p:cBhvr>
                                        <p:cTn id="43" dur="500"/>
                                        <p:tgtEl>
                                          <p:spTgt spid="24"/>
                                        </p:tgtEl>
                                        <p:attrNameLst>
                                          <p:attrName>ppt_h</p:attrName>
                                        </p:attrNameLst>
                                      </p:cBhvr>
                                      <p:tavLst>
                                        <p:tav tm="0">
                                          <p:val>
                                            <p:strVal val="ppt_h"/>
                                          </p:val>
                                        </p:tav>
                                        <p:tav tm="100000">
                                          <p:val>
                                            <p:fltVal val="0"/>
                                          </p:val>
                                        </p:tav>
                                      </p:tavLst>
                                    </p:anim>
                                    <p:animEffect transition="out" filter="fade">
                                      <p:cBhvr>
                                        <p:cTn id="44" dur="500"/>
                                        <p:tgtEl>
                                          <p:spTgt spid="24"/>
                                        </p:tgtEl>
                                      </p:cBhvr>
                                    </p:animEffect>
                                    <p:set>
                                      <p:cBhvr>
                                        <p:cTn id="45" dur="1" fill="hold">
                                          <p:stCondLst>
                                            <p:cond delay="499"/>
                                          </p:stCondLst>
                                        </p:cTn>
                                        <p:tgtEl>
                                          <p:spTgt spid="2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29"/>
                                        </p:tgtEl>
                                        <p:attrNameLst>
                                          <p:attrName>ppt_w</p:attrName>
                                        </p:attrNameLst>
                                      </p:cBhvr>
                                      <p:tavLst>
                                        <p:tav tm="0">
                                          <p:val>
                                            <p:strVal val="ppt_w"/>
                                          </p:val>
                                        </p:tav>
                                        <p:tav tm="100000">
                                          <p:val>
                                            <p:fltVal val="0"/>
                                          </p:val>
                                        </p:tav>
                                      </p:tavLst>
                                    </p:anim>
                                    <p:anim calcmode="lin" valueType="num">
                                      <p:cBhvr>
                                        <p:cTn id="55" dur="500"/>
                                        <p:tgtEl>
                                          <p:spTgt spid="29"/>
                                        </p:tgtEl>
                                        <p:attrNameLst>
                                          <p:attrName>ppt_h</p:attrName>
                                        </p:attrNameLst>
                                      </p:cBhvr>
                                      <p:tavLst>
                                        <p:tav tm="0">
                                          <p:val>
                                            <p:strVal val="ppt_h"/>
                                          </p:val>
                                        </p:tav>
                                        <p:tav tm="100000">
                                          <p:val>
                                            <p:fltVal val="0"/>
                                          </p:val>
                                        </p:tav>
                                      </p:tavLst>
                                    </p:anim>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7"/>
                                        </p:tgtEl>
                                        <p:attrNameLst>
                                          <p:attrName>ppt_w</p:attrName>
                                        </p:attrNameLst>
                                      </p:cBhvr>
                                      <p:tavLst>
                                        <p:tav tm="0">
                                          <p:val>
                                            <p:strVal val="ppt_w"/>
                                          </p:val>
                                        </p:tav>
                                        <p:tav tm="100000">
                                          <p:val>
                                            <p:fltVal val="0"/>
                                          </p:val>
                                        </p:tav>
                                      </p:tavLst>
                                    </p:anim>
                                    <p:anim calcmode="lin" valueType="num">
                                      <p:cBhvr>
                                        <p:cTn id="61" dur="500"/>
                                        <p:tgtEl>
                                          <p:spTgt spid="37"/>
                                        </p:tgtEl>
                                        <p:attrNameLst>
                                          <p:attrName>ppt_h</p:attrName>
                                        </p:attrNameLst>
                                      </p:cBhvr>
                                      <p:tavLst>
                                        <p:tav tm="0">
                                          <p:val>
                                            <p:strVal val="ppt_h"/>
                                          </p:val>
                                        </p:tav>
                                        <p:tav tm="100000">
                                          <p:val>
                                            <p:fltVal val="0"/>
                                          </p:val>
                                        </p:tav>
                                      </p:tavLst>
                                    </p:anim>
                                    <p:animEffect transition="out" filter="fade">
                                      <p:cBhvr>
                                        <p:cTn id="62" dur="500"/>
                                        <p:tgtEl>
                                          <p:spTgt spid="37"/>
                                        </p:tgtEl>
                                      </p:cBhvr>
                                    </p:animEffect>
                                    <p:set>
                                      <p:cBhvr>
                                        <p:cTn id="63" dur="1" fill="hold">
                                          <p:stCondLst>
                                            <p:cond delay="499"/>
                                          </p:stCondLst>
                                        </p:cTn>
                                        <p:tgtEl>
                                          <p:spTgt spid="37"/>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animEffect transition="out" filter="fade">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36"/>
                                        </p:tgtEl>
                                        <p:attrNameLst>
                                          <p:attrName>ppt_w</p:attrName>
                                        </p:attrNameLst>
                                      </p:cBhvr>
                                      <p:tavLst>
                                        <p:tav tm="0">
                                          <p:val>
                                            <p:strVal val="ppt_w"/>
                                          </p:val>
                                        </p:tav>
                                        <p:tav tm="100000">
                                          <p:val>
                                            <p:fltVal val="0"/>
                                          </p:val>
                                        </p:tav>
                                      </p:tavLst>
                                    </p:anim>
                                    <p:anim calcmode="lin" valueType="num">
                                      <p:cBhvr>
                                        <p:cTn id="79" dur="500"/>
                                        <p:tgtEl>
                                          <p:spTgt spid="36"/>
                                        </p:tgtEl>
                                        <p:attrNameLst>
                                          <p:attrName>ppt_h</p:attrName>
                                        </p:attrNameLst>
                                      </p:cBhvr>
                                      <p:tavLst>
                                        <p:tav tm="0">
                                          <p:val>
                                            <p:strVal val="ppt_h"/>
                                          </p:val>
                                        </p:tav>
                                        <p:tav tm="100000">
                                          <p:val>
                                            <p:fltVal val="0"/>
                                          </p:val>
                                        </p:tav>
                                      </p:tavLst>
                                    </p:anim>
                                    <p:animEffect transition="out" filter="fade">
                                      <p:cBhvr>
                                        <p:cTn id="80" dur="500"/>
                                        <p:tgtEl>
                                          <p:spTgt spid="36"/>
                                        </p:tgtEl>
                                      </p:cBhvr>
                                    </p:animEffect>
                                    <p:set>
                                      <p:cBhvr>
                                        <p:cTn id="81" dur="1" fill="hold">
                                          <p:stCondLst>
                                            <p:cond delay="499"/>
                                          </p:stCondLst>
                                        </p:cTn>
                                        <p:tgtEl>
                                          <p:spTgt spid="36"/>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35"/>
                                        </p:tgtEl>
                                        <p:attrNameLst>
                                          <p:attrName>ppt_w</p:attrName>
                                        </p:attrNameLst>
                                      </p:cBhvr>
                                      <p:tavLst>
                                        <p:tav tm="0">
                                          <p:val>
                                            <p:strVal val="ppt_w"/>
                                          </p:val>
                                        </p:tav>
                                        <p:tav tm="100000">
                                          <p:val>
                                            <p:fltVal val="0"/>
                                          </p:val>
                                        </p:tav>
                                      </p:tavLst>
                                    </p:anim>
                                    <p:anim calcmode="lin" valueType="num">
                                      <p:cBhvr>
                                        <p:cTn id="85" dur="500"/>
                                        <p:tgtEl>
                                          <p:spTgt spid="35"/>
                                        </p:tgtEl>
                                        <p:attrNameLst>
                                          <p:attrName>ppt_h</p:attrName>
                                        </p:attrNameLst>
                                      </p:cBhvr>
                                      <p:tavLst>
                                        <p:tav tm="0">
                                          <p:val>
                                            <p:strVal val="ppt_h"/>
                                          </p:val>
                                        </p:tav>
                                        <p:tav tm="100000">
                                          <p:val>
                                            <p:fltVal val="0"/>
                                          </p:val>
                                        </p:tav>
                                      </p:tavLst>
                                    </p:anim>
                                    <p:animEffect transition="out" filter="fade">
                                      <p:cBhvr>
                                        <p:cTn id="86" dur="500"/>
                                        <p:tgtEl>
                                          <p:spTgt spid="35"/>
                                        </p:tgtEl>
                                      </p:cBhvr>
                                    </p:animEffect>
                                    <p:set>
                                      <p:cBhvr>
                                        <p:cTn id="87" dur="1" fill="hold">
                                          <p:stCondLst>
                                            <p:cond delay="499"/>
                                          </p:stCondLst>
                                        </p:cTn>
                                        <p:tgtEl>
                                          <p:spTgt spid="35"/>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p:blipFill>
        <p:spPr>
          <a:xfrm>
            <a:off x="2475878" y="776966"/>
            <a:ext cx="7356992" cy="45952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2" name="Rectangle 21"/>
          <p:cNvSpPr/>
          <p:nvPr/>
        </p:nvSpPr>
        <p:spPr>
          <a:xfrm>
            <a:off x="2456000" y="675542"/>
            <a:ext cx="1455172" cy="1587909"/>
          </a:xfrm>
          <a:prstGeom prst="rect">
            <a:avLst/>
          </a:prstGeom>
          <a:solidFill>
            <a:srgbClr val="B07BD7"/>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3948611" y="675543"/>
            <a:ext cx="1455172" cy="1587909"/>
          </a:xfrm>
          <a:prstGeom prst="rect">
            <a:avLst/>
          </a:prstGeom>
          <a:solidFill>
            <a:srgbClr val="00B79B"/>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5421344" y="675543"/>
            <a:ext cx="1455172" cy="1587909"/>
          </a:xfrm>
          <a:prstGeom prst="rect">
            <a:avLst/>
          </a:prstGeom>
          <a:solidFill>
            <a:srgbClr val="E24D8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6904963" y="675543"/>
            <a:ext cx="1455172" cy="1587909"/>
          </a:xfrm>
          <a:prstGeom prst="rect">
            <a:avLst/>
          </a:prstGeom>
          <a:solidFill>
            <a:srgbClr val="FFFF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2475878" y="2280657"/>
            <a:ext cx="1455172" cy="1587909"/>
          </a:xfrm>
          <a:prstGeom prst="rect">
            <a:avLst/>
          </a:prstGeom>
          <a:solidFill>
            <a:srgbClr val="FFC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3948611" y="2280657"/>
            <a:ext cx="1455172" cy="1587909"/>
          </a:xfrm>
          <a:prstGeom prst="rect">
            <a:avLst/>
          </a:prstGeom>
          <a:solidFill>
            <a:srgbClr val="FE6266"/>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p:cNvSpPr/>
          <p:nvPr/>
        </p:nvSpPr>
        <p:spPr>
          <a:xfrm>
            <a:off x="5421344" y="2280657"/>
            <a:ext cx="1455172" cy="1587909"/>
          </a:xfrm>
          <a:prstGeom prst="rect">
            <a:avLst/>
          </a:prstGeom>
          <a:solidFill>
            <a:srgbClr val="66FF99"/>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p:cNvSpPr/>
          <p:nvPr/>
        </p:nvSpPr>
        <p:spPr>
          <a:xfrm>
            <a:off x="8379543" y="675543"/>
            <a:ext cx="1455172" cy="1587909"/>
          </a:xfrm>
          <a:prstGeom prst="rect">
            <a:avLst/>
          </a:prstGeom>
          <a:solidFill>
            <a:srgbClr val="00206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475878" y="3885771"/>
            <a:ext cx="1455172" cy="1587909"/>
          </a:xfrm>
          <a:prstGeom prst="rect">
            <a:avLst/>
          </a:prstGeom>
          <a:solidFill>
            <a:schemeClr val="accent2">
              <a:lumMod val="7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p:cNvSpPr/>
          <p:nvPr/>
        </p:nvSpPr>
        <p:spPr>
          <a:xfrm>
            <a:off x="3948611" y="3885771"/>
            <a:ext cx="1455172" cy="1587909"/>
          </a:xfrm>
          <a:prstGeom prst="rect">
            <a:avLst/>
          </a:prstGeom>
          <a:solidFill>
            <a:srgbClr val="0070C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p:cNvSpPr/>
          <p:nvPr/>
        </p:nvSpPr>
        <p:spPr>
          <a:xfrm>
            <a:off x="8377697" y="2280657"/>
            <a:ext cx="1455172" cy="1587909"/>
          </a:xfrm>
          <a:prstGeom prst="rect">
            <a:avLst/>
          </a:prstGeom>
          <a:solidFill>
            <a:schemeClr val="bg1">
              <a:lumMod val="65000"/>
            </a:schemeClr>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6904963" y="2280657"/>
            <a:ext cx="1455172" cy="1587909"/>
          </a:xfrm>
          <a:prstGeom prst="rect">
            <a:avLst/>
          </a:prstGeom>
          <a:solidFill>
            <a:srgbClr val="FF66FF"/>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p:cNvSpPr/>
          <p:nvPr/>
        </p:nvSpPr>
        <p:spPr>
          <a:xfrm>
            <a:off x="5421344" y="3885771"/>
            <a:ext cx="1455172" cy="1587909"/>
          </a:xfrm>
          <a:prstGeom prst="rect">
            <a:avLst/>
          </a:prstGeom>
          <a:solidFill>
            <a:srgbClr val="FF0000"/>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35"/>
          <p:cNvSpPr/>
          <p:nvPr/>
        </p:nvSpPr>
        <p:spPr>
          <a:xfrm>
            <a:off x="8377697" y="3885770"/>
            <a:ext cx="1455172" cy="1587909"/>
          </a:xfrm>
          <a:prstGeom prst="rect">
            <a:avLst/>
          </a:prstGeom>
          <a:solidFill>
            <a:srgbClr val="954ECA"/>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p:nvPr/>
        </p:nvSpPr>
        <p:spPr>
          <a:xfrm>
            <a:off x="6904963" y="3885770"/>
            <a:ext cx="1455172" cy="1587909"/>
          </a:xfrm>
          <a:prstGeom prst="rect">
            <a:avLst/>
          </a:prstGeom>
          <a:solidFill>
            <a:srgbClr val="FE7751"/>
          </a:solidFill>
          <a:ln w="38100">
            <a:solidFill>
              <a:srgbClr val="002126"/>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8" name="Group 37"/>
          <p:cNvGrpSpPr/>
          <p:nvPr/>
        </p:nvGrpSpPr>
        <p:grpSpPr>
          <a:xfrm>
            <a:off x="1531377" y="5844566"/>
            <a:ext cx="9404554" cy="853923"/>
            <a:chOff x="2168014" y="2912732"/>
            <a:chExt cx="7492180" cy="1524367"/>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46082" y="3063544"/>
              <a:ext cx="6897790" cy="137355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Cố</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đô</a:t>
              </a:r>
              <a:r>
                <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rPr>
                <a:t>Huế</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57534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Effect transition="out" filter="fade">
                                      <p:cBhvr>
                                        <p:cTn id="8" dur="500"/>
                                        <p:tgtEl>
                                          <p:spTgt spid="25"/>
                                        </p:tgtEl>
                                      </p:cBhvr>
                                    </p:animEffect>
                                    <p:set>
                                      <p:cBhvr>
                                        <p:cTn id="9" dur="1" fill="hold">
                                          <p:stCondLst>
                                            <p:cond delay="499"/>
                                          </p:stCondLst>
                                        </p:cTn>
                                        <p:tgtEl>
                                          <p:spTgt spid="25"/>
                                        </p:tgtEl>
                                        <p:attrNameLst>
                                          <p:attrName>style.visibility</p:attrName>
                                        </p:attrNameLst>
                                      </p:cBhvr>
                                      <p:to>
                                        <p:strVal val="hidden"/>
                                      </p:to>
                                    </p:set>
                                  </p:childTnLst>
                                </p:cTn>
                              </p:par>
                            </p:childTnLst>
                          </p:cTn>
                        </p:par>
                        <p:par>
                          <p:cTn id="10" fill="hold">
                            <p:stCondLst>
                              <p:cond delay="500"/>
                            </p:stCondLst>
                            <p:childTnLst>
                              <p:par>
                                <p:cTn id="11" presetID="53" presetClass="exit" presetSubtype="32" fill="hold" grpId="0" nodeType="afterEffect">
                                  <p:stCondLst>
                                    <p:cond delay="0"/>
                                  </p:stCondLst>
                                  <p:childTnLst>
                                    <p:anim calcmode="lin" valueType="num">
                                      <p:cBhvr>
                                        <p:cTn id="12" dur="500"/>
                                        <p:tgtEl>
                                          <p:spTgt spid="30"/>
                                        </p:tgtEl>
                                        <p:attrNameLst>
                                          <p:attrName>ppt_w</p:attrName>
                                        </p:attrNameLst>
                                      </p:cBhvr>
                                      <p:tavLst>
                                        <p:tav tm="0">
                                          <p:val>
                                            <p:strVal val="ppt_w"/>
                                          </p:val>
                                        </p:tav>
                                        <p:tav tm="100000">
                                          <p:val>
                                            <p:fltVal val="0"/>
                                          </p:val>
                                        </p:tav>
                                      </p:tavLst>
                                    </p:anim>
                                    <p:anim calcmode="lin" valueType="num">
                                      <p:cBhvr>
                                        <p:cTn id="13" dur="500"/>
                                        <p:tgtEl>
                                          <p:spTgt spid="30"/>
                                        </p:tgtEl>
                                        <p:attrNameLst>
                                          <p:attrName>ppt_h</p:attrName>
                                        </p:attrNameLst>
                                      </p:cBhvr>
                                      <p:tavLst>
                                        <p:tav tm="0">
                                          <p:val>
                                            <p:strVal val="ppt_h"/>
                                          </p:val>
                                        </p:tav>
                                        <p:tav tm="100000">
                                          <p:val>
                                            <p:fltVal val="0"/>
                                          </p:val>
                                        </p:tav>
                                      </p:tavLst>
                                    </p:anim>
                                    <p:animEffect transition="out" filter="fade">
                                      <p:cBhvr>
                                        <p:cTn id="14" dur="500"/>
                                        <p:tgtEl>
                                          <p:spTgt spid="30"/>
                                        </p:tgtEl>
                                      </p:cBhvr>
                                    </p:animEffect>
                                    <p:set>
                                      <p:cBhvr>
                                        <p:cTn id="15" dur="1" fill="hold">
                                          <p:stCondLst>
                                            <p:cond delay="499"/>
                                          </p:stCondLst>
                                        </p:cTn>
                                        <p:tgtEl>
                                          <p:spTgt spid="30"/>
                                        </p:tgtEl>
                                        <p:attrNameLst>
                                          <p:attrName>style.visibility</p:attrName>
                                        </p:attrNameLst>
                                      </p:cBhvr>
                                      <p:to>
                                        <p:strVal val="hidden"/>
                                      </p:to>
                                    </p:set>
                                  </p:childTnLst>
                                </p:cTn>
                              </p:par>
                            </p:childTnLst>
                          </p:cTn>
                        </p:par>
                        <p:par>
                          <p:cTn id="16" fill="hold">
                            <p:stCondLst>
                              <p:cond delay="1000"/>
                            </p:stCondLst>
                            <p:childTnLst>
                              <p:par>
                                <p:cTn id="17" presetID="53" presetClass="exit" presetSubtype="32" fill="hold" grpId="0" nodeType="afterEffect">
                                  <p:stCondLst>
                                    <p:cond delay="0"/>
                                  </p:stCondLst>
                                  <p:childTnLst>
                                    <p:anim calcmode="lin" valueType="num">
                                      <p:cBhvr>
                                        <p:cTn id="18" dur="500"/>
                                        <p:tgtEl>
                                          <p:spTgt spid="28"/>
                                        </p:tgtEl>
                                        <p:attrNameLst>
                                          <p:attrName>ppt_w</p:attrName>
                                        </p:attrNameLst>
                                      </p:cBhvr>
                                      <p:tavLst>
                                        <p:tav tm="0">
                                          <p:val>
                                            <p:strVal val="ppt_w"/>
                                          </p:val>
                                        </p:tav>
                                        <p:tav tm="100000">
                                          <p:val>
                                            <p:fltVal val="0"/>
                                          </p:val>
                                        </p:tav>
                                      </p:tavLst>
                                    </p:anim>
                                    <p:anim calcmode="lin" valueType="num">
                                      <p:cBhvr>
                                        <p:cTn id="19" dur="500"/>
                                        <p:tgtEl>
                                          <p:spTgt spid="28"/>
                                        </p:tgtEl>
                                        <p:attrNameLst>
                                          <p:attrName>ppt_h</p:attrName>
                                        </p:attrNameLst>
                                      </p:cBhvr>
                                      <p:tavLst>
                                        <p:tav tm="0">
                                          <p:val>
                                            <p:strVal val="ppt_h"/>
                                          </p:val>
                                        </p:tav>
                                        <p:tav tm="100000">
                                          <p:val>
                                            <p:fltVal val="0"/>
                                          </p:val>
                                        </p:tav>
                                      </p:tavLst>
                                    </p:anim>
                                    <p:animEffect transition="out" filter="fade">
                                      <p:cBhvr>
                                        <p:cTn id="20" dur="500"/>
                                        <p:tgtEl>
                                          <p:spTgt spid="28"/>
                                        </p:tgtEl>
                                      </p:cBhvr>
                                    </p:animEffect>
                                    <p:set>
                                      <p:cBhvr>
                                        <p:cTn id="21" dur="1" fill="hold">
                                          <p:stCondLst>
                                            <p:cond delay="499"/>
                                          </p:stCondLst>
                                        </p:cTn>
                                        <p:tgtEl>
                                          <p:spTgt spid="28"/>
                                        </p:tgtEl>
                                        <p:attrNameLst>
                                          <p:attrName>style.visibility</p:attrName>
                                        </p:attrNameLst>
                                      </p:cBhvr>
                                      <p:to>
                                        <p:strVal val="hidden"/>
                                      </p:to>
                                    </p:set>
                                  </p:childTnLst>
                                </p:cTn>
                              </p:par>
                            </p:childTnLst>
                          </p:cTn>
                        </p:par>
                        <p:par>
                          <p:cTn id="22" fill="hold">
                            <p:stCondLst>
                              <p:cond delay="1500"/>
                            </p:stCondLst>
                            <p:childTnLst>
                              <p:par>
                                <p:cTn id="23" presetID="53" presetClass="exit" presetSubtype="32" fill="hold" grpId="0" nodeType="afterEffect">
                                  <p:stCondLst>
                                    <p:cond delay="0"/>
                                  </p:stCondLst>
                                  <p:childTnLst>
                                    <p:anim calcmode="lin" valueType="num">
                                      <p:cBhvr>
                                        <p:cTn id="24" dur="500"/>
                                        <p:tgtEl>
                                          <p:spTgt spid="37"/>
                                        </p:tgtEl>
                                        <p:attrNameLst>
                                          <p:attrName>ppt_w</p:attrName>
                                        </p:attrNameLst>
                                      </p:cBhvr>
                                      <p:tavLst>
                                        <p:tav tm="0">
                                          <p:val>
                                            <p:strVal val="ppt_w"/>
                                          </p:val>
                                        </p:tav>
                                        <p:tav tm="100000">
                                          <p:val>
                                            <p:fltVal val="0"/>
                                          </p:val>
                                        </p:tav>
                                      </p:tavLst>
                                    </p:anim>
                                    <p:anim calcmode="lin" valueType="num">
                                      <p:cBhvr>
                                        <p:cTn id="25" dur="500"/>
                                        <p:tgtEl>
                                          <p:spTgt spid="37"/>
                                        </p:tgtEl>
                                        <p:attrNameLst>
                                          <p:attrName>ppt_h</p:attrName>
                                        </p:attrNameLst>
                                      </p:cBhvr>
                                      <p:tavLst>
                                        <p:tav tm="0">
                                          <p:val>
                                            <p:strVal val="ppt_h"/>
                                          </p:val>
                                        </p:tav>
                                        <p:tav tm="100000">
                                          <p:val>
                                            <p:fltVal val="0"/>
                                          </p:val>
                                        </p:tav>
                                      </p:tavLst>
                                    </p:anim>
                                    <p:animEffect transition="out" filter="fade">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childTnLst>
                          </p:cTn>
                        </p:par>
                        <p:par>
                          <p:cTn id="28" fill="hold">
                            <p:stCondLst>
                              <p:cond delay="2000"/>
                            </p:stCondLst>
                            <p:childTnLst>
                              <p:par>
                                <p:cTn id="29" presetID="53" presetClass="exit" presetSubtype="32" fill="hold" grpId="0" nodeType="afterEffect">
                                  <p:stCondLst>
                                    <p:cond delay="0"/>
                                  </p:stCondLst>
                                  <p:childTnLst>
                                    <p:anim calcmode="lin" valueType="num">
                                      <p:cBhvr>
                                        <p:cTn id="30" dur="500"/>
                                        <p:tgtEl>
                                          <p:spTgt spid="27"/>
                                        </p:tgtEl>
                                        <p:attrNameLst>
                                          <p:attrName>ppt_w</p:attrName>
                                        </p:attrNameLst>
                                      </p:cBhvr>
                                      <p:tavLst>
                                        <p:tav tm="0">
                                          <p:val>
                                            <p:strVal val="ppt_w"/>
                                          </p:val>
                                        </p:tav>
                                        <p:tav tm="100000">
                                          <p:val>
                                            <p:fltVal val="0"/>
                                          </p:val>
                                        </p:tav>
                                      </p:tavLst>
                                    </p:anim>
                                    <p:anim calcmode="lin" valueType="num">
                                      <p:cBhvr>
                                        <p:cTn id="31" dur="500"/>
                                        <p:tgtEl>
                                          <p:spTgt spid="27"/>
                                        </p:tgtEl>
                                        <p:attrNameLst>
                                          <p:attrName>ppt_h</p:attrName>
                                        </p:attrNameLst>
                                      </p:cBhvr>
                                      <p:tavLst>
                                        <p:tav tm="0">
                                          <p:val>
                                            <p:strVal val="ppt_h"/>
                                          </p:val>
                                        </p:tav>
                                        <p:tav tm="100000">
                                          <p:val>
                                            <p:fltVal val="0"/>
                                          </p:val>
                                        </p:tav>
                                      </p:tavLst>
                                    </p:anim>
                                    <p:animEffect transition="out" filter="fade">
                                      <p:cBhvr>
                                        <p:cTn id="32" dur="500"/>
                                        <p:tgtEl>
                                          <p:spTgt spid="27"/>
                                        </p:tgtEl>
                                      </p:cBhvr>
                                    </p:animEffect>
                                    <p:set>
                                      <p:cBhvr>
                                        <p:cTn id="33" dur="1" fill="hold">
                                          <p:stCondLst>
                                            <p:cond delay="499"/>
                                          </p:stCondLst>
                                        </p:cTn>
                                        <p:tgtEl>
                                          <p:spTgt spid="27"/>
                                        </p:tgtEl>
                                        <p:attrNameLst>
                                          <p:attrName>style.visibility</p:attrName>
                                        </p:attrNameLst>
                                      </p:cBhvr>
                                      <p:to>
                                        <p:strVal val="hidden"/>
                                      </p:to>
                                    </p:set>
                                  </p:childTnLst>
                                </p:cTn>
                              </p:par>
                            </p:childTnLst>
                          </p:cTn>
                        </p:par>
                        <p:par>
                          <p:cTn id="34" fill="hold">
                            <p:stCondLst>
                              <p:cond delay="2500"/>
                            </p:stCondLst>
                            <p:childTnLst>
                              <p:par>
                                <p:cTn id="35" presetID="53" presetClass="exit" presetSubtype="32" fill="hold" grpId="0" nodeType="afterEffect">
                                  <p:stCondLst>
                                    <p:cond delay="0"/>
                                  </p:stCondLst>
                                  <p:childTnLst>
                                    <p:anim calcmode="lin" valueType="num">
                                      <p:cBhvr>
                                        <p:cTn id="36" dur="500"/>
                                        <p:tgtEl>
                                          <p:spTgt spid="33"/>
                                        </p:tgtEl>
                                        <p:attrNameLst>
                                          <p:attrName>ppt_w</p:attrName>
                                        </p:attrNameLst>
                                      </p:cBhvr>
                                      <p:tavLst>
                                        <p:tav tm="0">
                                          <p:val>
                                            <p:strVal val="ppt_w"/>
                                          </p:val>
                                        </p:tav>
                                        <p:tav tm="100000">
                                          <p:val>
                                            <p:fltVal val="0"/>
                                          </p:val>
                                        </p:tav>
                                      </p:tavLst>
                                    </p:anim>
                                    <p:anim calcmode="lin" valueType="num">
                                      <p:cBhvr>
                                        <p:cTn id="37" dur="500"/>
                                        <p:tgtEl>
                                          <p:spTgt spid="33"/>
                                        </p:tgtEl>
                                        <p:attrNameLst>
                                          <p:attrName>ppt_h</p:attrName>
                                        </p:attrNameLst>
                                      </p:cBhvr>
                                      <p:tavLst>
                                        <p:tav tm="0">
                                          <p:val>
                                            <p:strVal val="ppt_h"/>
                                          </p:val>
                                        </p:tav>
                                        <p:tav tm="100000">
                                          <p:val>
                                            <p:fltVal val="0"/>
                                          </p:val>
                                        </p:tav>
                                      </p:tavLst>
                                    </p:anim>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3000"/>
                            </p:stCondLst>
                            <p:childTnLst>
                              <p:par>
                                <p:cTn id="41" presetID="53" presetClass="exit" presetSubtype="32" fill="hold" grpId="0" nodeType="afterEffect">
                                  <p:stCondLst>
                                    <p:cond delay="0"/>
                                  </p:stCondLst>
                                  <p:childTnLst>
                                    <p:anim calcmode="lin" valueType="num">
                                      <p:cBhvr>
                                        <p:cTn id="42" dur="500"/>
                                        <p:tgtEl>
                                          <p:spTgt spid="34"/>
                                        </p:tgtEl>
                                        <p:attrNameLst>
                                          <p:attrName>ppt_w</p:attrName>
                                        </p:attrNameLst>
                                      </p:cBhvr>
                                      <p:tavLst>
                                        <p:tav tm="0">
                                          <p:val>
                                            <p:strVal val="ppt_w"/>
                                          </p:val>
                                        </p:tav>
                                        <p:tav tm="100000">
                                          <p:val>
                                            <p:fltVal val="0"/>
                                          </p:val>
                                        </p:tav>
                                      </p:tavLst>
                                    </p:anim>
                                    <p:anim calcmode="lin" valueType="num">
                                      <p:cBhvr>
                                        <p:cTn id="43" dur="500"/>
                                        <p:tgtEl>
                                          <p:spTgt spid="34"/>
                                        </p:tgtEl>
                                        <p:attrNameLst>
                                          <p:attrName>ppt_h</p:attrName>
                                        </p:attrNameLst>
                                      </p:cBhvr>
                                      <p:tavLst>
                                        <p:tav tm="0">
                                          <p:val>
                                            <p:strVal val="ppt_h"/>
                                          </p:val>
                                        </p:tav>
                                        <p:tav tm="100000">
                                          <p:val>
                                            <p:fltVal val="0"/>
                                          </p:val>
                                        </p:tav>
                                      </p:tavLst>
                                    </p:anim>
                                    <p:animEffect transition="out" filter="fade">
                                      <p:cBhvr>
                                        <p:cTn id="44" dur="500"/>
                                        <p:tgtEl>
                                          <p:spTgt spid="34"/>
                                        </p:tgtEl>
                                      </p:cBhvr>
                                    </p:animEffect>
                                    <p:set>
                                      <p:cBhvr>
                                        <p:cTn id="45" dur="1" fill="hold">
                                          <p:stCondLst>
                                            <p:cond delay="499"/>
                                          </p:stCondLst>
                                        </p:cTn>
                                        <p:tgtEl>
                                          <p:spTgt spid="34"/>
                                        </p:tgtEl>
                                        <p:attrNameLst>
                                          <p:attrName>style.visibility</p:attrName>
                                        </p:attrNameLst>
                                      </p:cBhvr>
                                      <p:to>
                                        <p:strVal val="hidden"/>
                                      </p:to>
                                    </p:set>
                                  </p:childTnLst>
                                </p:cTn>
                              </p:par>
                            </p:childTnLst>
                          </p:cTn>
                        </p:par>
                        <p:par>
                          <p:cTn id="46" fill="hold">
                            <p:stCondLst>
                              <p:cond delay="3500"/>
                            </p:stCondLst>
                            <p:childTnLst>
                              <p:par>
                                <p:cTn id="47" presetID="53" presetClass="exit" presetSubtype="32" fill="hold" grpId="0" nodeType="afterEffect">
                                  <p:stCondLst>
                                    <p:cond delay="0"/>
                                  </p:stCondLst>
                                  <p:childTnLst>
                                    <p:anim calcmode="lin" valueType="num">
                                      <p:cBhvr>
                                        <p:cTn id="48" dur="500"/>
                                        <p:tgtEl>
                                          <p:spTgt spid="29"/>
                                        </p:tgtEl>
                                        <p:attrNameLst>
                                          <p:attrName>ppt_w</p:attrName>
                                        </p:attrNameLst>
                                      </p:cBhvr>
                                      <p:tavLst>
                                        <p:tav tm="0">
                                          <p:val>
                                            <p:strVal val="ppt_w"/>
                                          </p:val>
                                        </p:tav>
                                        <p:tav tm="100000">
                                          <p:val>
                                            <p:fltVal val="0"/>
                                          </p:val>
                                        </p:tav>
                                      </p:tavLst>
                                    </p:anim>
                                    <p:anim calcmode="lin" valueType="num">
                                      <p:cBhvr>
                                        <p:cTn id="49" dur="500"/>
                                        <p:tgtEl>
                                          <p:spTgt spid="29"/>
                                        </p:tgtEl>
                                        <p:attrNameLst>
                                          <p:attrName>ppt_h</p:attrName>
                                        </p:attrNameLst>
                                      </p:cBhvr>
                                      <p:tavLst>
                                        <p:tav tm="0">
                                          <p:val>
                                            <p:strVal val="ppt_h"/>
                                          </p:val>
                                        </p:tav>
                                        <p:tav tm="100000">
                                          <p:val>
                                            <p:fltVal val="0"/>
                                          </p:val>
                                        </p:tav>
                                      </p:tavLst>
                                    </p:anim>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par>
                          <p:cTn id="52" fill="hold">
                            <p:stCondLst>
                              <p:cond delay="4000"/>
                            </p:stCondLst>
                            <p:childTnLst>
                              <p:par>
                                <p:cTn id="53" presetID="53" presetClass="exit" presetSubtype="32" fill="hold" grpId="0" nodeType="afterEffect">
                                  <p:stCondLst>
                                    <p:cond delay="0"/>
                                  </p:stCondLst>
                                  <p:childTnLst>
                                    <p:anim calcmode="lin" valueType="num">
                                      <p:cBhvr>
                                        <p:cTn id="54" dur="500"/>
                                        <p:tgtEl>
                                          <p:spTgt spid="36"/>
                                        </p:tgtEl>
                                        <p:attrNameLst>
                                          <p:attrName>ppt_w</p:attrName>
                                        </p:attrNameLst>
                                      </p:cBhvr>
                                      <p:tavLst>
                                        <p:tav tm="0">
                                          <p:val>
                                            <p:strVal val="ppt_w"/>
                                          </p:val>
                                        </p:tav>
                                        <p:tav tm="100000">
                                          <p:val>
                                            <p:fltVal val="0"/>
                                          </p:val>
                                        </p:tav>
                                      </p:tavLst>
                                    </p:anim>
                                    <p:anim calcmode="lin" valueType="num">
                                      <p:cBhvr>
                                        <p:cTn id="55" dur="500"/>
                                        <p:tgtEl>
                                          <p:spTgt spid="36"/>
                                        </p:tgtEl>
                                        <p:attrNameLst>
                                          <p:attrName>ppt_h</p:attrName>
                                        </p:attrNameLst>
                                      </p:cBhvr>
                                      <p:tavLst>
                                        <p:tav tm="0">
                                          <p:val>
                                            <p:strVal val="ppt_h"/>
                                          </p:val>
                                        </p:tav>
                                        <p:tav tm="100000">
                                          <p:val>
                                            <p:fltVal val="0"/>
                                          </p:val>
                                        </p:tav>
                                      </p:tavLst>
                                    </p:anim>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par>
                          <p:cTn id="58" fill="hold">
                            <p:stCondLst>
                              <p:cond delay="4500"/>
                            </p:stCondLst>
                            <p:childTnLst>
                              <p:par>
                                <p:cTn id="59" presetID="53" presetClass="exit" presetSubtype="32" fill="hold" grpId="0" nodeType="afterEffect">
                                  <p:stCondLst>
                                    <p:cond delay="0"/>
                                  </p:stCondLst>
                                  <p:childTnLst>
                                    <p:anim calcmode="lin" valueType="num">
                                      <p:cBhvr>
                                        <p:cTn id="60" dur="500"/>
                                        <p:tgtEl>
                                          <p:spTgt spid="31"/>
                                        </p:tgtEl>
                                        <p:attrNameLst>
                                          <p:attrName>ppt_w</p:attrName>
                                        </p:attrNameLst>
                                      </p:cBhvr>
                                      <p:tavLst>
                                        <p:tav tm="0">
                                          <p:val>
                                            <p:strVal val="ppt_w"/>
                                          </p:val>
                                        </p:tav>
                                        <p:tav tm="100000">
                                          <p:val>
                                            <p:fltVal val="0"/>
                                          </p:val>
                                        </p:tav>
                                      </p:tavLst>
                                    </p:anim>
                                    <p:anim calcmode="lin" valueType="num">
                                      <p:cBhvr>
                                        <p:cTn id="61" dur="500"/>
                                        <p:tgtEl>
                                          <p:spTgt spid="31"/>
                                        </p:tgtEl>
                                        <p:attrNameLst>
                                          <p:attrName>ppt_h</p:attrName>
                                        </p:attrNameLst>
                                      </p:cBhvr>
                                      <p:tavLst>
                                        <p:tav tm="0">
                                          <p:val>
                                            <p:strVal val="ppt_h"/>
                                          </p:val>
                                        </p:tav>
                                        <p:tav tm="100000">
                                          <p:val>
                                            <p:fltVal val="0"/>
                                          </p:val>
                                        </p:tav>
                                      </p:tavLst>
                                    </p:anim>
                                    <p:animEffect transition="out" filter="fade">
                                      <p:cBhvr>
                                        <p:cTn id="62" dur="500"/>
                                        <p:tgtEl>
                                          <p:spTgt spid="31"/>
                                        </p:tgtEl>
                                      </p:cBhvr>
                                    </p:animEffect>
                                    <p:set>
                                      <p:cBhvr>
                                        <p:cTn id="63" dur="1" fill="hold">
                                          <p:stCondLst>
                                            <p:cond delay="499"/>
                                          </p:stCondLst>
                                        </p:cTn>
                                        <p:tgtEl>
                                          <p:spTgt spid="31"/>
                                        </p:tgtEl>
                                        <p:attrNameLst>
                                          <p:attrName>style.visibility</p:attrName>
                                        </p:attrNameLst>
                                      </p:cBhvr>
                                      <p:to>
                                        <p:strVal val="hidden"/>
                                      </p:to>
                                    </p:set>
                                  </p:childTnLst>
                                </p:cTn>
                              </p:par>
                            </p:childTnLst>
                          </p:cTn>
                        </p:par>
                        <p:par>
                          <p:cTn id="64" fill="hold">
                            <p:stCondLst>
                              <p:cond delay="5000"/>
                            </p:stCondLst>
                            <p:childTnLst>
                              <p:par>
                                <p:cTn id="65" presetID="53" presetClass="exit" presetSubtype="32" fill="hold" grpId="0" nodeType="afterEffect">
                                  <p:stCondLst>
                                    <p:cond delay="0"/>
                                  </p:stCondLst>
                                  <p:childTnLst>
                                    <p:anim calcmode="lin" valueType="num">
                                      <p:cBhvr>
                                        <p:cTn id="66" dur="500"/>
                                        <p:tgtEl>
                                          <p:spTgt spid="32"/>
                                        </p:tgtEl>
                                        <p:attrNameLst>
                                          <p:attrName>ppt_w</p:attrName>
                                        </p:attrNameLst>
                                      </p:cBhvr>
                                      <p:tavLst>
                                        <p:tav tm="0">
                                          <p:val>
                                            <p:strVal val="ppt_w"/>
                                          </p:val>
                                        </p:tav>
                                        <p:tav tm="100000">
                                          <p:val>
                                            <p:fltVal val="0"/>
                                          </p:val>
                                        </p:tav>
                                      </p:tavLst>
                                    </p:anim>
                                    <p:anim calcmode="lin" valueType="num">
                                      <p:cBhvr>
                                        <p:cTn id="67" dur="500"/>
                                        <p:tgtEl>
                                          <p:spTgt spid="32"/>
                                        </p:tgtEl>
                                        <p:attrNameLst>
                                          <p:attrName>ppt_h</p:attrName>
                                        </p:attrNameLst>
                                      </p:cBhvr>
                                      <p:tavLst>
                                        <p:tav tm="0">
                                          <p:val>
                                            <p:strVal val="ppt_h"/>
                                          </p:val>
                                        </p:tav>
                                        <p:tav tm="100000">
                                          <p:val>
                                            <p:fltVal val="0"/>
                                          </p:val>
                                        </p:tav>
                                      </p:tavLst>
                                    </p:anim>
                                    <p:animEffect transition="out" filter="fade">
                                      <p:cBhvr>
                                        <p:cTn id="68" dur="500"/>
                                        <p:tgtEl>
                                          <p:spTgt spid="32"/>
                                        </p:tgtEl>
                                      </p:cBhvr>
                                    </p:animEffect>
                                    <p:set>
                                      <p:cBhvr>
                                        <p:cTn id="69" dur="1" fill="hold">
                                          <p:stCondLst>
                                            <p:cond delay="499"/>
                                          </p:stCondLst>
                                        </p:cTn>
                                        <p:tgtEl>
                                          <p:spTgt spid="32"/>
                                        </p:tgtEl>
                                        <p:attrNameLst>
                                          <p:attrName>style.visibility</p:attrName>
                                        </p:attrNameLst>
                                      </p:cBhvr>
                                      <p:to>
                                        <p:strVal val="hidden"/>
                                      </p:to>
                                    </p:set>
                                  </p:childTnLst>
                                </p:cTn>
                              </p:par>
                            </p:childTnLst>
                          </p:cTn>
                        </p:par>
                        <p:par>
                          <p:cTn id="70" fill="hold">
                            <p:stCondLst>
                              <p:cond delay="5500"/>
                            </p:stCondLst>
                            <p:childTnLst>
                              <p:par>
                                <p:cTn id="71" presetID="53" presetClass="exit" presetSubtype="32" fill="hold" grpId="0" nodeType="afterEffect">
                                  <p:stCondLst>
                                    <p:cond delay="0"/>
                                  </p:stCondLst>
                                  <p:childTnLst>
                                    <p:anim calcmode="lin" valueType="num">
                                      <p:cBhvr>
                                        <p:cTn id="72" dur="500"/>
                                        <p:tgtEl>
                                          <p:spTgt spid="35"/>
                                        </p:tgtEl>
                                        <p:attrNameLst>
                                          <p:attrName>ppt_w</p:attrName>
                                        </p:attrNameLst>
                                      </p:cBhvr>
                                      <p:tavLst>
                                        <p:tav tm="0">
                                          <p:val>
                                            <p:strVal val="ppt_w"/>
                                          </p:val>
                                        </p:tav>
                                        <p:tav tm="100000">
                                          <p:val>
                                            <p:fltVal val="0"/>
                                          </p:val>
                                        </p:tav>
                                      </p:tavLst>
                                    </p:anim>
                                    <p:anim calcmode="lin" valueType="num">
                                      <p:cBhvr>
                                        <p:cTn id="73" dur="500"/>
                                        <p:tgtEl>
                                          <p:spTgt spid="35"/>
                                        </p:tgtEl>
                                        <p:attrNameLst>
                                          <p:attrName>ppt_h</p:attrName>
                                        </p:attrNameLst>
                                      </p:cBhvr>
                                      <p:tavLst>
                                        <p:tav tm="0">
                                          <p:val>
                                            <p:strVal val="ppt_h"/>
                                          </p:val>
                                        </p:tav>
                                        <p:tav tm="100000">
                                          <p:val>
                                            <p:fltVal val="0"/>
                                          </p:val>
                                        </p:tav>
                                      </p:tavLst>
                                    </p:anim>
                                    <p:animEffect transition="out" filter="fade">
                                      <p:cBhvr>
                                        <p:cTn id="74" dur="500"/>
                                        <p:tgtEl>
                                          <p:spTgt spid="35"/>
                                        </p:tgtEl>
                                      </p:cBhvr>
                                    </p:animEffect>
                                    <p:set>
                                      <p:cBhvr>
                                        <p:cTn id="75" dur="1" fill="hold">
                                          <p:stCondLst>
                                            <p:cond delay="499"/>
                                          </p:stCondLst>
                                        </p:cTn>
                                        <p:tgtEl>
                                          <p:spTgt spid="35"/>
                                        </p:tgtEl>
                                        <p:attrNameLst>
                                          <p:attrName>style.visibility</p:attrName>
                                        </p:attrNameLst>
                                      </p:cBhvr>
                                      <p:to>
                                        <p:strVal val="hidden"/>
                                      </p:to>
                                    </p:set>
                                  </p:childTnLst>
                                </p:cTn>
                              </p:par>
                            </p:childTnLst>
                          </p:cTn>
                        </p:par>
                        <p:par>
                          <p:cTn id="76" fill="hold">
                            <p:stCondLst>
                              <p:cond delay="6000"/>
                            </p:stCondLst>
                            <p:childTnLst>
                              <p:par>
                                <p:cTn id="77" presetID="53" presetClass="exit" presetSubtype="32" fill="hold" grpId="0" nodeType="afterEffect">
                                  <p:stCondLst>
                                    <p:cond delay="0"/>
                                  </p:stCondLst>
                                  <p:childTnLst>
                                    <p:anim calcmode="lin" valueType="num">
                                      <p:cBhvr>
                                        <p:cTn id="78" dur="500"/>
                                        <p:tgtEl>
                                          <p:spTgt spid="22"/>
                                        </p:tgtEl>
                                        <p:attrNameLst>
                                          <p:attrName>ppt_w</p:attrName>
                                        </p:attrNameLst>
                                      </p:cBhvr>
                                      <p:tavLst>
                                        <p:tav tm="0">
                                          <p:val>
                                            <p:strVal val="ppt_w"/>
                                          </p:val>
                                        </p:tav>
                                        <p:tav tm="100000">
                                          <p:val>
                                            <p:fltVal val="0"/>
                                          </p:val>
                                        </p:tav>
                                      </p:tavLst>
                                    </p:anim>
                                    <p:anim calcmode="lin" valueType="num">
                                      <p:cBhvr>
                                        <p:cTn id="79" dur="500"/>
                                        <p:tgtEl>
                                          <p:spTgt spid="22"/>
                                        </p:tgtEl>
                                        <p:attrNameLst>
                                          <p:attrName>ppt_h</p:attrName>
                                        </p:attrNameLst>
                                      </p:cBhvr>
                                      <p:tavLst>
                                        <p:tav tm="0">
                                          <p:val>
                                            <p:strVal val="ppt_h"/>
                                          </p:val>
                                        </p:tav>
                                        <p:tav tm="100000">
                                          <p:val>
                                            <p:fltVal val="0"/>
                                          </p:val>
                                        </p:tav>
                                      </p:tavLst>
                                    </p:anim>
                                    <p:animEffect transition="out" filter="fade">
                                      <p:cBhvr>
                                        <p:cTn id="80" dur="500"/>
                                        <p:tgtEl>
                                          <p:spTgt spid="22"/>
                                        </p:tgtEl>
                                      </p:cBhvr>
                                    </p:animEffect>
                                    <p:set>
                                      <p:cBhvr>
                                        <p:cTn id="81" dur="1" fill="hold">
                                          <p:stCondLst>
                                            <p:cond delay="499"/>
                                          </p:stCondLst>
                                        </p:cTn>
                                        <p:tgtEl>
                                          <p:spTgt spid="22"/>
                                        </p:tgtEl>
                                        <p:attrNameLst>
                                          <p:attrName>style.visibility</p:attrName>
                                        </p:attrNameLst>
                                      </p:cBhvr>
                                      <p:to>
                                        <p:strVal val="hidden"/>
                                      </p:to>
                                    </p:set>
                                  </p:childTnLst>
                                </p:cTn>
                              </p:par>
                            </p:childTnLst>
                          </p:cTn>
                        </p:par>
                        <p:par>
                          <p:cTn id="82" fill="hold">
                            <p:stCondLst>
                              <p:cond delay="6500"/>
                            </p:stCondLst>
                            <p:childTnLst>
                              <p:par>
                                <p:cTn id="83" presetID="53" presetClass="exit" presetSubtype="32" fill="hold" grpId="0" nodeType="afterEffect">
                                  <p:stCondLst>
                                    <p:cond delay="0"/>
                                  </p:stCondLst>
                                  <p:childTnLst>
                                    <p:anim calcmode="lin" valueType="num">
                                      <p:cBhvr>
                                        <p:cTn id="84" dur="500"/>
                                        <p:tgtEl>
                                          <p:spTgt spid="24"/>
                                        </p:tgtEl>
                                        <p:attrNameLst>
                                          <p:attrName>ppt_w</p:attrName>
                                        </p:attrNameLst>
                                      </p:cBhvr>
                                      <p:tavLst>
                                        <p:tav tm="0">
                                          <p:val>
                                            <p:strVal val="ppt_w"/>
                                          </p:val>
                                        </p:tav>
                                        <p:tav tm="100000">
                                          <p:val>
                                            <p:fltVal val="0"/>
                                          </p:val>
                                        </p:tav>
                                      </p:tavLst>
                                    </p:anim>
                                    <p:anim calcmode="lin" valueType="num">
                                      <p:cBhvr>
                                        <p:cTn id="85" dur="500"/>
                                        <p:tgtEl>
                                          <p:spTgt spid="24"/>
                                        </p:tgtEl>
                                        <p:attrNameLst>
                                          <p:attrName>ppt_h</p:attrName>
                                        </p:attrNameLst>
                                      </p:cBhvr>
                                      <p:tavLst>
                                        <p:tav tm="0">
                                          <p:val>
                                            <p:strVal val="ppt_h"/>
                                          </p:val>
                                        </p:tav>
                                        <p:tav tm="100000">
                                          <p:val>
                                            <p:fltVal val="0"/>
                                          </p:val>
                                        </p:tav>
                                      </p:tavLst>
                                    </p:anim>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childTnLst>
                          </p:cTn>
                        </p:par>
                        <p:par>
                          <p:cTn id="88" fill="hold">
                            <p:stCondLst>
                              <p:cond delay="7000"/>
                            </p:stCondLst>
                            <p:childTnLst>
                              <p:par>
                                <p:cTn id="89" presetID="53" presetClass="exit" presetSubtype="32" fill="hold" grpId="0" nodeType="afterEffect">
                                  <p:stCondLst>
                                    <p:cond delay="0"/>
                                  </p:stCondLst>
                                  <p:childTnLst>
                                    <p:anim calcmode="lin" valueType="num">
                                      <p:cBhvr>
                                        <p:cTn id="90" dur="500"/>
                                        <p:tgtEl>
                                          <p:spTgt spid="26"/>
                                        </p:tgtEl>
                                        <p:attrNameLst>
                                          <p:attrName>ppt_w</p:attrName>
                                        </p:attrNameLst>
                                      </p:cBhvr>
                                      <p:tavLst>
                                        <p:tav tm="0">
                                          <p:val>
                                            <p:strVal val="ppt_w"/>
                                          </p:val>
                                        </p:tav>
                                        <p:tav tm="100000">
                                          <p:val>
                                            <p:fltVal val="0"/>
                                          </p:val>
                                        </p:tav>
                                      </p:tavLst>
                                    </p:anim>
                                    <p:anim calcmode="lin" valueType="num">
                                      <p:cBhvr>
                                        <p:cTn id="91" dur="500"/>
                                        <p:tgtEl>
                                          <p:spTgt spid="26"/>
                                        </p:tgtEl>
                                        <p:attrNameLst>
                                          <p:attrName>ppt_h</p:attrName>
                                        </p:attrNameLst>
                                      </p:cBhvr>
                                      <p:tavLst>
                                        <p:tav tm="0">
                                          <p:val>
                                            <p:strVal val="ppt_h"/>
                                          </p:val>
                                        </p:tav>
                                        <p:tav tm="100000">
                                          <p:val>
                                            <p:fltVal val="0"/>
                                          </p:val>
                                        </p:tav>
                                      </p:tavLst>
                                    </p:anim>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 calcmode="lin" valueType="num">
                                      <p:cBhvr>
                                        <p:cTn id="98" dur="500" fill="hold"/>
                                        <p:tgtEl>
                                          <p:spTgt spid="38"/>
                                        </p:tgtEl>
                                        <p:attrNameLst>
                                          <p:attrName>ppt_w</p:attrName>
                                        </p:attrNameLst>
                                      </p:cBhvr>
                                      <p:tavLst>
                                        <p:tav tm="0">
                                          <p:val>
                                            <p:fltVal val="0"/>
                                          </p:val>
                                        </p:tav>
                                        <p:tav tm="100000">
                                          <p:val>
                                            <p:strVal val="#ppt_w"/>
                                          </p:val>
                                        </p:tav>
                                      </p:tavLst>
                                    </p:anim>
                                    <p:anim calcmode="lin" valueType="num">
                                      <p:cBhvr>
                                        <p:cTn id="99" dur="500" fill="hold"/>
                                        <p:tgtEl>
                                          <p:spTgt spid="38"/>
                                        </p:tgtEl>
                                        <p:attrNameLst>
                                          <p:attrName>ppt_h</p:attrName>
                                        </p:attrNameLst>
                                      </p:cBhvr>
                                      <p:tavLst>
                                        <p:tav tm="0">
                                          <p:val>
                                            <p:fltVal val="0"/>
                                          </p:val>
                                        </p:tav>
                                        <p:tav tm="100000">
                                          <p:val>
                                            <p:strVal val="#ppt_h"/>
                                          </p:val>
                                        </p:tav>
                                      </p:tavLst>
                                    </p:anim>
                                    <p:animEffect transition="in" filter="fade">
                                      <p:cBhvr>
                                        <p:cTn id="100" dur="500"/>
                                        <p:tgtEl>
                                          <p:spTgt spid="38"/>
                                        </p:tgtEl>
                                      </p:cBhvr>
                                    </p:animEffect>
                                  </p:childTnLst>
                                  <p:subTnLst>
                                    <p:audio>
                                      <p:cMediaNode>
                                        <p:cTn display="0" masterRel="sameClick">
                                          <p:stCondLst>
                                            <p:cond evt="begin" delay="0">
                                              <p:tn val="9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grpSp>
        <p:nvGrpSpPr>
          <p:cNvPr id="38" name="Group 37"/>
          <p:cNvGrpSpPr/>
          <p:nvPr/>
        </p:nvGrpSpPr>
        <p:grpSpPr>
          <a:xfrm>
            <a:off x="0" y="4518837"/>
            <a:ext cx="12110483" cy="2062405"/>
            <a:chOff x="2168014" y="2852987"/>
            <a:chExt cx="7492180" cy="1828483"/>
          </a:xfrm>
        </p:grpSpPr>
        <p:sp>
          <p:nvSpPr>
            <p:cNvPr id="39" name="Round Diagonal Corner Rectangle 38"/>
            <p:cNvSpPr/>
            <p:nvPr/>
          </p:nvSpPr>
          <p:spPr>
            <a:xfrm>
              <a:off x="2168014" y="2912732"/>
              <a:ext cx="7492180" cy="1501952"/>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p:cNvSpPr txBox="1"/>
            <p:nvPr/>
          </p:nvSpPr>
          <p:spPr>
            <a:xfrm>
              <a:off x="2413193" y="2852987"/>
              <a:ext cx="6897790" cy="182848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Quần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Cố</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đô</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Huế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văn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thế</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tiên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Việt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Nam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UNESCO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ghi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danh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Hãy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chia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sẻ</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điều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biết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về</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sản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này</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169212" y="928255"/>
            <a:ext cx="2919198" cy="274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070265" y="983672"/>
            <a:ext cx="2965934" cy="27986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p:blipFill>
        <p:spPr>
          <a:xfrm>
            <a:off x="3274685" y="604148"/>
            <a:ext cx="5646893" cy="3527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1962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1000"/>
                                        <p:tgtEl>
                                          <p:spTgt spid="38"/>
                                        </p:tgtEl>
                                      </p:cBhvr>
                                    </p:animEffect>
                                    <p:anim calcmode="lin" valueType="num">
                                      <p:cBhvr>
                                        <p:cTn id="21" dur="1000" fill="hold"/>
                                        <p:tgtEl>
                                          <p:spTgt spid="38"/>
                                        </p:tgtEl>
                                        <p:attrNameLst>
                                          <p:attrName>ppt_x</p:attrName>
                                        </p:attrNameLst>
                                      </p:cBhvr>
                                      <p:tavLst>
                                        <p:tav tm="0">
                                          <p:val>
                                            <p:strVal val="#ppt_x"/>
                                          </p:val>
                                        </p:tav>
                                        <p:tav tm="100000">
                                          <p:val>
                                            <p:strVal val="#ppt_x"/>
                                          </p:val>
                                        </p:tav>
                                      </p:tavLst>
                                    </p:anim>
                                    <p:anim calcmode="lin" valueType="num">
                                      <p:cBhvr>
                                        <p:cTn id="2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a:extLst>
              <a:ext uri="{FF2B5EF4-FFF2-40B4-BE49-F238E27FC236}">
                <a16:creationId xmlns:a16="http://schemas.microsoft.com/office/drawing/2014/main" id="{4764D9A6-56CC-4A57-ACC4-F1FBA35246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80" b="3395"/>
          <a:stretch/>
        </p:blipFill>
        <p:spPr>
          <a:xfrm>
            <a:off x="20" y="10"/>
            <a:ext cx="12191980" cy="6857990"/>
          </a:xfrm>
          <a:prstGeom prst="rect">
            <a:avLst/>
          </a:prstGeom>
        </p:spPr>
      </p:pic>
      <p:sp>
        <p:nvSpPr>
          <p:cNvPr id="2" name="Round Diagonal Corner Rectangle 5">
            <a:extLst>
              <a:ext uri="{FF2B5EF4-FFF2-40B4-BE49-F238E27FC236}">
                <a16:creationId xmlns:a16="http://schemas.microsoft.com/office/drawing/2014/main" id="{887EE9C8-3AF2-162B-30D0-6C4EABE7E97F}"/>
              </a:ext>
            </a:extLst>
          </p:cNvPr>
          <p:cNvSpPr/>
          <p:nvPr/>
        </p:nvSpPr>
        <p:spPr>
          <a:xfrm>
            <a:off x="5816009" y="326449"/>
            <a:ext cx="6251944" cy="6364281"/>
          </a:xfrm>
          <a:prstGeom prst="roundRect">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5C5D932-B974-95B3-3D42-E98CE6C625C7}"/>
              </a:ext>
            </a:extLst>
          </p:cNvPr>
          <p:cNvSpPr txBox="1"/>
          <p:nvPr/>
        </p:nvSpPr>
        <p:spPr>
          <a:xfrm>
            <a:off x="5879806" y="723015"/>
            <a:ext cx="6177516" cy="5693866"/>
          </a:xfrm>
          <a:prstGeom prst="rect">
            <a:avLst/>
          </a:prstGeom>
          <a:noFill/>
        </p:spPr>
        <p:txBody>
          <a:bodyPr wrap="square" rtlCol="0">
            <a:spAutoFit/>
          </a:bodyPr>
          <a:lstStyle/>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nằm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dọc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hai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bờ</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sông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Hương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một</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vùng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phụ</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cận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thuộc</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Thừa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Đây</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trung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tâm</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chính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kinh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tỉnh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là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dưới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triều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nhà</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Nguyễn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từ</a:t>
            </a:r>
            <a:r>
              <a:rPr lang="en-US" sz="2800" b="1" dirty="0">
                <a:solidFill>
                  <a:srgbClr val="002060"/>
                </a:solidFill>
                <a:effectLst/>
                <a:ea typeface="Calibri" panose="020F0502020204030204" pitchFamily="34" charset="0"/>
              </a:rPr>
              <a:t> 1802 </a:t>
            </a:r>
            <a:r>
              <a:rPr lang="en-US" sz="2800" b="1" dirty="0" err="1">
                <a:solidFill>
                  <a:srgbClr val="002060"/>
                </a:solidFill>
                <a:effectLst/>
                <a:ea typeface="Calibri" panose="020F0502020204030204" pitchFamily="34" charset="0"/>
              </a:rPr>
              <a:t>đến</a:t>
            </a:r>
            <a:r>
              <a:rPr lang="en-US" sz="2800" b="1" dirty="0">
                <a:solidFill>
                  <a:srgbClr val="002060"/>
                </a:solidFill>
                <a:effectLst/>
                <a:ea typeface="Calibri" panose="020F0502020204030204" pitchFamily="34" charset="0"/>
              </a:rPr>
              <a:t> 1945.</a:t>
            </a:r>
          </a:p>
          <a:p>
            <a:pPr marL="457200" indent="-457200" algn="just">
              <a:buFont typeface="Wingdings" panose="05000000000000000000" pitchFamily="2" charset="2"/>
              <a:buChar char="q"/>
            </a:pPr>
            <a:r>
              <a:rPr lang="en-US" sz="2800" b="1" dirty="0" err="1">
                <a:solidFill>
                  <a:srgbClr val="002060"/>
                </a:solidFill>
                <a:effectLst/>
                <a:ea typeface="Calibri" panose="020F0502020204030204" pitchFamily="34" charset="0"/>
              </a:rPr>
              <a:t>Với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những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trị</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mang</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tính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toàn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mình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quần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thể</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tích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Cố</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đô</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Huế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trở</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thành</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văn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hoá</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đầu</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tiên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của</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Việt</a:t>
            </a:r>
            <a:r>
              <a:rPr lang="en-US" sz="2800" b="1" dirty="0">
                <a:solidFill>
                  <a:srgbClr val="002060"/>
                </a:solidFill>
                <a:effectLst/>
                <a:ea typeface="Calibri" panose="020F0502020204030204" pitchFamily="34" charset="0"/>
              </a:rPr>
              <a:t> Nam </a:t>
            </a:r>
            <a:r>
              <a:rPr lang="en-US" sz="2800" b="1" dirty="0" err="1">
                <a:solidFill>
                  <a:srgbClr val="002060"/>
                </a:solidFill>
                <a:effectLst/>
                <a:ea typeface="Calibri" panose="020F0502020204030204" pitchFamily="34" charset="0"/>
              </a:rPr>
              <a:t>được</a:t>
            </a:r>
            <a:r>
              <a:rPr lang="en-US" sz="2800" b="1" dirty="0">
                <a:solidFill>
                  <a:srgbClr val="002060"/>
                </a:solidFill>
                <a:effectLst/>
                <a:ea typeface="Calibri" panose="020F0502020204030204" pitchFamily="34" charset="0"/>
              </a:rPr>
              <a:t> UNESCO </a:t>
            </a:r>
            <a:r>
              <a:rPr lang="en-US" sz="2800" b="1" dirty="0" err="1">
                <a:solidFill>
                  <a:srgbClr val="002060"/>
                </a:solidFill>
                <a:effectLst/>
                <a:ea typeface="Calibri" panose="020F0502020204030204" pitchFamily="34" charset="0"/>
              </a:rPr>
              <a:t>ghi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tên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vào</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danh</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mục</a:t>
            </a:r>
            <a:r>
              <a:rPr lang="en-US" sz="2800" b="1" dirty="0">
                <a:solidFill>
                  <a:srgbClr val="002060"/>
                </a:solidFill>
                <a:effectLst/>
                <a:ea typeface="Calibri" panose="020F0502020204030204" pitchFamily="34" charset="0"/>
              </a:rPr>
              <a:t> Di </a:t>
            </a:r>
            <a:r>
              <a:rPr lang="en-US" sz="2800" b="1" dirty="0" err="1">
                <a:solidFill>
                  <a:srgbClr val="002060"/>
                </a:solidFill>
                <a:effectLst/>
                <a:ea typeface="Calibri" panose="020F0502020204030204" pitchFamily="34" charset="0"/>
              </a:rPr>
              <a:t>sản</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thế</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giới</a:t>
            </a:r>
            <a:r>
              <a:rPr lang="en-US" sz="2800" b="1" dirty="0">
                <a:solidFill>
                  <a:srgbClr val="002060"/>
                </a:solidFill>
                <a:effectLst/>
                <a:ea typeface="Calibri" panose="020F0502020204030204" pitchFamily="34" charset="0"/>
              </a:rPr>
              <a:t> </a:t>
            </a:r>
            <a:r>
              <a:rPr lang="en-US" sz="2800" b="1" dirty="0" err="1">
                <a:solidFill>
                  <a:srgbClr val="002060"/>
                </a:solidFill>
                <a:effectLst/>
                <a:ea typeface="Calibri" panose="020F0502020204030204" pitchFamily="34" charset="0"/>
              </a:rPr>
              <a:t>năm</a:t>
            </a:r>
            <a:r>
              <a:rPr lang="en-US" sz="2800" b="1" dirty="0">
                <a:solidFill>
                  <a:srgbClr val="002060"/>
                </a:solidFill>
                <a:effectLst/>
                <a:ea typeface="Calibri" panose="020F0502020204030204" pitchFamily="34" charset="0"/>
              </a:rPr>
              <a:t> 1993</a:t>
            </a:r>
            <a:endParaRPr lang="en-US" sz="2800" b="1" dirty="0">
              <a:solidFill>
                <a:srgbClr val="002060"/>
              </a:solidFill>
            </a:endParaRPr>
          </a:p>
        </p:txBody>
      </p:sp>
      <p:pic>
        <p:nvPicPr>
          <p:cNvPr id="1026" name="Picture 2" descr="Toàn cảnh Kinh thành Huế, vẻ đẹp ấn tượng của di sản thế giới">
            <a:extLst>
              <a:ext uri="{FF2B5EF4-FFF2-40B4-BE49-F238E27FC236}">
                <a16:creationId xmlns:a16="http://schemas.microsoft.com/office/drawing/2014/main" id="{C910558B-9AD8-3A9D-B0E1-ED4AE4965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3031">
            <a:off x="341802" y="1241866"/>
            <a:ext cx="5293029" cy="29773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05452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pic>
        <p:nvPicPr>
          <p:cNvPr id="1039" name="Picture 1038">
            <a:extLst>
              <a:ext uri="{FF2B5EF4-FFF2-40B4-BE49-F238E27FC236}">
                <a16:creationId xmlns:a16="http://schemas.microsoft.com/office/drawing/2014/main" id="{D8607C51-D6B3-BAAE-30F8-66689F42DEEE}"/>
              </a:ext>
            </a:extLst>
          </p:cNvPr>
          <p:cNvPicPr>
            <a:picLocks noChangeAspect="1"/>
          </p:cNvPicPr>
          <p:nvPr/>
        </p:nvPicPr>
        <p:blipFill>
          <a:blip r:embed="rId5"/>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41989672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16" fill="hold" nodeType="withEffect">
                                  <p:stCondLst>
                                    <p:cond delay="0"/>
                                  </p:stCondLst>
                                  <p:childTnLst>
                                    <p:set>
                                      <p:cBhvr>
                                        <p:cTn id="16" dur="1" fill="hold">
                                          <p:stCondLst>
                                            <p:cond delay="0"/>
                                          </p:stCondLst>
                                        </p:cTn>
                                        <p:tgtEl>
                                          <p:spTgt spid="1039"/>
                                        </p:tgtEl>
                                        <p:attrNameLst>
                                          <p:attrName>style.visibility</p:attrName>
                                        </p:attrNameLst>
                                      </p:cBhvr>
                                      <p:to>
                                        <p:strVal val="visible"/>
                                      </p:to>
                                    </p:set>
                                    <p:anim calcmode="lin" valueType="num">
                                      <p:cBhvr>
                                        <p:cTn id="17" dur="500" fill="hold"/>
                                        <p:tgtEl>
                                          <p:spTgt spid="1039"/>
                                        </p:tgtEl>
                                        <p:attrNameLst>
                                          <p:attrName>ppt_w</p:attrName>
                                        </p:attrNameLst>
                                      </p:cBhvr>
                                      <p:tavLst>
                                        <p:tav tm="0">
                                          <p:val>
                                            <p:fltVal val="0"/>
                                          </p:val>
                                        </p:tav>
                                        <p:tav tm="100000">
                                          <p:val>
                                            <p:strVal val="#ppt_w"/>
                                          </p:val>
                                        </p:tav>
                                      </p:tavLst>
                                    </p:anim>
                                    <p:anim calcmode="lin" valueType="num">
                                      <p:cBhvr>
                                        <p:cTn id="18" dur="500" fill="hold"/>
                                        <p:tgtEl>
                                          <p:spTgt spid="1039"/>
                                        </p:tgtEl>
                                        <p:attrNameLst>
                                          <p:attrName>ppt_h</p:attrName>
                                        </p:attrNameLst>
                                      </p:cBhvr>
                                      <p:tavLst>
                                        <p:tav tm="0">
                                          <p:val>
                                            <p:fltVal val="0"/>
                                          </p:val>
                                        </p:tav>
                                        <p:tav tm="100000">
                                          <p:val>
                                            <p:strVal val="#ppt_h"/>
                                          </p:val>
                                        </p:tav>
                                      </p:tavLst>
                                    </p:anim>
                                    <p:animEffect transition="in" filter="fade">
                                      <p:cBhvr>
                                        <p:cTn id="19" dur="500"/>
                                        <p:tgtEl>
                                          <p:spTgt spid="1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TotalTime>
  <Words>1111</Words>
  <Application>Microsoft Office PowerPoint</Application>
  <PresentationFormat>Widescreen</PresentationFormat>
  <Paragraphs>104</Paragraphs>
  <Slides>34</Slides>
  <Notes>14</Notes>
  <HiddenSlides>0</HiddenSlides>
  <MMClips>12</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34</vt:i4>
      </vt:variant>
    </vt:vector>
  </HeadingPairs>
  <TitlesOfParts>
    <vt:vector size="50" baseType="lpstr">
      <vt:lpstr>微软雅黑</vt:lpstr>
      <vt:lpstr>宋体</vt:lpstr>
      <vt:lpstr>Arial</vt:lpstr>
      <vt:lpstr>Calibri</vt:lpstr>
      <vt:lpstr>Calibri Light</vt:lpstr>
      <vt:lpstr>Cambria</vt:lpstr>
      <vt:lpstr>等线</vt:lpstr>
      <vt:lpstr>Handlee</vt:lpstr>
      <vt:lpstr>Tahoma</vt:lpstr>
      <vt:lpstr>Times New Roman</vt:lpstr>
      <vt:lpstr>Wingdings</vt:lpstr>
      <vt:lpstr>6_Office 主题</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PKComputer</cp:lastModifiedBy>
  <cp:revision>58</cp:revision>
  <dcterms:created xsi:type="dcterms:W3CDTF">2023-08-05T04:56:46Z</dcterms:created>
  <dcterms:modified xsi:type="dcterms:W3CDTF">2025-02-20T07:09:01Z</dcterms:modified>
</cp:coreProperties>
</file>