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0" r:id="rId3"/>
  </p:sldMasterIdLst>
  <p:notesMasterIdLst>
    <p:notesMasterId r:id="rId27"/>
  </p:notesMasterIdLst>
  <p:sldIdLst>
    <p:sldId id="335" r:id="rId4"/>
    <p:sldId id="334" r:id="rId5"/>
    <p:sldId id="292" r:id="rId6"/>
    <p:sldId id="258" r:id="rId7"/>
    <p:sldId id="259" r:id="rId8"/>
    <p:sldId id="261" r:id="rId9"/>
    <p:sldId id="262" r:id="rId10"/>
    <p:sldId id="263" r:id="rId11"/>
    <p:sldId id="264" r:id="rId12"/>
    <p:sldId id="342" r:id="rId13"/>
    <p:sldId id="312" r:id="rId14"/>
    <p:sldId id="338" r:id="rId15"/>
    <p:sldId id="288" r:id="rId16"/>
    <p:sldId id="336" r:id="rId17"/>
    <p:sldId id="291" r:id="rId18"/>
    <p:sldId id="293" r:id="rId19"/>
    <p:sldId id="314" r:id="rId20"/>
    <p:sldId id="337" r:id="rId21"/>
    <p:sldId id="313" r:id="rId22"/>
    <p:sldId id="341" r:id="rId23"/>
    <p:sldId id="343" r:id="rId24"/>
    <p:sldId id="344" r:id="rId25"/>
    <p:sldId id="34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35E493-25C1-4C02-8868-F979B7D5E928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C45EA2-A71E-43FB-8545-8066D4856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338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95190-A19E-4C5D-8238-A2A1137619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486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cờ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C45EA2-A71E-43FB-8545-8066D4856C0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142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95190-A19E-4C5D-8238-A2A1137619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0699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95190-A19E-4C5D-8238-A2A1137619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136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95190-A19E-4C5D-8238-A2A1137619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4485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95190-A19E-4C5D-8238-A2A1137619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898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C2E73D-4E68-494C-8890-C8A259940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B4250A-67C4-486D-A36D-D446DF954C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11E99E-22CD-41C4-B265-BD5B5FEEF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F081-F403-4045-ACE1-DDD665069667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E0E0CA-94E2-49A9-A5E3-9E5C7B653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2AB362-FA27-48AE-A32C-3FF2EB6FB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735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9D8FCD-2E75-4E75-996D-916070ECD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A1143FB-09E8-407A-A3C9-52110D2FA2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625DEF-BF76-4FBC-93BC-5B5790B8D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F081-F403-4045-ACE1-DDD665069667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3C9CF93-820F-44D6-853E-AC7E1B332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B687F5-16BB-4CB9-807B-A7359F3AC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410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3CCFE39-67F3-4E2B-8C02-B6B0CD7659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4F336EC-0913-4A4C-B663-CF56E28050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CAB8E6-C547-465E-9173-6534661B5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F081-F403-4045-ACE1-DDD665069667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7FB669-065C-4EA7-BE50-D09DB055B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868750-6516-4888-BD86-7354E1ADD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47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692D1B-4F99-48AD-A384-A5E0FE7BDDC2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81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692D1B-4F99-48AD-A384-A5E0FE7BDDC2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08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692D1B-4F99-48AD-A384-A5E0FE7BDDC2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48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692D1B-4F99-48AD-A384-A5E0FE7BDDC2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7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692D1B-4F99-48AD-A384-A5E0FE7BDDC2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02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692D1B-4F99-48AD-A384-A5E0FE7BDDC2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76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692D1B-4F99-48AD-A384-A5E0FE7BDDC2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1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692D1B-4F99-48AD-A384-A5E0FE7BDDC2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11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BAD0F0-40FC-4EB7-9DD7-852229045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E1C3186-469C-4512-A000-0DB50A4FE9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14DAB7-A91E-49D0-A2A5-A016E2EA6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F081-F403-4045-ACE1-DDD665069667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7AB53F-95F3-4FFB-A62F-B4781C556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33F27D-3801-4655-AEF8-F5AA5E76F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: 圆角 2">
            <a:extLst>
              <a:ext uri="{FF2B5EF4-FFF2-40B4-BE49-F238E27FC236}">
                <a16:creationId xmlns:a16="http://schemas.microsoft.com/office/drawing/2014/main" id="{0C83305F-17DE-4531-8DD0-9C7426AAC842}"/>
              </a:ext>
            </a:extLst>
          </p:cNvPr>
          <p:cNvSpPr/>
          <p:nvPr userDrawn="1"/>
        </p:nvSpPr>
        <p:spPr>
          <a:xfrm>
            <a:off x="173620" y="202557"/>
            <a:ext cx="11747385" cy="6655443"/>
          </a:xfrm>
          <a:prstGeom prst="roundRect">
            <a:avLst>
              <a:gd name="adj" fmla="val 7102"/>
            </a:avLst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21">
            <a:extLst>
              <a:ext uri="{FF2B5EF4-FFF2-40B4-BE49-F238E27FC236}">
                <a16:creationId xmlns:a16="http://schemas.microsoft.com/office/drawing/2014/main" id="{7D9BBEE7-57EB-4BC2-8DB8-D14FFE677D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02" y="-16856"/>
            <a:ext cx="12192000" cy="3766457"/>
          </a:xfrm>
          <a:prstGeom prst="rect">
            <a:avLst/>
          </a:prstGeom>
        </p:spPr>
      </p:pic>
      <p:grpSp>
        <p:nvGrpSpPr>
          <p:cNvPr id="9" name="组合 1">
            <a:extLst>
              <a:ext uri="{FF2B5EF4-FFF2-40B4-BE49-F238E27FC236}">
                <a16:creationId xmlns:a16="http://schemas.microsoft.com/office/drawing/2014/main" id="{CC014C71-A37C-4EE9-8A85-915EEAB76362}"/>
              </a:ext>
            </a:extLst>
          </p:cNvPr>
          <p:cNvGrpSpPr/>
          <p:nvPr userDrawn="1"/>
        </p:nvGrpSpPr>
        <p:grpSpPr>
          <a:xfrm>
            <a:off x="-855759" y="6056773"/>
            <a:ext cx="13218777" cy="1116671"/>
            <a:chOff x="-855759" y="4334995"/>
            <a:chExt cx="13218777" cy="2838450"/>
          </a:xfrm>
        </p:grpSpPr>
        <p:pic>
          <p:nvPicPr>
            <p:cNvPr id="10" name="图片 8">
              <a:extLst>
                <a:ext uri="{FF2B5EF4-FFF2-40B4-BE49-F238E27FC236}">
                  <a16:creationId xmlns:a16="http://schemas.microsoft.com/office/drawing/2014/main" id="{577577E9-A590-4E95-951A-02804F1A8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55759" y="4334995"/>
              <a:ext cx="13218777" cy="2538694"/>
            </a:xfrm>
            <a:prstGeom prst="rect">
              <a:avLst/>
            </a:prstGeom>
          </p:spPr>
        </p:pic>
        <p:pic>
          <p:nvPicPr>
            <p:cNvPr id="11" name="图片 6">
              <a:extLst>
                <a:ext uri="{FF2B5EF4-FFF2-40B4-BE49-F238E27FC236}">
                  <a16:creationId xmlns:a16="http://schemas.microsoft.com/office/drawing/2014/main" id="{99F3E138-25A9-4CF7-8122-CB75FA2CA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802" y="4334995"/>
              <a:ext cx="12192000" cy="2838450"/>
            </a:xfrm>
            <a:prstGeom prst="rect">
              <a:avLst/>
            </a:prstGeom>
          </p:spPr>
        </p:pic>
      </p:grpSp>
      <p:grpSp>
        <p:nvGrpSpPr>
          <p:cNvPr id="12" name="组合 19">
            <a:extLst>
              <a:ext uri="{FF2B5EF4-FFF2-40B4-BE49-F238E27FC236}">
                <a16:creationId xmlns:a16="http://schemas.microsoft.com/office/drawing/2014/main" id="{9E245CF6-3C7A-49E4-9A7D-88FFBC61E9BB}"/>
              </a:ext>
            </a:extLst>
          </p:cNvPr>
          <p:cNvGrpSpPr/>
          <p:nvPr userDrawn="1"/>
        </p:nvGrpSpPr>
        <p:grpSpPr>
          <a:xfrm>
            <a:off x="270995" y="5184545"/>
            <a:ext cx="936738" cy="1371600"/>
            <a:chOff x="6135308" y="4402280"/>
            <a:chExt cx="936738" cy="1371600"/>
          </a:xfrm>
        </p:grpSpPr>
        <p:pic>
          <p:nvPicPr>
            <p:cNvPr id="13" name="图片 16">
              <a:extLst>
                <a:ext uri="{FF2B5EF4-FFF2-40B4-BE49-F238E27FC236}">
                  <a16:creationId xmlns:a16="http://schemas.microsoft.com/office/drawing/2014/main" id="{A41F90FD-3069-4B40-A327-C80517274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5308" y="4793245"/>
              <a:ext cx="374763" cy="914676"/>
            </a:xfrm>
            <a:prstGeom prst="rect">
              <a:avLst/>
            </a:prstGeom>
          </p:spPr>
        </p:pic>
        <p:pic>
          <p:nvPicPr>
            <p:cNvPr id="14" name="图片 18">
              <a:extLst>
                <a:ext uri="{FF2B5EF4-FFF2-40B4-BE49-F238E27FC236}">
                  <a16:creationId xmlns:a16="http://schemas.microsoft.com/office/drawing/2014/main" id="{6AD00307-6618-4471-8A5E-31FCF5688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0071" y="4402280"/>
              <a:ext cx="561975" cy="1371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928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692D1B-4F99-48AD-A384-A5E0FE7BDDC2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58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692D1B-4F99-48AD-A384-A5E0FE7BDDC2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692D1B-4F99-48AD-A384-A5E0FE7BDDC2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11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AA58F-48F7-8410-20C1-05564EA586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6755C8-376E-2920-A4F4-AFB6E540E6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24FDA7-EF61-182A-157E-935C383EE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18695-1D7E-4CFF-A450-03B9C895CF5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1BB9D7-8985-5478-274D-8124D12A3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51B3C3-0387-6C0E-9E34-2FECAE227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F72F93-FA35-440F-BD9A-83442E891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3521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8689D-AEDE-4D0C-9D81-0FC1631AF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CB2E8-F6C4-05C1-A033-DBA4617C64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1A923-837E-12C5-E17A-ED0356E8D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18695-1D7E-4CFF-A450-03B9C895CF5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62868A-6C21-5D82-7AA3-CAB84E1F8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6A7C16-3ACE-9AD2-6857-2FBE3F7E4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F72F93-FA35-440F-BD9A-83442E891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171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6B2EB-43C0-B02F-9DE7-9AF1B3B17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F62B48-C7B5-49C4-72C7-9F8BB1875A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E5E5F-2283-66BE-0530-C86474F0C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18695-1D7E-4CFF-A450-03B9C895CF5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5E0BCD-1937-5DD1-054B-B2A010A2B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98A001-596F-B9AC-8431-530A75DFB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F72F93-FA35-440F-BD9A-83442E891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9225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0D7DC-C600-5CC0-7AE1-BF2B32D0C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05461-15F1-7902-2ABF-34ADA8AA45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705E59-D033-E3FA-B5B3-3BD3830565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AB93D5-E955-AF74-EDAB-93174EF5B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18695-1D7E-4CFF-A450-03B9C895CF5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5CB440-B20E-688E-EE2D-49119681B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BC77D8-8D18-9A60-53A9-ECEF256BA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F72F93-FA35-440F-BD9A-83442E891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9672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D7CBF-0FB3-19F1-EEEF-CA13466B8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38459C-DEFD-A913-598C-77C324EF8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CCC9B6-8248-7EA3-1E86-BFC4E066D3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7C9E95-77E7-5A4D-ACFD-96BE520EE5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6FFD31-C307-4A0D-9FB8-C981571408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101F8A-E4DF-A918-F904-A5E0EA8F5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18695-1D7E-4CFF-A450-03B9C895CF5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18DBA0-C99D-E6A8-5146-3EFC8B0A8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99249A-C0D2-AA9F-9492-23CC0304A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F72F93-FA35-440F-BD9A-83442E891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1434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EDE79-B123-440F-46A2-A6EB9367A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B41D49-D24A-0CD1-FE3D-6FF8A794A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18695-1D7E-4CFF-A450-03B9C895CF5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C464F1-6C79-593C-6CD0-320A8FC17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DEB11B-294B-75B5-69C8-81441D50C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F72F93-FA35-440F-BD9A-83442E891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6929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5C59FB-5ECF-3932-F234-B876C37F5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18695-1D7E-4CFF-A450-03B9C895CF5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360C85-AED5-50BF-C04C-F52BDAB6A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82EBAB-1084-8CC1-E673-EE8B6CB7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F72F93-FA35-440F-BD9A-83442E891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5258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DC4685-8D51-49F1-BEC5-1859A33B5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CBB910-3AFA-4034-A3E5-74731F4867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03AC99-AE84-4726-B26E-8032C8AA0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F081-F403-4045-ACE1-DDD665069667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C87554F-B681-4590-9608-398DD88FB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E1BB2E-AC0E-44FB-BC4A-6B1575F57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564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E26B4-8453-A18C-C94E-C1861B5F0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31B42-C33D-1F4F-771B-71AB1F8F5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1B259F-28D9-BBCD-3BDB-2D9755C994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072277-5DC1-BF96-5255-B2D73E786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18695-1D7E-4CFF-A450-03B9C895CF5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F373C2-1B08-9AD6-F074-8E5225AEF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84E1FC-67E0-CE84-9248-B9F10E439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F72F93-FA35-440F-BD9A-83442E891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9098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010F7-E22F-25E1-27F9-894EF93A8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BF073A-0F42-57F1-2D7D-282742D325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B3CA1B-6A01-E15D-1E5D-007819928D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71B4CC-2753-DF69-8E16-75DCF9397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18695-1D7E-4CFF-A450-03B9C895CF5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E61124-02F3-A95F-8017-884F3200F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EEB274-070D-7BE5-8C7C-952E36E90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F72F93-FA35-440F-BD9A-83442E891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0301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0DEA2-CA11-BB78-6484-590FCA03A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D3CE2D-0F92-EF62-3ACD-E4D8F3A09F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E0D15-5ADC-F709-ADA4-9B2F6CA03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18695-1D7E-4CFF-A450-03B9C895CF5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DB7BED-0C74-97FB-174B-B31100795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B4194D-32B4-FC80-D4CE-F2E1E8961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F72F93-FA35-440F-BD9A-83442E891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5123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07B020-9F7E-5B8B-DD4C-3A4813FF89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E42964-4633-C866-19AF-E3AA8CD519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17545-D34C-52AA-BAA4-49C0AF435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18695-1D7E-4CFF-A450-03B9C895CF5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D07FA0-278F-E7EE-0584-AF4D337AE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9B8543-103C-3F23-7F9F-40F692397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F72F93-FA35-440F-BD9A-83442E891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309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9D47C9-D543-4E94-90EF-13253CE8F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04E45A3-5652-428A-A460-D16C80537A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04F94A2-435F-48C6-A1EC-3ACC804F98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EAFBFF-D740-474B-8670-FE123DEEE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F081-F403-4045-ACE1-DDD665069667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A9BD987-0872-4CD6-BFB7-07CD0D59A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6BF6F1A-4669-46FA-B742-15D90A64E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23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3A19D9-DD18-443C-901F-2FB315A12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87BABC0-81A9-4BE7-897A-2882719CCE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F5BAD6C-2F44-4B63-AB92-145E59CDBF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F502895-EEF5-45A4-B12B-D09712AB8C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D295F16-398E-47C8-A4FC-D87D966F99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5881909-9AD2-4012-A495-D713187F3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F081-F403-4045-ACE1-DDD665069667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25B2517-9DFB-4E9E-BAEC-F2FE82F7A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3CF7CC7-797C-4FA7-AE46-0167D64E8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23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08A7F7-2A11-413C-A568-61B7C3AA5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A3709B0-A28C-4187-AE22-12525D770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F081-F403-4045-ACE1-DDD665069667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A6C3824-54A4-4CB0-BB2E-B13A5A86D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717C4C9-6501-46C3-B0F0-32530E6CE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064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3607838-A5C2-45F2-8A2A-C8CB62034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F081-F403-4045-ACE1-DDD665069667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07C8891-94D0-47FA-8CB3-22EC35131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AA5ABA4-E65C-4860-B8AD-80813522F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31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1A854C-4FE8-4E7E-9FB2-27136735C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54D468A-A6B1-4DF8-98AD-13CFF4C7D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81E4B7B-4663-4CA8-9197-A5109AB963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6B1300-64E1-4FB6-AF5C-FEDA71D7C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F081-F403-4045-ACE1-DDD665069667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CE6106-82CA-45DE-97E0-949892421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B5773E-5958-47FE-9FD7-A05695984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45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1132A1-2398-4442-B711-67D1E489E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70E6C5-17B0-417D-96B5-8E3550F0B6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8C6F4F-7B98-4987-81BB-5200896990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E90B87-D1FD-4E58-93BF-8A590617A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F081-F403-4045-ACE1-DDD665069667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C7785B8-F18F-43B7-8A50-797015C88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1DE010-7744-42BB-850D-219828A47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A666AF7-8D3F-4CD7-8A66-36CF4407E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40F4898-ECE6-4F28-BA41-E1917ECB8A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2B3E05-DAAF-42A9-80D6-ED4214F3C8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3F081-F403-4045-ACE1-DDD665069667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6F6348C-9538-40DB-9767-680AEB4837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5E6EFC-A6DD-4494-8D19-343B29E114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25B49-230A-417B-96C6-7EF7D9A5207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F52B781-0017-0590-8446-72BF8831DF5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74" y="85725"/>
            <a:ext cx="1343025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525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9179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025D3B-B9B9-49B4-2516-E171053B6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D7A580-C540-C18D-BABB-0EBF9DA56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AB4D9-4E2D-7AB3-2BA7-202F131A73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18695-1D7E-4CFF-A450-03B9C895CF5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1C2BCC-0EFB-FB3F-2CF4-0A19995947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6974A-531E-B337-BACB-195EF9E19F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F72F93-FA35-440F-BD9A-83442E891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28D3AA8-063F-C5D6-AB32-A23F058FDE7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5349" y="180975"/>
            <a:ext cx="1266825" cy="1266825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1A565ED-F883-360F-3F84-61BCBDB9367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777" y="8070333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038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5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slide" Target="slide6.xml"/><Relationship Id="rId26" Type="http://schemas.openxmlformats.org/officeDocument/2006/relationships/slide" Target="slide11.xml"/><Relationship Id="rId3" Type="http://schemas.openxmlformats.org/officeDocument/2006/relationships/audio" Target="../media/audio1.wav"/><Relationship Id="rId21" Type="http://schemas.openxmlformats.org/officeDocument/2006/relationships/slide" Target="slide9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5" Type="http://schemas.openxmlformats.org/officeDocument/2006/relationships/image" Target="../media/image32.gi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6.png"/><Relationship Id="rId20" Type="http://schemas.openxmlformats.org/officeDocument/2006/relationships/slide" Target="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24" Type="http://schemas.openxmlformats.org/officeDocument/2006/relationships/hyperlink" Target="https://www.facebook.com/nkpowerskills" TargetMode="External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23" Type="http://schemas.openxmlformats.org/officeDocument/2006/relationships/image" Target="../media/image31.png"/><Relationship Id="rId10" Type="http://schemas.openxmlformats.org/officeDocument/2006/relationships/image" Target="../media/image20.png"/><Relationship Id="rId19" Type="http://schemas.openxmlformats.org/officeDocument/2006/relationships/slide" Target="slide7.xml"/><Relationship Id="rId4" Type="http://schemas.openxmlformats.org/officeDocument/2006/relationships/audio" Target="../media/audio2.wav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4.wav"/><Relationship Id="rId7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slide" Target="slide5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4.wav"/><Relationship Id="rId7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slide" Target="slide5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4.wav"/><Relationship Id="rId7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slide" Target="slide5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4.wav"/><Relationship Id="rId7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slide" Target="slide5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635370" y="345161"/>
            <a:ext cx="8989087" cy="1032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92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PHÒNG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GIÁO DỤC VÀ ĐÀO TẠO </a:t>
            </a: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TIÊN LÃNG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ctr" defTabSz="68492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TRƯỜNG TIỂU HỌC CẤP TIẾN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5257800"/>
            <a:ext cx="12192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1565030" y="4914428"/>
            <a:ext cx="9488626" cy="1629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684920" rtl="0" eaLnBrk="1" fontAlgn="base" latinLnBrk="0" hangingPunct="1">
              <a:lnSpc>
                <a:spcPct val="100000"/>
              </a:lnSpc>
              <a:spcBef>
                <a:spcPts val="134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	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Nguyễn Văn Cường</a:t>
            </a:r>
          </a:p>
          <a:p>
            <a:pPr marL="0" marR="0" lvl="0" indent="0" algn="l" defTabSz="684920" rtl="0" eaLnBrk="1" fontAlgn="base" latinLnBrk="0" hangingPunct="1">
              <a:lnSpc>
                <a:spcPct val="100000"/>
              </a:lnSpc>
              <a:spcBef>
                <a:spcPts val="134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423406" y="-42405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270795" y="24672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V="1">
            <a:off x="3934583" y="1377171"/>
            <a:ext cx="4483704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0" y="5477565"/>
            <a:ext cx="2336800" cy="1202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593772" y="6087646"/>
            <a:ext cx="317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vi-VN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2024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vi-VN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2025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65030" y="2378314"/>
            <a:ext cx="86692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LỊCH SỬ VÀ ĐỊA LÍ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13: VĂN MIẾU – QUỐC TỬ GIÁM  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(Tiết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142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027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C49F7D44-A05E-6758-4217-28E8BEC0E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526" y="1226427"/>
            <a:ext cx="7347892" cy="384678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A89A058-3D65-488D-1DA9-9D5EB566CA6B}"/>
              </a:ext>
            </a:extLst>
          </p:cNvPr>
          <p:cNvSpPr/>
          <p:nvPr/>
        </p:nvSpPr>
        <p:spPr>
          <a:xfrm>
            <a:off x="4653023" y="1563566"/>
            <a:ext cx="677699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2: </a:t>
            </a:r>
            <a:r>
              <a:rPr lang="en-US" sz="40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40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gìn</a:t>
            </a:r>
            <a:r>
              <a:rPr lang="en-US" sz="40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huy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40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US" sz="40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Miếu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Giám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6" name="Picture 5" descr="A red and grey structure with a green circle&#10;&#10;Description automatically generated">
            <a:extLst>
              <a:ext uri="{FF2B5EF4-FFF2-40B4-BE49-F238E27FC236}">
                <a16:creationId xmlns:a16="http://schemas.microsoft.com/office/drawing/2014/main" id="{8F9113DD-1E98-9CC4-E82C-1EC47F22EE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25" y="990725"/>
            <a:ext cx="5248150" cy="5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58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T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643" y="243068"/>
            <a:ext cx="11620981" cy="635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55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E734D92-64EC-4646-A46F-A2B22CF6DDC8}"/>
              </a:ext>
            </a:extLst>
          </p:cNvPr>
          <p:cNvGrpSpPr/>
          <p:nvPr/>
        </p:nvGrpSpPr>
        <p:grpSpPr>
          <a:xfrm>
            <a:off x="195210" y="236340"/>
            <a:ext cx="11866651" cy="6621659"/>
            <a:chOff x="2329990" y="215793"/>
            <a:chExt cx="7532018" cy="6288702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30ADB59-EFC6-44BC-B192-AA3DED313D3C}"/>
                </a:ext>
              </a:extLst>
            </p:cNvPr>
            <p:cNvSpPr/>
            <p:nvPr/>
          </p:nvSpPr>
          <p:spPr>
            <a:xfrm>
              <a:off x="2329991" y="215793"/>
              <a:ext cx="7532017" cy="6288702"/>
            </a:xfrm>
            <a:custGeom>
              <a:avLst/>
              <a:gdLst>
                <a:gd name="connsiteX0" fmla="*/ 0 w 7532017"/>
                <a:gd name="connsiteY0" fmla="*/ 1048138 h 6288702"/>
                <a:gd name="connsiteX1" fmla="*/ 1048138 w 7532017"/>
                <a:gd name="connsiteY1" fmla="*/ 0 h 6288702"/>
                <a:gd name="connsiteX2" fmla="*/ 6483879 w 7532017"/>
                <a:gd name="connsiteY2" fmla="*/ 0 h 6288702"/>
                <a:gd name="connsiteX3" fmla="*/ 7532017 w 7532017"/>
                <a:gd name="connsiteY3" fmla="*/ 1048138 h 6288702"/>
                <a:gd name="connsiteX4" fmla="*/ 7532017 w 7532017"/>
                <a:gd name="connsiteY4" fmla="*/ 5240564 h 6288702"/>
                <a:gd name="connsiteX5" fmla="*/ 6483879 w 7532017"/>
                <a:gd name="connsiteY5" fmla="*/ 6288702 h 6288702"/>
                <a:gd name="connsiteX6" fmla="*/ 1048138 w 7532017"/>
                <a:gd name="connsiteY6" fmla="*/ 6288702 h 6288702"/>
                <a:gd name="connsiteX7" fmla="*/ 0 w 7532017"/>
                <a:gd name="connsiteY7" fmla="*/ 5240564 h 6288702"/>
                <a:gd name="connsiteX8" fmla="*/ 0 w 7532017"/>
                <a:gd name="connsiteY8" fmla="*/ 1048138 h 6288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32017" h="6288702" fill="none" extrusionOk="0">
                  <a:moveTo>
                    <a:pt x="0" y="1048138"/>
                  </a:moveTo>
                  <a:cubicBezTo>
                    <a:pt x="2458" y="535800"/>
                    <a:pt x="527131" y="97114"/>
                    <a:pt x="1048138" y="0"/>
                  </a:cubicBezTo>
                  <a:cubicBezTo>
                    <a:pt x="2750563" y="72427"/>
                    <a:pt x="5400192" y="61419"/>
                    <a:pt x="6483879" y="0"/>
                  </a:cubicBezTo>
                  <a:cubicBezTo>
                    <a:pt x="7046253" y="-113560"/>
                    <a:pt x="7450408" y="444582"/>
                    <a:pt x="7532017" y="1048138"/>
                  </a:cubicBezTo>
                  <a:cubicBezTo>
                    <a:pt x="7632893" y="2351284"/>
                    <a:pt x="7424704" y="3191632"/>
                    <a:pt x="7532017" y="5240564"/>
                  </a:cubicBezTo>
                  <a:cubicBezTo>
                    <a:pt x="7543447" y="5761425"/>
                    <a:pt x="7045767" y="6269664"/>
                    <a:pt x="6483879" y="6288702"/>
                  </a:cubicBezTo>
                  <a:cubicBezTo>
                    <a:pt x="5699630" y="6318529"/>
                    <a:pt x="3526703" y="6209396"/>
                    <a:pt x="1048138" y="6288702"/>
                  </a:cubicBezTo>
                  <a:cubicBezTo>
                    <a:pt x="557462" y="6278732"/>
                    <a:pt x="-14165" y="5822236"/>
                    <a:pt x="0" y="5240564"/>
                  </a:cubicBezTo>
                  <a:cubicBezTo>
                    <a:pt x="50037" y="4479211"/>
                    <a:pt x="770" y="1506861"/>
                    <a:pt x="0" y="1048138"/>
                  </a:cubicBezTo>
                  <a:close/>
                </a:path>
                <a:path w="7532017" h="6288702" stroke="0" extrusionOk="0">
                  <a:moveTo>
                    <a:pt x="0" y="1048138"/>
                  </a:moveTo>
                  <a:cubicBezTo>
                    <a:pt x="44722" y="481457"/>
                    <a:pt x="492325" y="48040"/>
                    <a:pt x="1048138" y="0"/>
                  </a:cubicBezTo>
                  <a:cubicBezTo>
                    <a:pt x="2534669" y="123000"/>
                    <a:pt x="4594044" y="-96860"/>
                    <a:pt x="6483879" y="0"/>
                  </a:cubicBezTo>
                  <a:cubicBezTo>
                    <a:pt x="7026000" y="-28009"/>
                    <a:pt x="7535750" y="461742"/>
                    <a:pt x="7532017" y="1048138"/>
                  </a:cubicBezTo>
                  <a:cubicBezTo>
                    <a:pt x="7535190" y="1639759"/>
                    <a:pt x="7626284" y="4543812"/>
                    <a:pt x="7532017" y="5240564"/>
                  </a:cubicBezTo>
                  <a:cubicBezTo>
                    <a:pt x="7501033" y="5830660"/>
                    <a:pt x="6964277" y="6272586"/>
                    <a:pt x="6483879" y="6288702"/>
                  </a:cubicBezTo>
                  <a:cubicBezTo>
                    <a:pt x="5621026" y="6127995"/>
                    <a:pt x="1852709" y="6328369"/>
                    <a:pt x="1048138" y="6288702"/>
                  </a:cubicBezTo>
                  <a:cubicBezTo>
                    <a:pt x="458481" y="6286524"/>
                    <a:pt x="-51046" y="5796310"/>
                    <a:pt x="0" y="5240564"/>
                  </a:cubicBezTo>
                  <a:cubicBezTo>
                    <a:pt x="32216" y="3702603"/>
                    <a:pt x="57206" y="1689067"/>
                    <a:pt x="0" y="1048138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accent2"/>
              </a:solidFill>
              <a:extLst>
                <a:ext uri="{C807C97D-BFC1-408E-A445-0C87EB9F89A2}">
                  <ask:lineSketchStyleProps xmlns=""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82CBBB7-F320-4468-BFAB-63E8E50E2706}"/>
                </a:ext>
              </a:extLst>
            </p:cNvPr>
            <p:cNvSpPr txBox="1"/>
            <p:nvPr/>
          </p:nvSpPr>
          <p:spPr>
            <a:xfrm>
              <a:off x="2329990" y="516430"/>
              <a:ext cx="753201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56D98C31-A518-6F47-8B15-F62B6E75F6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2154" y="143220"/>
            <a:ext cx="11824133" cy="16444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C9F40A-AD92-65E9-FC26-6601D33BA3A3}"/>
              </a:ext>
            </a:extLst>
          </p:cNvPr>
          <p:cNvSpPr txBox="1"/>
          <p:nvPr/>
        </p:nvSpPr>
        <p:spPr>
          <a:xfrm>
            <a:off x="979042" y="168240"/>
            <a:ext cx="102584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thông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tin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6,7,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k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ể tên một số hoạt động được tổ chức ở khu di tích Văn Miếu – Quốc Tử Giám nhằm tôn vinh truyền thống hiếu học của dân tộc.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1D2883-D723-D23B-E836-8A87FE376D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573" y="2258174"/>
            <a:ext cx="4559893" cy="36479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B3023B-E573-5F72-16DE-87CDF89BB7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2281" y="2341812"/>
            <a:ext cx="5205812" cy="358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5133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767" y="92782"/>
            <a:ext cx="5642658" cy="37791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767" y="3987663"/>
            <a:ext cx="5642658" cy="32380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54" y="2893"/>
            <a:ext cx="6012566" cy="37445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78" y="3871917"/>
            <a:ext cx="6012566" cy="323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91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F996C1B-BB65-4C0D-8699-E919492D8391}"/>
              </a:ext>
            </a:extLst>
          </p:cNvPr>
          <p:cNvSpPr/>
          <p:nvPr/>
        </p:nvSpPr>
        <p:spPr>
          <a:xfrm>
            <a:off x="1428106" y="525350"/>
            <a:ext cx="9575515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002060"/>
                </a:solidFill>
                <a:effectLst/>
                <a:latin typeface="T"/>
                <a:ea typeface="Times New Roman" panose="02020603050405020304" pitchFamily="18" charset="0"/>
                <a:cs typeface="Calibri" panose="020F0502020204030204" pitchFamily="34" charset="0"/>
              </a:rPr>
              <a:t>Theo em, cần làm gì để giữ gìn và phát huy giá trị của khu di tích Văn Miếu – Quốc Tử Giám?</a:t>
            </a:r>
            <a:endParaRPr lang="en-US" sz="4000" b="1" dirty="0">
              <a:solidFill>
                <a:srgbClr val="002060"/>
              </a:solidFill>
              <a:effectLst/>
              <a:latin typeface="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25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703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C49F7D44-A05E-6758-4217-28E8BEC0E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526" y="1226427"/>
            <a:ext cx="7347892" cy="384678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A89A058-3D65-488D-1DA9-9D5EB566CA6B}"/>
              </a:ext>
            </a:extLst>
          </p:cNvPr>
          <p:cNvSpPr/>
          <p:nvPr/>
        </p:nvSpPr>
        <p:spPr>
          <a:xfrm>
            <a:off x="5171845" y="1771910"/>
            <a:ext cx="601510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HĐ2: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gìn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huy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Văn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Miếu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Giám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 descr="A red and grey structure with a green circle&#10;&#10;Description automatically generated">
            <a:extLst>
              <a:ext uri="{FF2B5EF4-FFF2-40B4-BE49-F238E27FC236}">
                <a16:creationId xmlns:a16="http://schemas.microsoft.com/office/drawing/2014/main" id="{8F9113DD-1E98-9CC4-E82C-1EC47F22EE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25" y="990725"/>
            <a:ext cx="5248150" cy="5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69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534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E734D92-64EC-4646-A46F-A2B22CF6DDC8}"/>
              </a:ext>
            </a:extLst>
          </p:cNvPr>
          <p:cNvGrpSpPr/>
          <p:nvPr/>
        </p:nvGrpSpPr>
        <p:grpSpPr>
          <a:xfrm>
            <a:off x="195210" y="236340"/>
            <a:ext cx="11866651" cy="6621659"/>
            <a:chOff x="2329990" y="215793"/>
            <a:chExt cx="7532018" cy="6288702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30ADB59-EFC6-44BC-B192-AA3DED313D3C}"/>
                </a:ext>
              </a:extLst>
            </p:cNvPr>
            <p:cNvSpPr/>
            <p:nvPr/>
          </p:nvSpPr>
          <p:spPr>
            <a:xfrm>
              <a:off x="2329991" y="215793"/>
              <a:ext cx="7532017" cy="6288702"/>
            </a:xfrm>
            <a:custGeom>
              <a:avLst/>
              <a:gdLst>
                <a:gd name="connsiteX0" fmla="*/ 0 w 7532017"/>
                <a:gd name="connsiteY0" fmla="*/ 1048138 h 6288702"/>
                <a:gd name="connsiteX1" fmla="*/ 1048138 w 7532017"/>
                <a:gd name="connsiteY1" fmla="*/ 0 h 6288702"/>
                <a:gd name="connsiteX2" fmla="*/ 6483879 w 7532017"/>
                <a:gd name="connsiteY2" fmla="*/ 0 h 6288702"/>
                <a:gd name="connsiteX3" fmla="*/ 7532017 w 7532017"/>
                <a:gd name="connsiteY3" fmla="*/ 1048138 h 6288702"/>
                <a:gd name="connsiteX4" fmla="*/ 7532017 w 7532017"/>
                <a:gd name="connsiteY4" fmla="*/ 5240564 h 6288702"/>
                <a:gd name="connsiteX5" fmla="*/ 6483879 w 7532017"/>
                <a:gd name="connsiteY5" fmla="*/ 6288702 h 6288702"/>
                <a:gd name="connsiteX6" fmla="*/ 1048138 w 7532017"/>
                <a:gd name="connsiteY6" fmla="*/ 6288702 h 6288702"/>
                <a:gd name="connsiteX7" fmla="*/ 0 w 7532017"/>
                <a:gd name="connsiteY7" fmla="*/ 5240564 h 6288702"/>
                <a:gd name="connsiteX8" fmla="*/ 0 w 7532017"/>
                <a:gd name="connsiteY8" fmla="*/ 1048138 h 6288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32017" h="6288702" fill="none" extrusionOk="0">
                  <a:moveTo>
                    <a:pt x="0" y="1048138"/>
                  </a:moveTo>
                  <a:cubicBezTo>
                    <a:pt x="2458" y="535800"/>
                    <a:pt x="527131" y="97114"/>
                    <a:pt x="1048138" y="0"/>
                  </a:cubicBezTo>
                  <a:cubicBezTo>
                    <a:pt x="2750563" y="72427"/>
                    <a:pt x="5400192" y="61419"/>
                    <a:pt x="6483879" y="0"/>
                  </a:cubicBezTo>
                  <a:cubicBezTo>
                    <a:pt x="7046253" y="-113560"/>
                    <a:pt x="7450408" y="444582"/>
                    <a:pt x="7532017" y="1048138"/>
                  </a:cubicBezTo>
                  <a:cubicBezTo>
                    <a:pt x="7632893" y="2351284"/>
                    <a:pt x="7424704" y="3191632"/>
                    <a:pt x="7532017" y="5240564"/>
                  </a:cubicBezTo>
                  <a:cubicBezTo>
                    <a:pt x="7543447" y="5761425"/>
                    <a:pt x="7045767" y="6269664"/>
                    <a:pt x="6483879" y="6288702"/>
                  </a:cubicBezTo>
                  <a:cubicBezTo>
                    <a:pt x="5699630" y="6318529"/>
                    <a:pt x="3526703" y="6209396"/>
                    <a:pt x="1048138" y="6288702"/>
                  </a:cubicBezTo>
                  <a:cubicBezTo>
                    <a:pt x="557462" y="6278732"/>
                    <a:pt x="-14165" y="5822236"/>
                    <a:pt x="0" y="5240564"/>
                  </a:cubicBezTo>
                  <a:cubicBezTo>
                    <a:pt x="50037" y="4479211"/>
                    <a:pt x="770" y="1506861"/>
                    <a:pt x="0" y="1048138"/>
                  </a:cubicBezTo>
                  <a:close/>
                </a:path>
                <a:path w="7532017" h="6288702" stroke="0" extrusionOk="0">
                  <a:moveTo>
                    <a:pt x="0" y="1048138"/>
                  </a:moveTo>
                  <a:cubicBezTo>
                    <a:pt x="44722" y="481457"/>
                    <a:pt x="492325" y="48040"/>
                    <a:pt x="1048138" y="0"/>
                  </a:cubicBezTo>
                  <a:cubicBezTo>
                    <a:pt x="2534669" y="123000"/>
                    <a:pt x="4594044" y="-96860"/>
                    <a:pt x="6483879" y="0"/>
                  </a:cubicBezTo>
                  <a:cubicBezTo>
                    <a:pt x="7026000" y="-28009"/>
                    <a:pt x="7535750" y="461742"/>
                    <a:pt x="7532017" y="1048138"/>
                  </a:cubicBezTo>
                  <a:cubicBezTo>
                    <a:pt x="7535190" y="1639759"/>
                    <a:pt x="7626284" y="4543812"/>
                    <a:pt x="7532017" y="5240564"/>
                  </a:cubicBezTo>
                  <a:cubicBezTo>
                    <a:pt x="7501033" y="5830660"/>
                    <a:pt x="6964277" y="6272586"/>
                    <a:pt x="6483879" y="6288702"/>
                  </a:cubicBezTo>
                  <a:cubicBezTo>
                    <a:pt x="5621026" y="6127995"/>
                    <a:pt x="1852709" y="6328369"/>
                    <a:pt x="1048138" y="6288702"/>
                  </a:cubicBezTo>
                  <a:cubicBezTo>
                    <a:pt x="458481" y="6286524"/>
                    <a:pt x="-51046" y="5796310"/>
                    <a:pt x="0" y="5240564"/>
                  </a:cubicBezTo>
                  <a:cubicBezTo>
                    <a:pt x="32216" y="3702603"/>
                    <a:pt x="57206" y="1689067"/>
                    <a:pt x="0" y="1048138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accent2"/>
              </a:solidFill>
              <a:extLst>
                <a:ext uri="{C807C97D-BFC1-408E-A445-0C87EB9F89A2}">
                  <ask:lineSketchStyleProps xmlns=""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82CBBB7-F320-4468-BFAB-63E8E50E2706}"/>
                </a:ext>
              </a:extLst>
            </p:cNvPr>
            <p:cNvSpPr txBox="1"/>
            <p:nvPr/>
          </p:nvSpPr>
          <p:spPr>
            <a:xfrm>
              <a:off x="2329990" y="516430"/>
              <a:ext cx="753201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56D98C31-A518-6F47-8B15-F62B6E75F6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2154" y="143221"/>
            <a:ext cx="11824133" cy="11718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C9F40A-AD92-65E9-FC26-6601D33BA3A3}"/>
              </a:ext>
            </a:extLst>
          </p:cNvPr>
          <p:cNvSpPr txBox="1"/>
          <p:nvPr/>
        </p:nvSpPr>
        <p:spPr>
          <a:xfrm>
            <a:off x="979042" y="168240"/>
            <a:ext cx="102584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Đề xuất một số việc nên làm và không nên làm để góp phần gìn giữ và phát huy giá trị của Văn Miếu - Quốc Tử Giám.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A92A881-50B5-25C2-623F-937DA2947E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9457442"/>
              </p:ext>
            </p:extLst>
          </p:nvPr>
        </p:nvGraphicFramePr>
        <p:xfrm>
          <a:off x="595901" y="1756881"/>
          <a:ext cx="11065268" cy="48185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32634">
                  <a:extLst>
                    <a:ext uri="{9D8B030D-6E8A-4147-A177-3AD203B41FA5}">
                      <a16:colId xmlns:a16="http://schemas.microsoft.com/office/drawing/2014/main" val="161953462"/>
                    </a:ext>
                  </a:extLst>
                </a:gridCol>
                <a:gridCol w="5532634">
                  <a:extLst>
                    <a:ext uri="{9D8B030D-6E8A-4147-A177-3AD203B41FA5}">
                      <a16:colId xmlns:a16="http://schemas.microsoft.com/office/drawing/2014/main" val="4169275478"/>
                    </a:ext>
                  </a:extLst>
                </a:gridCol>
              </a:tblGrid>
              <a:tr h="8774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0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Nên làm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0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Không nên làm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2013302"/>
                  </a:ext>
                </a:extLst>
              </a:tr>
              <a:tr h="87741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6376647"/>
                  </a:ext>
                </a:extLst>
              </a:tr>
              <a:tr h="87741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4463845"/>
                  </a:ext>
                </a:extLst>
              </a:tr>
              <a:tr h="87741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5988603"/>
                  </a:ext>
                </a:extLst>
              </a:tr>
              <a:tr h="130892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993487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2DC81F2-6EAC-952E-63E7-16C36F5C43F6}"/>
              </a:ext>
            </a:extLst>
          </p:cNvPr>
          <p:cNvSpPr txBox="1"/>
          <p:nvPr/>
        </p:nvSpPr>
        <p:spPr>
          <a:xfrm>
            <a:off x="811657" y="2753474"/>
            <a:ext cx="5198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Quảng</a:t>
            </a:r>
            <a:r>
              <a:rPr lang="en-US" sz="3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bá</a:t>
            </a:r>
            <a:r>
              <a:rPr lang="en-US" sz="3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en-US" sz="3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3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tích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F98F63-7873-C2F7-9D6D-AE74AC12F390}"/>
              </a:ext>
            </a:extLst>
          </p:cNvPr>
          <p:cNvSpPr txBox="1"/>
          <p:nvPr/>
        </p:nvSpPr>
        <p:spPr>
          <a:xfrm>
            <a:off x="801382" y="3657600"/>
            <a:ext cx="5198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Giữ gìn vệ sinh khi tham quan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789BEF-2260-B1DD-6868-62985936448F}"/>
              </a:ext>
            </a:extLst>
          </p:cNvPr>
          <p:cNvSpPr txBox="1"/>
          <p:nvPr/>
        </p:nvSpPr>
        <p:spPr>
          <a:xfrm>
            <a:off x="791108" y="4541177"/>
            <a:ext cx="5476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Tổ chức nhiều cuộc tham quan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D807E1-356A-943A-AA0D-ED41C0316994}"/>
              </a:ext>
            </a:extLst>
          </p:cNvPr>
          <p:cNvSpPr txBox="1"/>
          <p:nvPr/>
        </p:nvSpPr>
        <p:spPr>
          <a:xfrm>
            <a:off x="760285" y="5373383"/>
            <a:ext cx="54761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Tuyên truyền giữ gìn bảo vệ khu di tích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1DDB7E-99F5-02CB-A4CB-8E5A7A1697AA}"/>
              </a:ext>
            </a:extLst>
          </p:cNvPr>
          <p:cNvSpPr txBox="1"/>
          <p:nvPr/>
        </p:nvSpPr>
        <p:spPr>
          <a:xfrm>
            <a:off x="6267235" y="2671281"/>
            <a:ext cx="5198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 xấu hình ảnh khu di tích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4037D5-5C01-2742-82F3-728C97C55202}"/>
              </a:ext>
            </a:extLst>
          </p:cNvPr>
          <p:cNvSpPr txBox="1"/>
          <p:nvPr/>
        </p:nvSpPr>
        <p:spPr>
          <a:xfrm>
            <a:off x="6267235" y="3667874"/>
            <a:ext cx="5198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Xả rác bừa bãi khi tham quan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F1E96C-5299-37ED-AD84-6E203D654C11}"/>
              </a:ext>
            </a:extLst>
          </p:cNvPr>
          <p:cNvSpPr txBox="1"/>
          <p:nvPr/>
        </p:nvSpPr>
        <p:spPr>
          <a:xfrm>
            <a:off x="6236413" y="4592548"/>
            <a:ext cx="5198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Giẫm đạp lên cỏ tại khu di tích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901776-CE4E-C903-BAAB-1671846D2046}"/>
              </a:ext>
            </a:extLst>
          </p:cNvPr>
          <p:cNvSpPr txBox="1"/>
          <p:nvPr/>
        </p:nvSpPr>
        <p:spPr>
          <a:xfrm>
            <a:off x="6287784" y="5455577"/>
            <a:ext cx="5445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Vẽ bậy lên tường tại khu di tích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557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611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207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66" y="95666"/>
            <a:ext cx="5949388" cy="64440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70" y="95666"/>
            <a:ext cx="5532698" cy="644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86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00" y="347240"/>
            <a:ext cx="10058400" cy="670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86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040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mirror&#10;&#10;Description automatically generated">
            <a:extLst>
              <a:ext uri="{FF2B5EF4-FFF2-40B4-BE49-F238E27FC236}">
                <a16:creationId xmlns:a16="http://schemas.microsoft.com/office/drawing/2014/main" id="{B95DF62D-532C-4712-A691-F26C1C6CC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024" y="580031"/>
            <a:ext cx="9551416" cy="5644397"/>
          </a:xfrm>
          <a:prstGeom prst="rect">
            <a:avLst/>
          </a:prstGeom>
        </p:spPr>
      </p:pic>
      <p:grpSp>
        <p:nvGrpSpPr>
          <p:cNvPr id="5" name="组合 3">
            <a:extLst>
              <a:ext uri="{FF2B5EF4-FFF2-40B4-BE49-F238E27FC236}">
                <a16:creationId xmlns:a16="http://schemas.microsoft.com/office/drawing/2014/main" id="{A1FB9A48-8A40-4B01-8D88-1868B547F1E1}"/>
              </a:ext>
            </a:extLst>
          </p:cNvPr>
          <p:cNvGrpSpPr/>
          <p:nvPr/>
        </p:nvGrpSpPr>
        <p:grpSpPr>
          <a:xfrm>
            <a:off x="-813837" y="-141403"/>
            <a:ext cx="5128183" cy="3836709"/>
            <a:chOff x="1476125" y="198064"/>
            <a:chExt cx="3807494" cy="2994394"/>
          </a:xfrm>
        </p:grpSpPr>
        <p:pic>
          <p:nvPicPr>
            <p:cNvPr id="6" name="图片 36">
              <a:extLst>
                <a:ext uri="{FF2B5EF4-FFF2-40B4-BE49-F238E27FC236}">
                  <a16:creationId xmlns:a16="http://schemas.microsoft.com/office/drawing/2014/main" id="{754F11D2-FBDE-443E-853E-1DE4DE736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1476125" y="434801"/>
              <a:ext cx="2757657" cy="2757657"/>
            </a:xfrm>
            <a:prstGeom prst="rect">
              <a:avLst/>
            </a:prstGeom>
          </p:spPr>
        </p:pic>
        <p:pic>
          <p:nvPicPr>
            <p:cNvPr id="7" name="图片 37">
              <a:extLst>
                <a:ext uri="{FF2B5EF4-FFF2-40B4-BE49-F238E27FC236}">
                  <a16:creationId xmlns:a16="http://schemas.microsoft.com/office/drawing/2014/main" id="{C0AF702C-10DD-42C9-B9D7-5B2BFBAAF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3521054" y="198064"/>
              <a:ext cx="1762565" cy="1762565"/>
            </a:xfrm>
            <a:prstGeom prst="rect">
              <a:avLst/>
            </a:prstGeom>
          </p:spPr>
        </p:pic>
      </p:grpSp>
      <p:pic>
        <p:nvPicPr>
          <p:cNvPr id="9" name="图片 2">
            <a:extLst>
              <a:ext uri="{FF2B5EF4-FFF2-40B4-BE49-F238E27FC236}">
                <a16:creationId xmlns:a16="http://schemas.microsoft.com/office/drawing/2014/main" id="{AAABFFB0-9E27-4810-8059-28A7676919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490" y="3752276"/>
            <a:ext cx="7312776" cy="36550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5CB8D3-1BCC-83C3-BE03-58357F8669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3350" y="1959200"/>
            <a:ext cx="8260796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7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2"/>
          <a:srcRect b="21821"/>
          <a:stretch/>
        </p:blipFill>
        <p:spPr>
          <a:xfrm>
            <a:off x="-16598" y="-70294"/>
            <a:ext cx="12191999" cy="63531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8108" y="0"/>
            <a:ext cx="1327149" cy="204040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86466"/>
            <a:ext cx="12192000" cy="67973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7943" y="2424026"/>
            <a:ext cx="2097314" cy="10311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25257" y="2028170"/>
            <a:ext cx="966107" cy="142703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 rot="1756691">
            <a:off x="7124327" y="3708567"/>
            <a:ext cx="1137625" cy="1423001"/>
            <a:chOff x="5749826" y="2988742"/>
            <a:chExt cx="2030519" cy="255985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37284"/>
            <a:stretch/>
          </p:blipFill>
          <p:spPr>
            <a:xfrm>
              <a:off x="6272490" y="3240775"/>
              <a:ext cx="1507855" cy="205579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34681"/>
            <a:stretch/>
          </p:blipFill>
          <p:spPr>
            <a:xfrm rot="19955156">
              <a:off x="5749826" y="2988742"/>
              <a:ext cx="1959483" cy="2559859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7379" y="3186377"/>
            <a:ext cx="1235634" cy="11225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22401" y="5290727"/>
            <a:ext cx="1974051" cy="361302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40861" y="5549881"/>
            <a:ext cx="1288658" cy="121348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5257" y="5898918"/>
            <a:ext cx="2306304" cy="86175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1415"/>
          <a:stretch/>
        </p:blipFill>
        <p:spPr>
          <a:xfrm flipH="1">
            <a:off x="10130981" y="5406600"/>
            <a:ext cx="1267409" cy="134985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3068" y="5891402"/>
            <a:ext cx="1547820" cy="111267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9545"/>
          <a:stretch/>
        </p:blipFill>
        <p:spPr>
          <a:xfrm>
            <a:off x="770441" y="5294110"/>
            <a:ext cx="1398590" cy="17706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C9F936-B432-47D9-AD6E-5E0A1C46212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5971" y="1698286"/>
            <a:ext cx="9906859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87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17 NK PowerSkills"/>
          <p:cNvPicPr>
            <a:picLocks noChangeAspect="1"/>
          </p:cNvPicPr>
          <p:nvPr/>
        </p:nvPicPr>
        <p:blipFill rotWithShape="1">
          <a:blip r:embed="rId5"/>
          <a:srcRect b="21821"/>
          <a:stretch/>
        </p:blipFill>
        <p:spPr>
          <a:xfrm>
            <a:off x="-16598" y="-70294"/>
            <a:ext cx="12191999" cy="6353108"/>
          </a:xfrm>
          <a:prstGeom prst="rect">
            <a:avLst/>
          </a:prstGeom>
        </p:spPr>
      </p:pic>
      <p:pic>
        <p:nvPicPr>
          <p:cNvPr id="6" name="16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8108" y="0"/>
            <a:ext cx="1327149" cy="2040403"/>
          </a:xfrm>
          <a:prstGeom prst="rect">
            <a:avLst/>
          </a:prstGeom>
        </p:spPr>
      </p:pic>
      <p:pic>
        <p:nvPicPr>
          <p:cNvPr id="44" name="15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86466"/>
            <a:ext cx="12192000" cy="6797394"/>
          </a:xfrm>
          <a:prstGeom prst="rect">
            <a:avLst/>
          </a:prstGeom>
        </p:spPr>
      </p:pic>
      <p:pic>
        <p:nvPicPr>
          <p:cNvPr id="12" name="14 NK PowerSkills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7943" y="2424026"/>
            <a:ext cx="2097314" cy="1031179"/>
          </a:xfrm>
          <a:prstGeom prst="rect">
            <a:avLst/>
          </a:prstGeom>
        </p:spPr>
      </p:pic>
      <p:pic>
        <p:nvPicPr>
          <p:cNvPr id="13" name="13 NK PowerSkills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25257" y="2028170"/>
            <a:ext cx="966107" cy="142703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 rot="1756691">
            <a:off x="7124327" y="3708567"/>
            <a:ext cx="1137625" cy="1423001"/>
            <a:chOff x="5749826" y="2988742"/>
            <a:chExt cx="2030519" cy="255985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37284"/>
            <a:stretch/>
          </p:blipFill>
          <p:spPr>
            <a:xfrm>
              <a:off x="6272490" y="3240775"/>
              <a:ext cx="1507855" cy="205579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34681"/>
            <a:stretch/>
          </p:blipFill>
          <p:spPr>
            <a:xfrm rot="19955156">
              <a:off x="5749826" y="2988742"/>
              <a:ext cx="1959483" cy="2559859"/>
            </a:xfrm>
            <a:prstGeom prst="rect">
              <a:avLst/>
            </a:prstGeom>
          </p:spPr>
        </p:pic>
      </p:grpSp>
      <p:pic>
        <p:nvPicPr>
          <p:cNvPr id="17" name="12 NK 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47398" y="3117410"/>
            <a:ext cx="1235634" cy="1122569"/>
          </a:xfrm>
          <a:prstGeom prst="rect">
            <a:avLst/>
          </a:prstGeom>
        </p:spPr>
      </p:pic>
      <p:pic>
        <p:nvPicPr>
          <p:cNvPr id="14" name="11 NK PowerSkills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44452"/>
          <a:stretch/>
        </p:blipFill>
        <p:spPr>
          <a:xfrm>
            <a:off x="5414855" y="4937499"/>
            <a:ext cx="1974051" cy="2006950"/>
          </a:xfrm>
          <a:prstGeom prst="rect">
            <a:avLst/>
          </a:prstGeom>
        </p:spPr>
      </p:pic>
      <p:pic>
        <p:nvPicPr>
          <p:cNvPr id="48" name="10 NK PowerSkills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33315" y="5196652"/>
            <a:ext cx="1288658" cy="1213487"/>
          </a:xfrm>
          <a:prstGeom prst="rect">
            <a:avLst/>
          </a:prstGeom>
        </p:spPr>
      </p:pic>
      <p:pic>
        <p:nvPicPr>
          <p:cNvPr id="53" name="09 NK PowerSkills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13145" y="5864097"/>
            <a:ext cx="2306304" cy="861751"/>
          </a:xfrm>
          <a:prstGeom prst="rect">
            <a:avLst/>
          </a:prstGeom>
        </p:spPr>
      </p:pic>
      <p:pic>
        <p:nvPicPr>
          <p:cNvPr id="55" name="08 NK PowerSkills"/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1415"/>
          <a:stretch/>
        </p:blipFill>
        <p:spPr>
          <a:xfrm flipH="1">
            <a:off x="9838869" y="5371779"/>
            <a:ext cx="1267409" cy="1349850"/>
          </a:xfrm>
          <a:prstGeom prst="rect">
            <a:avLst/>
          </a:prstGeom>
        </p:spPr>
      </p:pic>
      <p:pic>
        <p:nvPicPr>
          <p:cNvPr id="49" name="07 NK PowerSkills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3068" y="5891402"/>
            <a:ext cx="1547820" cy="1112678"/>
          </a:xfrm>
          <a:prstGeom prst="rect">
            <a:avLst/>
          </a:prstGeom>
        </p:spPr>
      </p:pic>
      <p:sp>
        <p:nvSpPr>
          <p:cNvPr id="98" name="Ghé thăm Fb.com/nkpowerskills">
            <a:hlinkClick r:id="rId18" action="ppaction://hlinksldjump"/>
          </p:cNvPr>
          <p:cNvSpPr/>
          <p:nvPr/>
        </p:nvSpPr>
        <p:spPr>
          <a:xfrm>
            <a:off x="10673912" y="503423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9" name="Ghé thăm Fb.com/nkpowerskills">
            <a:hlinkClick r:id="rId19" action="ppaction://hlinksldjump"/>
          </p:cNvPr>
          <p:cNvSpPr/>
          <p:nvPr/>
        </p:nvSpPr>
        <p:spPr>
          <a:xfrm>
            <a:off x="7555971" y="3123028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00" name="Ghé thăm Fb.com/nkpowerskills">
            <a:hlinkClick r:id="rId20" action="ppaction://hlinksldjump"/>
          </p:cNvPr>
          <p:cNvSpPr/>
          <p:nvPr/>
        </p:nvSpPr>
        <p:spPr>
          <a:xfrm>
            <a:off x="5859598" y="451409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01" name="Ghé thăm Fb.com/nkpowerskills">
            <a:hlinkClick r:id="rId21" action="ppaction://hlinksldjump"/>
          </p:cNvPr>
          <p:cNvSpPr/>
          <p:nvPr/>
        </p:nvSpPr>
        <p:spPr>
          <a:xfrm>
            <a:off x="5040160" y="2416138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pic>
        <p:nvPicPr>
          <p:cNvPr id="2" name="05 NK PowerSkills"/>
          <p:cNvPicPr>
            <a:picLocks noChangeAspect="1"/>
          </p:cNvPicPr>
          <p:nvPr/>
        </p:nvPicPr>
        <p:blipFill rotWithShape="1"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8733"/>
          <a:stretch/>
        </p:blipFill>
        <p:spPr>
          <a:xfrm rot="20956101" flipH="1">
            <a:off x="9840472" y="5490629"/>
            <a:ext cx="1113046" cy="1199999"/>
          </a:xfrm>
          <a:prstGeom prst="rect">
            <a:avLst/>
          </a:prstGeom>
        </p:spPr>
      </p:pic>
      <p:pic>
        <p:nvPicPr>
          <p:cNvPr id="34" name="04 NK PowerSkills"/>
          <p:cNvPicPr>
            <a:picLocks noChangeAspect="1"/>
          </p:cNvPicPr>
          <p:nvPr/>
        </p:nvPicPr>
        <p:blipFill rotWithShape="1"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1196"/>
          <a:stretch/>
        </p:blipFill>
        <p:spPr>
          <a:xfrm rot="471006">
            <a:off x="5753357" y="5112117"/>
            <a:ext cx="1246737" cy="1820436"/>
          </a:xfrm>
          <a:prstGeom prst="rect">
            <a:avLst/>
          </a:prstGeom>
        </p:spPr>
      </p:pic>
      <p:pic>
        <p:nvPicPr>
          <p:cNvPr id="37" name="03 NK PowerSkills"/>
          <p:cNvPicPr>
            <a:picLocks noChangeAspect="1"/>
          </p:cNvPicPr>
          <p:nvPr/>
        </p:nvPicPr>
        <p:blipFill rotWithShape="1"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4784"/>
          <a:stretch/>
        </p:blipFill>
        <p:spPr>
          <a:xfrm rot="1223462">
            <a:off x="7268513" y="3770720"/>
            <a:ext cx="995265" cy="1272223"/>
          </a:xfrm>
          <a:prstGeom prst="rect">
            <a:avLst/>
          </a:prstGeom>
        </p:spPr>
      </p:pic>
      <p:pic>
        <p:nvPicPr>
          <p:cNvPr id="3" name="02 NK PowerSkills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938226" flipH="1">
            <a:off x="4599192" y="3064931"/>
            <a:ext cx="1145498" cy="1150884"/>
          </a:xfrm>
          <a:prstGeom prst="rect">
            <a:avLst/>
          </a:prstGeom>
        </p:spPr>
      </p:pic>
      <p:pic>
        <p:nvPicPr>
          <p:cNvPr id="27" name="01 NK PowerSkills" descr="Káº¿t quáº£ hÃ¬nh áº£nh cho win text gif">
            <a:hlinkClick r:id="rId24"/>
            <a:extLst>
              <a:ext uri="{FF2B5EF4-FFF2-40B4-BE49-F238E27FC236}">
                <a16:creationId xmlns:a16="http://schemas.microsoft.com/office/drawing/2014/main" id="{96A564DA-35E5-46ED-9A5A-811B594927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8471" y="-522177"/>
            <a:ext cx="5392567" cy="539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hlinkClick r:id="rId26" action="ppaction://hlinksldjump"/>
            <a:extLst>
              <a:ext uri="{FF2B5EF4-FFF2-40B4-BE49-F238E27FC236}">
                <a16:creationId xmlns:a16="http://schemas.microsoft.com/office/drawing/2014/main" id="{3B302028-8141-2388-F4E2-F9D6D4B77C8E}"/>
              </a:ext>
            </a:extLst>
          </p:cNvPr>
          <p:cNvSpPr/>
          <p:nvPr/>
        </p:nvSpPr>
        <p:spPr>
          <a:xfrm>
            <a:off x="10335802" y="102742"/>
            <a:ext cx="1304818" cy="52398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Học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0684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8" grpId="0" animBg="1"/>
      <p:bldP spid="99" grpId="0" animBg="1"/>
      <p:bldP spid="100" grpId="0" animBg="1"/>
      <p:bldP spid="10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BCE2B3-6DF0-4A66-BCEC-3CE19C1A71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18BD9CA6-4359-41FF-8294-514A560121A2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06 NK PowerSkills">
            <a:extLst>
              <a:ext uri="{FF2B5EF4-FFF2-40B4-BE49-F238E27FC236}">
                <a16:creationId xmlns:a16="http://schemas.microsoft.com/office/drawing/2014/main" id="{F8A682AF-69BA-49FB-B3E4-649881AD9440}"/>
              </a:ext>
            </a:extLst>
          </p:cNvPr>
          <p:cNvSpPr txBox="1"/>
          <p:nvPr/>
        </p:nvSpPr>
        <p:spPr>
          <a:xfrm>
            <a:off x="1107462" y="307426"/>
            <a:ext cx="1017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Văn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Miếu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xây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dựng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Đ Ghé thăm Fb.com/nkpowerskills">
            <a:extLst>
              <a:ext uri="{FF2B5EF4-FFF2-40B4-BE49-F238E27FC236}">
                <a16:creationId xmlns:a16="http://schemas.microsoft.com/office/drawing/2014/main" id="{37952C6B-322B-4F29-8668-1B0D684EF079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1070</a:t>
            </a:r>
          </a:p>
        </p:txBody>
      </p:sp>
      <p:sp>
        <p:nvSpPr>
          <p:cNvPr id="52" name="Ghé thăm Fb.com/nkpowerskills">
            <a:extLst>
              <a:ext uri="{FF2B5EF4-FFF2-40B4-BE49-F238E27FC236}">
                <a16:creationId xmlns:a16="http://schemas.microsoft.com/office/drawing/2014/main" id="{25093EC3-7410-4B11-9735-09519E06518D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1078</a:t>
            </a:r>
          </a:p>
        </p:txBody>
      </p:sp>
      <p:sp>
        <p:nvSpPr>
          <p:cNvPr id="54" name="Ghé thăm Fb.com/nkpowerskills">
            <a:extLst>
              <a:ext uri="{FF2B5EF4-FFF2-40B4-BE49-F238E27FC236}">
                <a16:creationId xmlns:a16="http://schemas.microsoft.com/office/drawing/2014/main" id="{12DEA841-8E27-4BE2-9BA0-94582AEBB3F1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1075</a:t>
            </a:r>
          </a:p>
        </p:txBody>
      </p:sp>
      <p:sp>
        <p:nvSpPr>
          <p:cNvPr id="56" name="Ghé thăm Fb.com/nkpowerskills">
            <a:extLst>
              <a:ext uri="{FF2B5EF4-FFF2-40B4-BE49-F238E27FC236}">
                <a16:creationId xmlns:a16="http://schemas.microsoft.com/office/drawing/2014/main" id="{CDE08EC3-DD0E-4B9B-B270-A481BD92A48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1076</a:t>
            </a:r>
          </a:p>
        </p:txBody>
      </p:sp>
      <p:pic>
        <p:nvPicPr>
          <p:cNvPr id="57" name="Picture 56">
            <a:hlinkClick r:id="rId5" action="ppaction://hlinksldjump"/>
            <a:extLst>
              <a:ext uri="{FF2B5EF4-FFF2-40B4-BE49-F238E27FC236}">
                <a16:creationId xmlns:a16="http://schemas.microsoft.com/office/drawing/2014/main" id="{54CE2411-F7F1-4C4E-95DD-378E46C8E6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8" name="Picture 4" descr="Káº¿t quáº£ hÃ¬nh áº£nh cho right icon">
            <a:extLst>
              <a:ext uri="{FF2B5EF4-FFF2-40B4-BE49-F238E27FC236}">
                <a16:creationId xmlns:a16="http://schemas.microsoft.com/office/drawing/2014/main" id="{D5CEAC4E-0424-47C6-997D-DAF68EB3F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Káº¿t quáº£ hÃ¬nh áº£nh cho wrong icon">
            <a:extLst>
              <a:ext uri="{FF2B5EF4-FFF2-40B4-BE49-F238E27FC236}">
                <a16:creationId xmlns:a16="http://schemas.microsoft.com/office/drawing/2014/main" id="{08BC5E87-68A7-4208-8897-B58BFE6CD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6" descr="Káº¿t quáº£ hÃ¬nh áº£nh cho wrong icon">
            <a:extLst>
              <a:ext uri="{FF2B5EF4-FFF2-40B4-BE49-F238E27FC236}">
                <a16:creationId xmlns:a16="http://schemas.microsoft.com/office/drawing/2014/main" id="{7ED3D50F-43BA-42C9-995B-59302F6DA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Káº¿t quáº£ hÃ¬nh áº£nh cho wrong icon">
            <a:extLst>
              <a:ext uri="{FF2B5EF4-FFF2-40B4-BE49-F238E27FC236}">
                <a16:creationId xmlns:a16="http://schemas.microsoft.com/office/drawing/2014/main" id="{4D289848-D7CF-429F-8468-A124C5929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65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9EFAF510-7459-464A-83C7-F52B0D8E9A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00A2642-0B3E-4498-9203-E67699A06E5B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06 NK PowerSkills">
            <a:extLst>
              <a:ext uri="{FF2B5EF4-FFF2-40B4-BE49-F238E27FC236}">
                <a16:creationId xmlns:a16="http://schemas.microsoft.com/office/drawing/2014/main" id="{BAAEEC2D-A556-4058-B562-5D6EE351C3DD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Văn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miếu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xây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vua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Đ Ghé thăm Fb.com/nkpowerskills">
            <a:extLst>
              <a:ext uri="{FF2B5EF4-FFF2-40B4-BE49-F238E27FC236}">
                <a16:creationId xmlns:a16="http://schemas.microsoft.com/office/drawing/2014/main" id="{35BFA479-70E6-4D55-86F9-DD9D4572BD07}"/>
              </a:ext>
            </a:extLst>
          </p:cNvPr>
          <p:cNvSpPr/>
          <p:nvPr/>
        </p:nvSpPr>
        <p:spPr>
          <a:xfrm>
            <a:off x="6745382" y="31275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Lý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Ghé thăm Fb.com/nkpowerskills">
            <a:extLst>
              <a:ext uri="{FF2B5EF4-FFF2-40B4-BE49-F238E27FC236}">
                <a16:creationId xmlns:a16="http://schemas.microsoft.com/office/drawing/2014/main" id="{0F5828FD-392F-4ABD-B618-72EC25B38A09}"/>
              </a:ext>
            </a:extLst>
          </p:cNvPr>
          <p:cNvSpPr/>
          <p:nvPr/>
        </p:nvSpPr>
        <p:spPr>
          <a:xfrm>
            <a:off x="1107462" y="45288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Lý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Ghé thăm Fb.com/nkpowerskills">
            <a:extLst>
              <a:ext uri="{FF2B5EF4-FFF2-40B4-BE49-F238E27FC236}">
                <a16:creationId xmlns:a16="http://schemas.microsoft.com/office/drawing/2014/main" id="{55CF9F98-F570-4CDA-B16C-5A892A56325F}"/>
              </a:ext>
            </a:extLst>
          </p:cNvPr>
          <p:cNvSpPr/>
          <p:nvPr/>
        </p:nvSpPr>
        <p:spPr>
          <a:xfrm>
            <a:off x="6736235" y="45288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Lý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Thái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Ghé thăm Fb.com/nkpowerskills">
            <a:extLst>
              <a:ext uri="{FF2B5EF4-FFF2-40B4-BE49-F238E27FC236}">
                <a16:creationId xmlns:a16="http://schemas.microsoft.com/office/drawing/2014/main" id="{91B36A7F-503C-4412-8122-0A3911EDDF1C}"/>
              </a:ext>
            </a:extLst>
          </p:cNvPr>
          <p:cNvSpPr/>
          <p:nvPr/>
        </p:nvSpPr>
        <p:spPr>
          <a:xfrm>
            <a:off x="1107462" y="313946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Lý Thái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58">
            <a:hlinkClick r:id="rId5" action="ppaction://hlinksldjump"/>
            <a:extLst>
              <a:ext uri="{FF2B5EF4-FFF2-40B4-BE49-F238E27FC236}">
                <a16:creationId xmlns:a16="http://schemas.microsoft.com/office/drawing/2014/main" id="{C2E9631E-9A04-4168-AB71-FCC03DEA2D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0" name="Picture 4" descr="Káº¿t quáº£ hÃ¬nh áº£nh cho right icon">
            <a:extLst>
              <a:ext uri="{FF2B5EF4-FFF2-40B4-BE49-F238E27FC236}">
                <a16:creationId xmlns:a16="http://schemas.microsoft.com/office/drawing/2014/main" id="{2CBA9299-787C-443E-878A-488B77E55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667" y="35686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Káº¿t quáº£ hÃ¬nh áº£nh cho wrong icon">
            <a:extLst>
              <a:ext uri="{FF2B5EF4-FFF2-40B4-BE49-F238E27FC236}">
                <a16:creationId xmlns:a16="http://schemas.microsoft.com/office/drawing/2014/main" id="{452BB485-2679-4945-B56B-6E59F865C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152" y="493441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Káº¿t quáº£ hÃ¬nh áº£nh cho wrong icon">
            <a:extLst>
              <a:ext uri="{FF2B5EF4-FFF2-40B4-BE49-F238E27FC236}">
                <a16:creationId xmlns:a16="http://schemas.microsoft.com/office/drawing/2014/main" id="{20F63627-C7E8-4ADC-8B0A-4F3023349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128" y="355444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" descr="Káº¿t quáº£ hÃ¬nh áº£nh cho wrong icon">
            <a:extLst>
              <a:ext uri="{FF2B5EF4-FFF2-40B4-BE49-F238E27FC236}">
                <a16:creationId xmlns:a16="http://schemas.microsoft.com/office/drawing/2014/main" id="{F79B237D-35C5-468C-900D-BC20F176F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699" y="49189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94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E35CB1E1-56EC-41A8-9F0F-D3E91EFA99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FC59D1D-7FF8-49A3-9775-44D9881054C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06 NK PowerSkills">
            <a:extLst>
              <a:ext uri="{FF2B5EF4-FFF2-40B4-BE49-F238E27FC236}">
                <a16:creationId xmlns:a16="http://schemas.microsoft.com/office/drawing/2014/main" id="{0D909548-850D-4ADC-B4FC-EC272939890B}"/>
              </a:ext>
            </a:extLst>
          </p:cNvPr>
          <p:cNvSpPr txBox="1"/>
          <p:nvPr/>
        </p:nvSpPr>
        <p:spPr>
          <a:xfrm>
            <a:off x="1631444" y="718392"/>
            <a:ext cx="97831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N</a:t>
            </a: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ơi học tập của các hoàng tử, con gia đình quý tộc, quan lại và những người giỏi trong nước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Đ Ghé thăm Fb.com/nkpowerskills">
            <a:extLst>
              <a:ext uri="{FF2B5EF4-FFF2-40B4-BE49-F238E27FC236}">
                <a16:creationId xmlns:a16="http://schemas.microsoft.com/office/drawing/2014/main" id="{4D7B22B7-BDC6-4FC8-9C22-3BA617CB7EA1}"/>
              </a:ext>
            </a:extLst>
          </p:cNvPr>
          <p:cNvSpPr/>
          <p:nvPr/>
        </p:nvSpPr>
        <p:spPr>
          <a:xfrm>
            <a:off x="6765777" y="459463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Quốc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Giám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Ghé thăm Fb.com/nkpowerskills">
            <a:extLst>
              <a:ext uri="{FF2B5EF4-FFF2-40B4-BE49-F238E27FC236}">
                <a16:creationId xmlns:a16="http://schemas.microsoft.com/office/drawing/2014/main" id="{946A6702-24C3-4A72-B4DD-1DC723045C02}"/>
              </a:ext>
            </a:extLst>
          </p:cNvPr>
          <p:cNvSpPr/>
          <p:nvPr/>
        </p:nvSpPr>
        <p:spPr>
          <a:xfrm>
            <a:off x="6765777" y="31009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Văn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Miếu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Ghé thăm Fb.com/nkpowerskills">
            <a:extLst>
              <a:ext uri="{FF2B5EF4-FFF2-40B4-BE49-F238E27FC236}">
                <a16:creationId xmlns:a16="http://schemas.microsoft.com/office/drawing/2014/main" id="{EBC8B83C-6FA7-4E61-997C-9D935509B50D}"/>
              </a:ext>
            </a:extLst>
          </p:cNvPr>
          <p:cNvSpPr/>
          <p:nvPr/>
        </p:nvSpPr>
        <p:spPr>
          <a:xfrm>
            <a:off x="1107462" y="3141747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Hoàng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Thành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Ghé thăm Fb.com/nkpowerskills">
            <a:extLst>
              <a:ext uri="{FF2B5EF4-FFF2-40B4-BE49-F238E27FC236}">
                <a16:creationId xmlns:a16="http://schemas.microsoft.com/office/drawing/2014/main" id="{70B7EE50-BD5F-4734-9D40-7788F40019D1}"/>
              </a:ext>
            </a:extLst>
          </p:cNvPr>
          <p:cNvSpPr/>
          <p:nvPr/>
        </p:nvSpPr>
        <p:spPr>
          <a:xfrm>
            <a:off x="1099410" y="458418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Bia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sĩ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39">
            <a:hlinkClick r:id="rId5" action="ppaction://hlinksldjump"/>
            <a:extLst>
              <a:ext uri="{FF2B5EF4-FFF2-40B4-BE49-F238E27FC236}">
                <a16:creationId xmlns:a16="http://schemas.microsoft.com/office/drawing/2014/main" id="{DAAA294E-45B8-4F3A-8A13-1B64777542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E8C7CC7C-493F-4533-9620-DBAA4E732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062" y="503567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F5F38AA9-7A05-430C-BA26-E707AB43D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9467" y="35065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3216A205-6FFD-4732-8474-1851409AE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076" y="49991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Káº¿t quáº£ hÃ¬nh áº£nh cho wrong icon">
            <a:extLst>
              <a:ext uri="{FF2B5EF4-FFF2-40B4-BE49-F238E27FC236}">
                <a16:creationId xmlns:a16="http://schemas.microsoft.com/office/drawing/2014/main" id="{63D4A7B2-8B91-4C9D-9B5F-23FB5B802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926" y="35318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939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8FAA7391-3C52-423E-ACB0-6077664372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48C63C2-3763-4FB2-BE2E-DE8C38079CAC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06 NK PowerSkills">
            <a:extLst>
              <a:ext uri="{FF2B5EF4-FFF2-40B4-BE49-F238E27FC236}">
                <a16:creationId xmlns:a16="http://schemas.microsoft.com/office/drawing/2014/main" id="{099DA8C1-76E2-42C5-A44B-34EDDC8A4A6C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4. Bia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sĩ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K</a:t>
            </a: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hắc tên những người đỗ tiến sĩ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Đ Ghé thăm Fb.com/nkpowerskills">
            <a:extLst>
              <a:ext uri="{FF2B5EF4-FFF2-40B4-BE49-F238E27FC236}">
                <a16:creationId xmlns:a16="http://schemas.microsoft.com/office/drawing/2014/main" id="{03586F24-9CB2-47B2-8A73-D3B7C001DF83}"/>
              </a:ext>
            </a:extLst>
          </p:cNvPr>
          <p:cNvSpPr/>
          <p:nvPr/>
        </p:nvSpPr>
        <p:spPr>
          <a:xfrm>
            <a:off x="1124661" y="459463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Hậu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Lê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Mạc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Ghé thăm Fb.com/nkpowerskills">
            <a:extLst>
              <a:ext uri="{FF2B5EF4-FFF2-40B4-BE49-F238E27FC236}">
                <a16:creationId xmlns:a16="http://schemas.microsoft.com/office/drawing/2014/main" id="{3D36A8EA-E5EC-4B9E-AF8A-4B5EA5291567}"/>
              </a:ext>
            </a:extLst>
          </p:cNvPr>
          <p:cNvSpPr/>
          <p:nvPr/>
        </p:nvSpPr>
        <p:spPr>
          <a:xfrm>
            <a:off x="6472107" y="3141747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Mạc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Ghé thăm Fb.com/nkpowerskills">
            <a:extLst>
              <a:ext uri="{FF2B5EF4-FFF2-40B4-BE49-F238E27FC236}">
                <a16:creationId xmlns:a16="http://schemas.microsoft.com/office/drawing/2014/main" id="{AFC6A878-C3A4-421D-9507-FD31055113CA}"/>
              </a:ext>
            </a:extLst>
          </p:cNvPr>
          <p:cNvSpPr/>
          <p:nvPr/>
        </p:nvSpPr>
        <p:spPr>
          <a:xfrm>
            <a:off x="1107462" y="3141747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Hậu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Lê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Ghé thăm Fb.com/nkpowerskills">
            <a:extLst>
              <a:ext uri="{FF2B5EF4-FFF2-40B4-BE49-F238E27FC236}">
                <a16:creationId xmlns:a16="http://schemas.microsoft.com/office/drawing/2014/main" id="{43A2DDAE-9ADD-4692-8996-744F5FDBE842}"/>
              </a:ext>
            </a:extLst>
          </p:cNvPr>
          <p:cNvSpPr/>
          <p:nvPr/>
        </p:nvSpPr>
        <p:spPr>
          <a:xfrm>
            <a:off x="6480159" y="460651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Trần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39">
            <a:hlinkClick r:id="rId5" action="ppaction://hlinksldjump"/>
            <a:extLst>
              <a:ext uri="{FF2B5EF4-FFF2-40B4-BE49-F238E27FC236}">
                <a16:creationId xmlns:a16="http://schemas.microsoft.com/office/drawing/2014/main" id="{1FC5E2A0-12FD-4EA7-93F5-E00F11B480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0B54BA80-B247-4525-B8D2-99EBE4D0B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946" y="503567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91B7F210-44A7-4B3A-AF86-7BD3743F4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797" y="354734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BD27C6B0-A3CD-4C21-9DE4-DCD0897F8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7825" y="502150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Káº¿t quáº£ hÃ¬nh áº£nh cho wrong icon">
            <a:extLst>
              <a:ext uri="{FF2B5EF4-FFF2-40B4-BE49-F238E27FC236}">
                <a16:creationId xmlns:a16="http://schemas.microsoft.com/office/drawing/2014/main" id="{078178D9-7968-4232-972A-F20820FCF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926" y="35318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45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403</Words>
  <Application>Microsoft Office PowerPoint</Application>
  <PresentationFormat>Widescreen</PresentationFormat>
  <Paragraphs>61</Paragraphs>
  <Slides>23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.VnBlack</vt:lpstr>
      <vt:lpstr>Arial</vt:lpstr>
      <vt:lpstr>Calibri</vt:lpstr>
      <vt:lpstr>Calibri Light</vt:lpstr>
      <vt:lpstr>Cambria</vt:lpstr>
      <vt:lpstr>等线</vt:lpstr>
      <vt:lpstr>等线 Light</vt:lpstr>
      <vt:lpstr>T</vt:lpstr>
      <vt:lpstr>Times New Roman</vt:lpstr>
      <vt:lpstr>Office 主题​​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PKComputer</cp:lastModifiedBy>
  <cp:revision>41</cp:revision>
  <dcterms:created xsi:type="dcterms:W3CDTF">2023-09-27T11:21:18Z</dcterms:created>
  <dcterms:modified xsi:type="dcterms:W3CDTF">2025-02-20T01:12:08Z</dcterms:modified>
</cp:coreProperties>
</file>