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7" r:id="rId4"/>
  </p:sldMasterIdLst>
  <p:notesMasterIdLst>
    <p:notesMasterId r:id="rId31"/>
  </p:notesMasterIdLst>
  <p:sldIdLst>
    <p:sldId id="356" r:id="rId5"/>
    <p:sldId id="355" r:id="rId6"/>
    <p:sldId id="357" r:id="rId7"/>
    <p:sldId id="341" r:id="rId8"/>
    <p:sldId id="342" r:id="rId9"/>
    <p:sldId id="260" r:id="rId10"/>
    <p:sldId id="265" r:id="rId11"/>
    <p:sldId id="282" r:id="rId12"/>
    <p:sldId id="284" r:id="rId13"/>
    <p:sldId id="285" r:id="rId14"/>
    <p:sldId id="335" r:id="rId15"/>
    <p:sldId id="336" r:id="rId16"/>
    <p:sldId id="337" r:id="rId17"/>
    <p:sldId id="338" r:id="rId18"/>
    <p:sldId id="344" r:id="rId19"/>
    <p:sldId id="345" r:id="rId20"/>
    <p:sldId id="346" r:id="rId21"/>
    <p:sldId id="347" r:id="rId22"/>
    <p:sldId id="343" r:id="rId23"/>
    <p:sldId id="353" r:id="rId24"/>
    <p:sldId id="354" r:id="rId25"/>
    <p:sldId id="348" r:id="rId26"/>
    <p:sldId id="349" r:id="rId27"/>
    <p:sldId id="350" r:id="rId28"/>
    <p:sldId id="351" r:id="rId29"/>
    <p:sldId id="3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snapToGrid="0">
      <p:cViewPr varScale="1">
        <p:scale>
          <a:sx n="81" d="100"/>
          <a:sy n="81" d="100"/>
        </p:scale>
        <p:origin x="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9CCE3-BA20-45A0-8625-B7F232330B62}"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37ECF-2D25-470E-B48D-04C706D46353}" type="slidenum">
              <a:rPr lang="en-US" smtClean="0"/>
              <a:t>‹#›</a:t>
            </a:fld>
            <a:endParaRPr lang="en-US"/>
          </a:p>
        </p:txBody>
      </p:sp>
    </p:spTree>
    <p:extLst>
      <p:ext uri="{BB962C8B-B14F-4D97-AF65-F5344CB8AC3E}">
        <p14:creationId xmlns:p14="http://schemas.microsoft.com/office/powerpoint/2010/main" val="26472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A58F-48F7-8410-20C1-05564EA58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6755C8-376E-2920-A4F4-AFB6E540E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24FDA7-EF61-182A-157E-935C383EE090}"/>
              </a:ext>
            </a:extLst>
          </p:cNvPr>
          <p:cNvSpPr>
            <a:spLocks noGrp="1"/>
          </p:cNvSpPr>
          <p:nvPr>
            <p:ph type="dt" sz="half" idx="10"/>
          </p:nvPr>
        </p:nvSpPr>
        <p:spPr/>
        <p:txBody>
          <a:bodyPr/>
          <a:lstStyle/>
          <a:p>
            <a:fld id="{B1218695-1D7E-4CFF-A450-03B9C895CF56}" type="datetimeFigureOut">
              <a:rPr lang="en-US" smtClean="0"/>
              <a:t>2/20/2025</a:t>
            </a:fld>
            <a:endParaRPr lang="en-US"/>
          </a:p>
        </p:txBody>
      </p:sp>
      <p:sp>
        <p:nvSpPr>
          <p:cNvPr id="5" name="Footer Placeholder 4">
            <a:extLst>
              <a:ext uri="{FF2B5EF4-FFF2-40B4-BE49-F238E27FC236}">
                <a16:creationId xmlns:a16="http://schemas.microsoft.com/office/drawing/2014/main" id="{0D1BB9D7-8985-5478-274D-8124D12A3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1B3C3-0387-6C0E-9E34-2FECAE227206}"/>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50474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DEA2-CA11-BB78-6484-590FCA03A5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D3CE2D-0F92-EF62-3ACD-E4D8F3A09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E0D15-5ADC-F709-ADA4-9B2F6CA03C07}"/>
              </a:ext>
            </a:extLst>
          </p:cNvPr>
          <p:cNvSpPr>
            <a:spLocks noGrp="1"/>
          </p:cNvSpPr>
          <p:nvPr>
            <p:ph type="dt" sz="half" idx="10"/>
          </p:nvPr>
        </p:nvSpPr>
        <p:spPr/>
        <p:txBody>
          <a:bodyPr/>
          <a:lstStyle/>
          <a:p>
            <a:fld id="{B1218695-1D7E-4CFF-A450-03B9C895CF56}" type="datetimeFigureOut">
              <a:rPr lang="en-US" smtClean="0"/>
              <a:t>2/20/2025</a:t>
            </a:fld>
            <a:endParaRPr lang="en-US"/>
          </a:p>
        </p:txBody>
      </p:sp>
      <p:sp>
        <p:nvSpPr>
          <p:cNvPr id="5" name="Footer Placeholder 4">
            <a:extLst>
              <a:ext uri="{FF2B5EF4-FFF2-40B4-BE49-F238E27FC236}">
                <a16:creationId xmlns:a16="http://schemas.microsoft.com/office/drawing/2014/main" id="{F6DB7BED-0C74-97FB-174B-B31100795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4194D-32B4-FC80-D4CE-F2E1E8961E63}"/>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175514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7B020-9F7E-5B8B-DD4C-3A4813FF8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E42964-4633-C866-19AF-E3AA8CD519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17545-D34C-52AA-BAA4-49C0AF435DD5}"/>
              </a:ext>
            </a:extLst>
          </p:cNvPr>
          <p:cNvSpPr>
            <a:spLocks noGrp="1"/>
          </p:cNvSpPr>
          <p:nvPr>
            <p:ph type="dt" sz="half" idx="10"/>
          </p:nvPr>
        </p:nvSpPr>
        <p:spPr/>
        <p:txBody>
          <a:bodyPr/>
          <a:lstStyle/>
          <a:p>
            <a:fld id="{B1218695-1D7E-4CFF-A450-03B9C895CF56}" type="datetimeFigureOut">
              <a:rPr lang="en-US" smtClean="0"/>
              <a:t>2/20/2025</a:t>
            </a:fld>
            <a:endParaRPr lang="en-US"/>
          </a:p>
        </p:txBody>
      </p:sp>
      <p:sp>
        <p:nvSpPr>
          <p:cNvPr id="5" name="Footer Placeholder 4">
            <a:extLst>
              <a:ext uri="{FF2B5EF4-FFF2-40B4-BE49-F238E27FC236}">
                <a16:creationId xmlns:a16="http://schemas.microsoft.com/office/drawing/2014/main" id="{D9D07FA0-278F-E7EE-0584-AF4D337AE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B8543-103C-3F23-7F9F-40F692397D82}"/>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48787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7"/>
            <a:ext cx="9144000" cy="165576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278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11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1" y="1709741"/>
            <a:ext cx="10515600" cy="285273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1" y="4589465"/>
            <a:ext cx="10515600" cy="150018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652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363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9" y="1681163"/>
            <a:ext cx="5157787" cy="82391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2" y="1681163"/>
            <a:ext cx="5183188" cy="82391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986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503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70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8"/>
            <a:ext cx="6172200" cy="487362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1"/>
            <a:ext cx="3932237" cy="3811588"/>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26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689D-AEDE-4D0C-9D81-0FC1631AF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CB2E8-F6C4-05C1-A033-DBA4617C6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1A923-837E-12C5-E17A-ED0356E8DC7B}"/>
              </a:ext>
            </a:extLst>
          </p:cNvPr>
          <p:cNvSpPr>
            <a:spLocks noGrp="1"/>
          </p:cNvSpPr>
          <p:nvPr>
            <p:ph type="dt" sz="half" idx="10"/>
          </p:nvPr>
        </p:nvSpPr>
        <p:spPr/>
        <p:txBody>
          <a:bodyPr/>
          <a:lstStyle/>
          <a:p>
            <a:fld id="{B1218695-1D7E-4CFF-A450-03B9C895CF56}" type="datetimeFigureOut">
              <a:rPr lang="en-US" smtClean="0"/>
              <a:t>2/20/2025</a:t>
            </a:fld>
            <a:endParaRPr lang="en-US"/>
          </a:p>
        </p:txBody>
      </p:sp>
      <p:sp>
        <p:nvSpPr>
          <p:cNvPr id="5" name="Footer Placeholder 4">
            <a:extLst>
              <a:ext uri="{FF2B5EF4-FFF2-40B4-BE49-F238E27FC236}">
                <a16:creationId xmlns:a16="http://schemas.microsoft.com/office/drawing/2014/main" id="{3A62868A-6C21-5D82-7AA3-CAB84E1F8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A7C16-3ACE-9AD2-6857-2FBE3F7E4594}"/>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427379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8"/>
            <a:ext cx="6172200" cy="4873625"/>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1"/>
            <a:ext cx="3932237" cy="3811588"/>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394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574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2"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2"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559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2" y="1122401"/>
            <a:ext cx="9144173" cy="2387680"/>
          </a:xfrm>
          <a:prstGeom prst="rect">
            <a:avLst/>
          </a:prstGeom>
        </p:spPr>
        <p:txBody>
          <a:bodyPr lIns="55691" tIns="27844" rIns="55691" bIns="27844" anchor="b"/>
          <a:lstStyle>
            <a:lvl1pPr algn="ctr">
              <a:defRPr sz="6667"/>
            </a:lvl1pPr>
          </a:lstStyle>
          <a:p>
            <a:r>
              <a:rPr lang="zh-CN" altLang="en-US"/>
              <a:t>单击此处编辑母版标题样式</a:t>
            </a:r>
          </a:p>
        </p:txBody>
      </p:sp>
      <p:sp>
        <p:nvSpPr>
          <p:cNvPr id="3" name="副标题 2"/>
          <p:cNvSpPr>
            <a:spLocks noGrp="1"/>
          </p:cNvSpPr>
          <p:nvPr>
            <p:ph type="subTitle" idx="1"/>
          </p:nvPr>
        </p:nvSpPr>
        <p:spPr>
          <a:xfrm>
            <a:off x="1524032" y="3602165"/>
            <a:ext cx="9144173" cy="1655817"/>
          </a:xfrm>
          <a:prstGeom prst="rect">
            <a:avLst/>
          </a:prstGeom>
        </p:spPr>
        <p:txBody>
          <a:bodyPr lIns="55691" tIns="27844" rIns="55691" bIns="27844"/>
          <a:lstStyle>
            <a:lvl1pPr marL="0" indent="0" algn="ctr">
              <a:buNone/>
              <a:defRPr sz="2667"/>
            </a:lvl1pPr>
            <a:lvl2pPr marL="510994" indent="0" algn="ctr">
              <a:buNone/>
              <a:defRPr sz="2267"/>
            </a:lvl2pPr>
            <a:lvl3pPr marL="1021990" indent="0" algn="ctr">
              <a:buNone/>
              <a:defRPr sz="2000"/>
            </a:lvl3pPr>
            <a:lvl4pPr marL="1532994" indent="0" algn="ctr">
              <a:buNone/>
              <a:defRPr sz="1733"/>
            </a:lvl4pPr>
            <a:lvl5pPr marL="2043478" indent="0" algn="ctr">
              <a:buNone/>
              <a:defRPr sz="1733"/>
            </a:lvl5pPr>
            <a:lvl6pPr marL="2554473" indent="0" algn="ctr">
              <a:buNone/>
              <a:defRPr sz="1733"/>
            </a:lvl6pPr>
            <a:lvl7pPr marL="3065467" indent="0" algn="ctr">
              <a:buNone/>
              <a:defRPr sz="1733"/>
            </a:lvl7pPr>
            <a:lvl8pPr marL="3576465" indent="0" algn="ctr">
              <a:buNone/>
              <a:defRPr sz="1733"/>
            </a:lvl8pPr>
            <a:lvl9pPr marL="4087458" indent="0" algn="ctr">
              <a:buNone/>
              <a:defRPr sz="1733"/>
            </a:lvl9pPr>
          </a:lstStyle>
          <a:p>
            <a:r>
              <a:rPr lang="zh-CN" altLang="en-US"/>
              <a:t>单击此处编辑母版副标题样式</a:t>
            </a:r>
          </a:p>
        </p:txBody>
      </p:sp>
    </p:spTree>
    <p:extLst>
      <p:ext uri="{BB962C8B-B14F-4D97-AF65-F5344CB8AC3E}">
        <p14:creationId xmlns:p14="http://schemas.microsoft.com/office/powerpoint/2010/main" val="3698383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9" y="198996"/>
            <a:ext cx="5980067" cy="827235"/>
          </a:xfrm>
          <a:prstGeom prst="rect">
            <a:avLst/>
          </a:prstGeom>
        </p:spPr>
        <p:txBody>
          <a:bodyPr lIns="55691" tIns="27844" rIns="55691" bIns="27844"/>
          <a:lstStyle/>
          <a:p>
            <a:r>
              <a:rPr lang="zh-CN" altLang="en-US"/>
              <a:t>单击此处编辑母版标题样式</a:t>
            </a:r>
          </a:p>
        </p:txBody>
      </p:sp>
      <p:sp>
        <p:nvSpPr>
          <p:cNvPr id="3" name="内容占位符 2"/>
          <p:cNvSpPr>
            <a:spLocks noGrp="1"/>
          </p:cNvSpPr>
          <p:nvPr>
            <p:ph idx="1"/>
          </p:nvPr>
        </p:nvSpPr>
        <p:spPr>
          <a:xfrm>
            <a:off x="332229" y="1158149"/>
            <a:ext cx="5980067" cy="3275847"/>
          </a:xfrm>
          <a:prstGeom prst="rect">
            <a:avLst/>
          </a:prstGeo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62771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90" y="1709817"/>
            <a:ext cx="10515799" cy="2852833"/>
          </a:xfrm>
          <a:prstGeom prst="rect">
            <a:avLst/>
          </a:prstGeom>
        </p:spPr>
        <p:txBody>
          <a:bodyPr lIns="55691" tIns="27844" rIns="55691" bIns="27844" anchor="b"/>
          <a:lstStyle>
            <a:lvl1pPr>
              <a:defRPr sz="6667"/>
            </a:lvl1pPr>
          </a:lstStyle>
          <a:p>
            <a:r>
              <a:rPr lang="zh-CN" altLang="en-US"/>
              <a:t>单击此处编辑母版标题样式</a:t>
            </a:r>
          </a:p>
        </p:txBody>
      </p:sp>
      <p:sp>
        <p:nvSpPr>
          <p:cNvPr id="3" name="文本占位符 2"/>
          <p:cNvSpPr>
            <a:spLocks noGrp="1"/>
          </p:cNvSpPr>
          <p:nvPr>
            <p:ph type="body" idx="1"/>
          </p:nvPr>
        </p:nvSpPr>
        <p:spPr>
          <a:xfrm>
            <a:off x="831890" y="4589638"/>
            <a:ext cx="10515799" cy="1500237"/>
          </a:xfrm>
          <a:prstGeom prst="rect">
            <a:avLst/>
          </a:prstGeom>
        </p:spPr>
        <p:txBody>
          <a:bodyPr lIns="55691" tIns="27844" rIns="55691" bIns="27844"/>
          <a:lstStyle>
            <a:lvl1pPr marL="0" indent="0">
              <a:buNone/>
              <a:defRPr sz="2667">
                <a:solidFill>
                  <a:schemeClr val="tx1">
                    <a:tint val="75000"/>
                  </a:schemeClr>
                </a:solidFill>
              </a:defRPr>
            </a:lvl1pPr>
            <a:lvl2pPr marL="510994" indent="0">
              <a:buNone/>
              <a:defRPr sz="2267">
                <a:solidFill>
                  <a:schemeClr val="tx1">
                    <a:tint val="75000"/>
                  </a:schemeClr>
                </a:solidFill>
              </a:defRPr>
            </a:lvl2pPr>
            <a:lvl3pPr marL="1021990" indent="0">
              <a:buNone/>
              <a:defRPr sz="2000">
                <a:solidFill>
                  <a:schemeClr val="tx1">
                    <a:tint val="75000"/>
                  </a:schemeClr>
                </a:solidFill>
              </a:defRPr>
            </a:lvl3pPr>
            <a:lvl4pPr marL="1532994" indent="0">
              <a:buNone/>
              <a:defRPr sz="1733">
                <a:solidFill>
                  <a:schemeClr val="tx1">
                    <a:tint val="75000"/>
                  </a:schemeClr>
                </a:solidFill>
              </a:defRPr>
            </a:lvl4pPr>
            <a:lvl5pPr marL="2043478" indent="0">
              <a:buNone/>
              <a:defRPr sz="1733">
                <a:solidFill>
                  <a:schemeClr val="tx1">
                    <a:tint val="75000"/>
                  </a:schemeClr>
                </a:solidFill>
              </a:defRPr>
            </a:lvl5pPr>
            <a:lvl6pPr marL="2554473" indent="0">
              <a:buNone/>
              <a:defRPr sz="1733">
                <a:solidFill>
                  <a:schemeClr val="tx1">
                    <a:tint val="75000"/>
                  </a:schemeClr>
                </a:solidFill>
              </a:defRPr>
            </a:lvl6pPr>
            <a:lvl7pPr marL="3065467" indent="0">
              <a:buNone/>
              <a:defRPr sz="1733">
                <a:solidFill>
                  <a:schemeClr val="tx1">
                    <a:tint val="75000"/>
                  </a:schemeClr>
                </a:solidFill>
              </a:defRPr>
            </a:lvl7pPr>
            <a:lvl8pPr marL="3576465" indent="0">
              <a:buNone/>
              <a:defRPr sz="1733">
                <a:solidFill>
                  <a:schemeClr val="tx1">
                    <a:tint val="75000"/>
                  </a:schemeClr>
                </a:solidFill>
              </a:defRPr>
            </a:lvl8pPr>
            <a:lvl9pPr marL="4087458" indent="0">
              <a:buNone/>
              <a:defRPr sz="1733">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082446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9" y="198996"/>
            <a:ext cx="5980067" cy="827235"/>
          </a:xfrm>
          <a:prstGeom prst="rect">
            <a:avLst/>
          </a:prstGeom>
        </p:spPr>
        <p:txBody>
          <a:bodyPr lIns="55691" tIns="27844" rIns="55691" bIns="27844"/>
          <a:lstStyle/>
          <a:p>
            <a:r>
              <a:rPr lang="zh-CN" altLang="en-US"/>
              <a:t>单击此处编辑母版标题样式</a:t>
            </a:r>
          </a:p>
        </p:txBody>
      </p:sp>
      <p:sp>
        <p:nvSpPr>
          <p:cNvPr id="3" name="内容占位符 2"/>
          <p:cNvSpPr>
            <a:spLocks noGrp="1"/>
          </p:cNvSpPr>
          <p:nvPr>
            <p:ph sz="half" idx="1"/>
          </p:nvPr>
        </p:nvSpPr>
        <p:spPr>
          <a:xfrm>
            <a:off x="838222" y="1825687"/>
            <a:ext cx="5181697" cy="4351484"/>
          </a:xfrm>
          <a:prstGeom prst="rect">
            <a:avLst/>
          </a:prstGeo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26" y="1825687"/>
            <a:ext cx="5181697" cy="4351484"/>
          </a:xfrm>
          <a:prstGeom prst="rect">
            <a:avLst/>
          </a:prstGeo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75531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29" y="365141"/>
            <a:ext cx="10515799" cy="1325607"/>
          </a:xfrm>
          <a:prstGeom prst="rect">
            <a:avLst/>
          </a:prstGeom>
        </p:spPr>
        <p:txBody>
          <a:bodyPr lIns="55691" tIns="27844" rIns="55691" bIns="27844"/>
          <a:lstStyle/>
          <a:p>
            <a:r>
              <a:rPr lang="zh-CN" altLang="en-US"/>
              <a:t>单击此处编辑母版标题样式</a:t>
            </a:r>
          </a:p>
        </p:txBody>
      </p:sp>
      <p:sp>
        <p:nvSpPr>
          <p:cNvPr id="3" name="文本占位符 2"/>
          <p:cNvSpPr>
            <a:spLocks noGrp="1"/>
          </p:cNvSpPr>
          <p:nvPr>
            <p:ph type="body" idx="1"/>
          </p:nvPr>
        </p:nvSpPr>
        <p:spPr>
          <a:xfrm>
            <a:off x="1186822" y="1778498"/>
            <a:ext cx="4873665" cy="823940"/>
          </a:xfrm>
          <a:prstGeom prst="rect">
            <a:avLst/>
          </a:prstGeom>
        </p:spPr>
        <p:txBody>
          <a:bodyPr lIns="55691" tIns="27844" rIns="55691" bIns="27844" anchor="ctr" anchorCtr="0"/>
          <a:lstStyle>
            <a:lvl1pPr marL="0" indent="0">
              <a:buNone/>
              <a:defRPr sz="3067"/>
            </a:lvl1pPr>
            <a:lvl2pPr marL="510994" indent="0">
              <a:buNone/>
              <a:defRPr sz="2667"/>
            </a:lvl2pPr>
            <a:lvl3pPr marL="1021990" indent="0">
              <a:buNone/>
              <a:defRPr sz="2267"/>
            </a:lvl3pPr>
            <a:lvl4pPr marL="1532994" indent="0">
              <a:buNone/>
              <a:defRPr sz="2000"/>
            </a:lvl4pPr>
            <a:lvl5pPr marL="2043478" indent="0">
              <a:buNone/>
              <a:defRPr sz="2000"/>
            </a:lvl5pPr>
            <a:lvl6pPr marL="2554473" indent="0">
              <a:buNone/>
              <a:defRPr sz="2000"/>
            </a:lvl6pPr>
            <a:lvl7pPr marL="3065467" indent="0">
              <a:buNone/>
              <a:defRPr sz="2000"/>
            </a:lvl7pPr>
            <a:lvl8pPr marL="3576465" indent="0">
              <a:buNone/>
              <a:defRPr sz="2000"/>
            </a:lvl8pPr>
            <a:lvl9pPr marL="4087458" indent="0">
              <a:buNone/>
              <a:defRPr sz="2000"/>
            </a:lvl9pPr>
          </a:lstStyle>
          <a:p>
            <a:pPr lvl="0"/>
            <a:r>
              <a:rPr lang="zh-CN" altLang="en-US"/>
              <a:t>单击此处编辑母版文本样式</a:t>
            </a:r>
          </a:p>
        </p:txBody>
      </p:sp>
      <p:sp>
        <p:nvSpPr>
          <p:cNvPr id="4" name="内容占位符 3"/>
          <p:cNvSpPr>
            <a:spLocks noGrp="1"/>
          </p:cNvSpPr>
          <p:nvPr>
            <p:ph sz="half" idx="2"/>
          </p:nvPr>
        </p:nvSpPr>
        <p:spPr>
          <a:xfrm>
            <a:off x="1186822" y="2665468"/>
            <a:ext cx="4873665" cy="3524403"/>
          </a:xfrm>
          <a:prstGeom prst="rect">
            <a:avLst/>
          </a:prstGeo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77" y="1778498"/>
            <a:ext cx="4897668" cy="823940"/>
          </a:xfrm>
          <a:prstGeom prst="rect">
            <a:avLst/>
          </a:prstGeom>
        </p:spPr>
        <p:txBody>
          <a:bodyPr lIns="55691" tIns="27844" rIns="55691" bIns="27844" anchor="ctr" anchorCtr="0"/>
          <a:lstStyle>
            <a:lvl1pPr marL="0" indent="0">
              <a:buNone/>
              <a:defRPr sz="3067"/>
            </a:lvl1pPr>
            <a:lvl2pPr marL="510994" indent="0">
              <a:buNone/>
              <a:defRPr sz="2667"/>
            </a:lvl2pPr>
            <a:lvl3pPr marL="1021990" indent="0">
              <a:buNone/>
              <a:defRPr sz="2267"/>
            </a:lvl3pPr>
            <a:lvl4pPr marL="1532994" indent="0">
              <a:buNone/>
              <a:defRPr sz="2000"/>
            </a:lvl4pPr>
            <a:lvl5pPr marL="2043478" indent="0">
              <a:buNone/>
              <a:defRPr sz="2000"/>
            </a:lvl5pPr>
            <a:lvl6pPr marL="2554473" indent="0">
              <a:buNone/>
              <a:defRPr sz="2000"/>
            </a:lvl6pPr>
            <a:lvl7pPr marL="3065467" indent="0">
              <a:buNone/>
              <a:defRPr sz="2000"/>
            </a:lvl7pPr>
            <a:lvl8pPr marL="3576465" indent="0">
              <a:buNone/>
              <a:defRPr sz="2000"/>
            </a:lvl8pPr>
            <a:lvl9pPr marL="4087458" indent="0">
              <a:buNone/>
              <a:defRPr sz="2000"/>
            </a:lvl9pPr>
          </a:lstStyle>
          <a:p>
            <a:pPr lvl="0"/>
            <a:r>
              <a:rPr lang="zh-CN" altLang="en-US"/>
              <a:t>单击此处编辑母版文本样式</a:t>
            </a:r>
          </a:p>
        </p:txBody>
      </p:sp>
      <p:sp>
        <p:nvSpPr>
          <p:cNvPr id="6" name="内容占位符 5"/>
          <p:cNvSpPr>
            <a:spLocks noGrp="1"/>
          </p:cNvSpPr>
          <p:nvPr>
            <p:ph sz="quarter" idx="4"/>
          </p:nvPr>
        </p:nvSpPr>
        <p:spPr>
          <a:xfrm>
            <a:off x="6257077" y="2665468"/>
            <a:ext cx="4897668" cy="3524403"/>
          </a:xfrm>
          <a:prstGeom prst="rect">
            <a:avLst/>
          </a:prstGeo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491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9" y="198996"/>
            <a:ext cx="5980067" cy="827235"/>
          </a:xfrm>
          <a:prstGeom prst="rect">
            <a:avLst/>
          </a:prstGeom>
        </p:spPr>
        <p:txBody>
          <a:bodyPr lIns="55691" tIns="27844" rIns="55691" bIns="27844"/>
          <a:lstStyle/>
          <a:p>
            <a:r>
              <a:rPr lang="zh-CN" altLang="en-US"/>
              <a:t>单击此处编辑母版标题样式</a:t>
            </a:r>
          </a:p>
        </p:txBody>
      </p:sp>
    </p:spTree>
    <p:extLst>
      <p:ext uri="{BB962C8B-B14F-4D97-AF65-F5344CB8AC3E}">
        <p14:creationId xmlns:p14="http://schemas.microsoft.com/office/powerpoint/2010/main" val="2657213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18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B2EB-43C0-B02F-9DE7-9AF1B3B17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F62B48-C7B5-49C4-72C7-9F8BB1875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CE5E5F-2283-66BE-0530-C86474F0C56A}"/>
              </a:ext>
            </a:extLst>
          </p:cNvPr>
          <p:cNvSpPr>
            <a:spLocks noGrp="1"/>
          </p:cNvSpPr>
          <p:nvPr>
            <p:ph type="dt" sz="half" idx="10"/>
          </p:nvPr>
        </p:nvSpPr>
        <p:spPr/>
        <p:txBody>
          <a:bodyPr/>
          <a:lstStyle/>
          <a:p>
            <a:fld id="{B1218695-1D7E-4CFF-A450-03B9C895CF56}" type="datetimeFigureOut">
              <a:rPr lang="en-US" smtClean="0"/>
              <a:t>2/20/2025</a:t>
            </a:fld>
            <a:endParaRPr lang="en-US"/>
          </a:p>
        </p:txBody>
      </p:sp>
      <p:sp>
        <p:nvSpPr>
          <p:cNvPr id="5" name="Footer Placeholder 4">
            <a:extLst>
              <a:ext uri="{FF2B5EF4-FFF2-40B4-BE49-F238E27FC236}">
                <a16:creationId xmlns:a16="http://schemas.microsoft.com/office/drawing/2014/main" id="{335E0BCD-1937-5DD1-054B-B2A010A2B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8A001-596F-B9AC-8431-530A75DFBF42}"/>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751487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10" y="457223"/>
            <a:ext cx="3932311" cy="1600253"/>
          </a:xfrm>
          <a:prstGeom prst="rect">
            <a:avLst/>
          </a:prstGeom>
        </p:spPr>
        <p:txBody>
          <a:bodyPr lIns="55691" tIns="27844" rIns="55691" bIns="27844" anchor="b"/>
          <a:lstStyle>
            <a:lvl1pPr>
              <a:defRPr sz="3600"/>
            </a:lvl1pPr>
          </a:lstStyle>
          <a:p>
            <a:r>
              <a:rPr lang="zh-CN" altLang="en-US"/>
              <a:t>单击此处编辑母版标题样式</a:t>
            </a:r>
          </a:p>
        </p:txBody>
      </p:sp>
      <p:sp>
        <p:nvSpPr>
          <p:cNvPr id="3" name="内容占位符 2"/>
          <p:cNvSpPr>
            <a:spLocks noGrp="1"/>
          </p:cNvSpPr>
          <p:nvPr>
            <p:ph idx="1"/>
          </p:nvPr>
        </p:nvSpPr>
        <p:spPr>
          <a:xfrm>
            <a:off x="5183288" y="987459"/>
            <a:ext cx="6172317" cy="4873788"/>
          </a:xfrm>
          <a:prstGeom prst="rect">
            <a:avLst/>
          </a:prstGeom>
        </p:spPr>
        <p:txBody>
          <a:bodyPr lIns="55691" tIns="27844" rIns="55691" bIns="27844"/>
          <a:lstStyle>
            <a:lvl1pPr>
              <a:defRPr sz="3600"/>
            </a:lvl1pPr>
            <a:lvl2pPr>
              <a:defRPr sz="3067"/>
            </a:lvl2pPr>
            <a:lvl3pPr>
              <a:defRPr sz="2667"/>
            </a:lvl3pPr>
            <a:lvl4pPr>
              <a:defRPr sz="2267"/>
            </a:lvl4pPr>
            <a:lvl5pPr>
              <a:defRPr sz="2267"/>
            </a:lvl5pPr>
            <a:lvl6pPr>
              <a:defRPr sz="2267"/>
            </a:lvl6pPr>
            <a:lvl7pPr>
              <a:defRPr sz="2267"/>
            </a:lvl7pPr>
            <a:lvl8pPr>
              <a:defRPr sz="2267"/>
            </a:lvl8pPr>
            <a:lvl9pPr>
              <a:defRPr sz="22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10" y="2057470"/>
            <a:ext cx="3932311" cy="3811716"/>
          </a:xfrm>
          <a:prstGeom prst="rect">
            <a:avLst/>
          </a:prstGeom>
        </p:spPr>
        <p:txBody>
          <a:bodyPr lIns="55691" tIns="27844" rIns="55691" bIns="27844"/>
          <a:lstStyle>
            <a:lvl1pPr marL="0" indent="0">
              <a:buNone/>
              <a:defRPr sz="1733"/>
            </a:lvl1pPr>
            <a:lvl2pPr marL="510994" indent="0">
              <a:buNone/>
              <a:defRPr sz="1600"/>
            </a:lvl2pPr>
            <a:lvl3pPr marL="1021990" indent="0">
              <a:buNone/>
              <a:defRPr sz="1333"/>
            </a:lvl3pPr>
            <a:lvl4pPr marL="1532994" indent="0">
              <a:buNone/>
              <a:defRPr sz="1067"/>
            </a:lvl4pPr>
            <a:lvl5pPr marL="2043478" indent="0">
              <a:buNone/>
              <a:defRPr sz="1067"/>
            </a:lvl5pPr>
            <a:lvl6pPr marL="2554473" indent="0">
              <a:buNone/>
              <a:defRPr sz="1067"/>
            </a:lvl6pPr>
            <a:lvl7pPr marL="3065467" indent="0">
              <a:buNone/>
              <a:defRPr sz="1067"/>
            </a:lvl7pPr>
            <a:lvl8pPr marL="3576465" indent="0">
              <a:buNone/>
              <a:defRPr sz="1067"/>
            </a:lvl8pPr>
            <a:lvl9pPr marL="4087458" indent="0">
              <a:buNone/>
              <a:defRPr sz="1067"/>
            </a:lvl9pPr>
          </a:lstStyle>
          <a:p>
            <a:pPr lvl="0"/>
            <a:r>
              <a:rPr lang="zh-CN" altLang="en-US"/>
              <a:t>单击此处编辑母版文本样式</a:t>
            </a:r>
          </a:p>
        </p:txBody>
      </p:sp>
    </p:spTree>
    <p:extLst>
      <p:ext uri="{BB962C8B-B14F-4D97-AF65-F5344CB8AC3E}">
        <p14:creationId xmlns:p14="http://schemas.microsoft.com/office/powerpoint/2010/main" val="2868000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25" y="457223"/>
            <a:ext cx="4165428" cy="1600253"/>
          </a:xfrm>
          <a:prstGeom prst="rect">
            <a:avLst/>
          </a:prstGeom>
        </p:spPr>
        <p:txBody>
          <a:bodyPr lIns="55691" tIns="27844" rIns="55691" bIns="27844" anchor="b"/>
          <a:lstStyle>
            <a:lvl1pPr>
              <a:defRPr sz="3600"/>
            </a:lvl1pPr>
          </a:lstStyle>
          <a:p>
            <a:r>
              <a:rPr lang="zh-CN" altLang="en-US"/>
              <a:t>单击此处编辑母版标题样式</a:t>
            </a:r>
          </a:p>
        </p:txBody>
      </p:sp>
      <p:sp>
        <p:nvSpPr>
          <p:cNvPr id="3" name="图片占位符 2"/>
          <p:cNvSpPr>
            <a:spLocks noGrp="1"/>
          </p:cNvSpPr>
          <p:nvPr>
            <p:ph type="pic" idx="1"/>
          </p:nvPr>
        </p:nvSpPr>
        <p:spPr>
          <a:xfrm>
            <a:off x="5183288" y="457223"/>
            <a:ext cx="6172317" cy="5404031"/>
          </a:xfrm>
          <a:prstGeom prst="rect">
            <a:avLst/>
          </a:prstGeom>
        </p:spPr>
        <p:txBody>
          <a:bodyPr lIns="55691" tIns="27844" rIns="55691" bIns="27844"/>
          <a:lstStyle>
            <a:lvl1pPr marL="0" indent="0">
              <a:buNone/>
              <a:defRPr sz="3600"/>
            </a:lvl1pPr>
            <a:lvl2pPr marL="510994" indent="0">
              <a:buNone/>
              <a:defRPr sz="3067"/>
            </a:lvl2pPr>
            <a:lvl3pPr marL="1021990" indent="0">
              <a:buNone/>
              <a:defRPr sz="2667"/>
            </a:lvl3pPr>
            <a:lvl4pPr marL="1532994" indent="0">
              <a:buNone/>
              <a:defRPr sz="2267"/>
            </a:lvl4pPr>
            <a:lvl5pPr marL="2043478" indent="0">
              <a:buNone/>
              <a:defRPr sz="2267"/>
            </a:lvl5pPr>
            <a:lvl6pPr marL="2554473" indent="0">
              <a:buNone/>
              <a:defRPr sz="2267"/>
            </a:lvl6pPr>
            <a:lvl7pPr marL="3065467" indent="0">
              <a:buNone/>
              <a:defRPr sz="2267"/>
            </a:lvl7pPr>
            <a:lvl8pPr marL="3576465" indent="0">
              <a:buNone/>
              <a:defRPr sz="2267"/>
            </a:lvl8pPr>
            <a:lvl9pPr marL="4087458" indent="0">
              <a:buNone/>
              <a:defRPr sz="2267"/>
            </a:lvl9pPr>
          </a:lstStyle>
          <a:p>
            <a:endParaRPr lang="zh-CN" altLang="en-US"/>
          </a:p>
        </p:txBody>
      </p:sp>
      <p:sp>
        <p:nvSpPr>
          <p:cNvPr id="4" name="文本占位符 3"/>
          <p:cNvSpPr>
            <a:spLocks noGrp="1"/>
          </p:cNvSpPr>
          <p:nvPr>
            <p:ph type="body" sz="half" idx="2"/>
          </p:nvPr>
        </p:nvSpPr>
        <p:spPr>
          <a:xfrm>
            <a:off x="839825" y="2057470"/>
            <a:ext cx="4165428" cy="3811716"/>
          </a:xfrm>
          <a:prstGeom prst="rect">
            <a:avLst/>
          </a:prstGeom>
        </p:spPr>
        <p:txBody>
          <a:bodyPr lIns="55691" tIns="27844" rIns="55691" bIns="27844"/>
          <a:lstStyle>
            <a:lvl1pPr marL="0" indent="0">
              <a:buNone/>
              <a:defRPr sz="2267"/>
            </a:lvl1pPr>
            <a:lvl2pPr marL="510994" indent="0">
              <a:buNone/>
              <a:defRPr sz="2000"/>
            </a:lvl2pPr>
            <a:lvl3pPr marL="1021990" indent="0">
              <a:buNone/>
              <a:defRPr sz="1733"/>
            </a:lvl3pPr>
            <a:lvl4pPr marL="1532994" indent="0">
              <a:buNone/>
              <a:defRPr sz="1600"/>
            </a:lvl4pPr>
            <a:lvl5pPr marL="2043478" indent="0">
              <a:buNone/>
              <a:defRPr sz="1600"/>
            </a:lvl5pPr>
            <a:lvl6pPr marL="2554473" indent="0">
              <a:buNone/>
              <a:defRPr sz="1600"/>
            </a:lvl6pPr>
            <a:lvl7pPr marL="3065467" indent="0">
              <a:buNone/>
              <a:defRPr sz="1600"/>
            </a:lvl7pPr>
            <a:lvl8pPr marL="3576465" indent="0">
              <a:buNone/>
              <a:defRPr sz="1600"/>
            </a:lvl8pPr>
            <a:lvl9pPr marL="4087458"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425943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9" y="198996"/>
            <a:ext cx="5980067" cy="827235"/>
          </a:xfrm>
          <a:prstGeom prst="rect">
            <a:avLst/>
          </a:prstGeom>
        </p:spPr>
        <p:txBody>
          <a:bodyPr lIns="55691" tIns="27844" rIns="55691" bIns="27844"/>
          <a:lstStyle/>
          <a:p>
            <a:r>
              <a:rPr lang="zh-CN" altLang="en-US"/>
              <a:t>单击此处编辑母版标题样式</a:t>
            </a:r>
          </a:p>
        </p:txBody>
      </p:sp>
      <p:sp>
        <p:nvSpPr>
          <p:cNvPr id="3" name="竖排文字占位符 2"/>
          <p:cNvSpPr>
            <a:spLocks noGrp="1"/>
          </p:cNvSpPr>
          <p:nvPr>
            <p:ph type="body" orient="vert" idx="1"/>
          </p:nvPr>
        </p:nvSpPr>
        <p:spPr>
          <a:xfrm>
            <a:off x="332229" y="1158149"/>
            <a:ext cx="5980067" cy="3275847"/>
          </a:xfrm>
          <a:prstGeom prst="rect">
            <a:avLst/>
          </a:prstGeom>
        </p:spPr>
        <p:txBody>
          <a:bodyPr vert="eaVert"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8010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8" y="365139"/>
            <a:ext cx="2628949" cy="5812032"/>
          </a:xfrm>
          <a:prstGeom prst="rect">
            <a:avLst/>
          </a:prstGeom>
        </p:spPr>
        <p:txBody>
          <a:bodyPr vert="eaVert" lIns="55691" tIns="27844" rIns="55691" bIns="27844"/>
          <a:lstStyle/>
          <a:p>
            <a:r>
              <a:rPr lang="zh-CN" altLang="en-US"/>
              <a:t>单击此处编辑母版标题样式</a:t>
            </a:r>
          </a:p>
        </p:txBody>
      </p:sp>
      <p:sp>
        <p:nvSpPr>
          <p:cNvPr id="3" name="竖排文字占位符 2"/>
          <p:cNvSpPr>
            <a:spLocks noGrp="1"/>
          </p:cNvSpPr>
          <p:nvPr>
            <p:ph type="body" orient="vert" idx="1"/>
          </p:nvPr>
        </p:nvSpPr>
        <p:spPr>
          <a:xfrm>
            <a:off x="838222" y="365139"/>
            <a:ext cx="7734447" cy="5812032"/>
          </a:xfrm>
          <a:prstGeom prst="rect">
            <a:avLst/>
          </a:prstGeom>
        </p:spPr>
        <p:txBody>
          <a:bodyPr vert="eaVert"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43359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91" tIns="27844" rIns="55691" bIns="27844"/>
          <a:lstStyle/>
          <a:p>
            <a:r>
              <a:rPr lang="zh-CN" altLang="en-US"/>
              <a:t>单击此处编辑母版标题样式</a:t>
            </a:r>
          </a:p>
        </p:txBody>
      </p:sp>
      <p:sp>
        <p:nvSpPr>
          <p:cNvPr id="3" name="内容占位符 2"/>
          <p:cNvSpPr>
            <a:spLocks noGrp="1"/>
          </p:cNvSpPr>
          <p:nvPr>
            <p:ph sz="half" idx="1"/>
          </p:nvPr>
        </p:nvSpPr>
        <p:spPr>
          <a:xfrm>
            <a:off x="838222" y="1825687"/>
            <a:ext cx="5181697" cy="4351484"/>
          </a:xfr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26" y="1825708"/>
            <a:ext cx="5181697" cy="2098745"/>
          </a:xfr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26" y="4076858"/>
            <a:ext cx="5181697" cy="2100333"/>
          </a:xfrm>
        </p:spPr>
        <p:txBody>
          <a:bodyPr lIns="55691" tIns="27844" rIns="55691" bIns="278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84582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09D8-7FA9-236A-763F-B4794390F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617A73-2A3E-F3BC-11DC-615D117D4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E546E-4DA9-8587-33B4-D4C83E150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32A04B-CEED-6AE1-017E-7395640308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6416792-F161-8199-3DB5-1460021267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272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0FC1-A12B-A3A5-5EEC-EAD83DD67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93B6B-B1BF-58C2-C340-C5B4FCA20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0024B-0951-B910-75B3-E1325CC64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A2FB639-C3B9-5898-E1AE-D12B38DC4F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001463B-66DE-C6BC-AAA4-8F85E1527B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944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F357-8584-5C5B-9B03-39D9C79DE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690767-0212-0087-A785-CD9FC35AC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24ADDA-20D4-332D-A58E-CDC6BED103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684BC26-D8FC-25D6-3468-C90EA21B2D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0D74BDC-7A67-6E06-A959-47514E2F7B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534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DEB3-D375-8D32-7E99-D4D34EB63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7B3B6-2848-0DE6-27D8-B30FEBE8F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B2B68-86E5-4434-DC11-2A005C14D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B5A458-98F6-36C3-9B48-30C3BCB61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9BDB30E-4DDF-5396-B86E-612FD1889F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04FF470-28B7-3C9E-2B1D-9E8F4863F9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789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83CA-E939-3211-A008-22BE24102E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46C488-14B9-2108-1BA8-151CF5B17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B3F1B-8CD6-C69E-709A-56237E6801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1A6FE2-BE50-8883-2E4F-1F29DD411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8A3343-7A02-C95F-C640-491DC2DCB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20176-89CA-5592-FA12-161FBE6B89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4980735-9EC7-5BB1-5968-3D2930FECD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4F85DE02-05DE-0EED-9C17-14AE9AF65A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98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D7DC-C600-5CC0-7AE1-BF2B32D0C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05461-15F1-7902-2ABF-34ADA8AA45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05E59-D033-E3FA-B5B3-3BD3830565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B93D5-E955-AF74-EDAB-93174EF5B879}"/>
              </a:ext>
            </a:extLst>
          </p:cNvPr>
          <p:cNvSpPr>
            <a:spLocks noGrp="1"/>
          </p:cNvSpPr>
          <p:nvPr>
            <p:ph type="dt" sz="half" idx="10"/>
          </p:nvPr>
        </p:nvSpPr>
        <p:spPr/>
        <p:txBody>
          <a:bodyPr/>
          <a:lstStyle/>
          <a:p>
            <a:fld id="{B1218695-1D7E-4CFF-A450-03B9C895CF56}" type="datetimeFigureOut">
              <a:rPr lang="en-US" smtClean="0"/>
              <a:t>2/20/2025</a:t>
            </a:fld>
            <a:endParaRPr lang="en-US"/>
          </a:p>
        </p:txBody>
      </p:sp>
      <p:sp>
        <p:nvSpPr>
          <p:cNvPr id="6" name="Footer Placeholder 5">
            <a:extLst>
              <a:ext uri="{FF2B5EF4-FFF2-40B4-BE49-F238E27FC236}">
                <a16:creationId xmlns:a16="http://schemas.microsoft.com/office/drawing/2014/main" id="{2F5CB440-B20E-688E-EE2D-49119681B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C77D8-8D18-9A60-53A9-ECEF256BA564}"/>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1622188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12D5-428A-4D78-FC2B-6F3C02B7E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2729CE-EF54-E21A-CDD8-585AF6A48B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7BF7313-9798-D02E-592B-2D6728F12F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F4230D9-4D66-A7AA-DFFB-7F9A418127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510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0FCEE-4DFB-3D84-1E32-E5EE87EF0F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D3EFE29-1E0A-9CBE-0A5B-3657491129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97172EC-F71D-3B95-867C-E7740882B2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413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D401-0E65-D17E-880C-41CE777C9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225861-BC0A-7DD9-EEE7-5AD63CE34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AD9B7F-124F-982C-BA0F-B36088C91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92C00-E08A-B588-9C37-9E4D786BF2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DEFCE3-1E8A-606F-65AD-D870988AD7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E12570C-99A1-2673-A294-B6C473ADE2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906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2AC4-666B-44A3-97EA-9CEE938B3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E42393-F987-B554-5BDC-284630DD7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C8F32-03A7-2510-967C-CAAC636ED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9AFE7-7C1F-3D33-B2F1-078E1BB55B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DFC67D4-D893-3230-07F8-E1241A8F67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21A1E8C-8511-A3F0-2D0E-6B9038DDF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307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3E74-DBAA-7B54-F0C5-0F7A83898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55ED41-8C67-9AD6-6975-66857BD70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80E93-F92B-CFE2-1B9F-52C28C3565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19D7B94-97C5-7D22-7A32-2D5EE8703A4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DC8F93F-560B-8DB9-F00D-6CBA20040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6254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0C1CA-D0CA-005D-5FDB-2149DBEF10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715F5-43E9-6C1D-EEBF-BE27B77BC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76E88-D264-6146-7048-939CDEE030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13686C4-D53D-C12A-BD51-B5C686A5CC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2645C9B-7D3E-F47A-D869-E8758C1131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71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7CBF-0FB3-19F1-EEEF-CA13466B8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38459C-DEFD-A913-598C-77C324EF8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CCC9B6-8248-7EA3-1E86-BFC4E066D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C9E95-77E7-5A4D-ACFD-96BE520E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6FFD31-C307-4A0D-9FB8-C981571408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101F8A-E4DF-A918-F904-A5E0EA8F5C05}"/>
              </a:ext>
            </a:extLst>
          </p:cNvPr>
          <p:cNvSpPr>
            <a:spLocks noGrp="1"/>
          </p:cNvSpPr>
          <p:nvPr>
            <p:ph type="dt" sz="half" idx="10"/>
          </p:nvPr>
        </p:nvSpPr>
        <p:spPr/>
        <p:txBody>
          <a:bodyPr/>
          <a:lstStyle/>
          <a:p>
            <a:fld id="{B1218695-1D7E-4CFF-A450-03B9C895CF56}" type="datetimeFigureOut">
              <a:rPr lang="en-US" smtClean="0"/>
              <a:t>2/20/2025</a:t>
            </a:fld>
            <a:endParaRPr lang="en-US"/>
          </a:p>
        </p:txBody>
      </p:sp>
      <p:sp>
        <p:nvSpPr>
          <p:cNvPr id="8" name="Footer Placeholder 7">
            <a:extLst>
              <a:ext uri="{FF2B5EF4-FFF2-40B4-BE49-F238E27FC236}">
                <a16:creationId xmlns:a16="http://schemas.microsoft.com/office/drawing/2014/main" id="{5018DBA0-C99D-E6A8-5146-3EFC8B0A88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99249A-C0D2-AA9F-9492-23CC0304A375}"/>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83766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DE79-B123-440F-46A2-A6EB9367A9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B41D49-D24A-0CD1-FE3D-6FF8A794A464}"/>
              </a:ext>
            </a:extLst>
          </p:cNvPr>
          <p:cNvSpPr>
            <a:spLocks noGrp="1"/>
          </p:cNvSpPr>
          <p:nvPr>
            <p:ph type="dt" sz="half" idx="10"/>
          </p:nvPr>
        </p:nvSpPr>
        <p:spPr/>
        <p:txBody>
          <a:bodyPr/>
          <a:lstStyle/>
          <a:p>
            <a:fld id="{B1218695-1D7E-4CFF-A450-03B9C895CF56}" type="datetimeFigureOut">
              <a:rPr lang="en-US" smtClean="0"/>
              <a:t>2/20/2025</a:t>
            </a:fld>
            <a:endParaRPr lang="en-US"/>
          </a:p>
        </p:txBody>
      </p:sp>
      <p:sp>
        <p:nvSpPr>
          <p:cNvPr id="4" name="Footer Placeholder 3">
            <a:extLst>
              <a:ext uri="{FF2B5EF4-FFF2-40B4-BE49-F238E27FC236}">
                <a16:creationId xmlns:a16="http://schemas.microsoft.com/office/drawing/2014/main" id="{F0C464F1-6C79-593C-6CD0-320A8FC17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DEB11B-294B-75B5-69C8-81441D50C94F}"/>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56424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C59FB-5ECF-3932-F234-B876C37F598E}"/>
              </a:ext>
            </a:extLst>
          </p:cNvPr>
          <p:cNvSpPr>
            <a:spLocks noGrp="1"/>
          </p:cNvSpPr>
          <p:nvPr>
            <p:ph type="dt" sz="half" idx="10"/>
          </p:nvPr>
        </p:nvSpPr>
        <p:spPr/>
        <p:txBody>
          <a:bodyPr/>
          <a:lstStyle/>
          <a:p>
            <a:fld id="{B1218695-1D7E-4CFF-A450-03B9C895CF56}" type="datetimeFigureOut">
              <a:rPr lang="en-US" smtClean="0"/>
              <a:t>2/20/2025</a:t>
            </a:fld>
            <a:endParaRPr lang="en-US"/>
          </a:p>
        </p:txBody>
      </p:sp>
      <p:sp>
        <p:nvSpPr>
          <p:cNvPr id="3" name="Footer Placeholder 2">
            <a:extLst>
              <a:ext uri="{FF2B5EF4-FFF2-40B4-BE49-F238E27FC236}">
                <a16:creationId xmlns:a16="http://schemas.microsoft.com/office/drawing/2014/main" id="{FA360C85-AED5-50BF-C04C-F52BDAB6A9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2EBAB-1084-8CC1-E673-EE8B6CB73E7B}"/>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53464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26B4-8453-A18C-C94E-C1861B5F0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231B42-C33D-1F4F-771B-71AB1F8F56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1B259F-28D9-BBCD-3BDB-2D9755C99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72277-5DC1-BF96-5255-B2D73E786FBE}"/>
              </a:ext>
            </a:extLst>
          </p:cNvPr>
          <p:cNvSpPr>
            <a:spLocks noGrp="1"/>
          </p:cNvSpPr>
          <p:nvPr>
            <p:ph type="dt" sz="half" idx="10"/>
          </p:nvPr>
        </p:nvSpPr>
        <p:spPr/>
        <p:txBody>
          <a:bodyPr/>
          <a:lstStyle/>
          <a:p>
            <a:fld id="{B1218695-1D7E-4CFF-A450-03B9C895CF56}" type="datetimeFigureOut">
              <a:rPr lang="en-US" smtClean="0"/>
              <a:t>2/20/2025</a:t>
            </a:fld>
            <a:endParaRPr lang="en-US"/>
          </a:p>
        </p:txBody>
      </p:sp>
      <p:sp>
        <p:nvSpPr>
          <p:cNvPr id="6" name="Footer Placeholder 5">
            <a:extLst>
              <a:ext uri="{FF2B5EF4-FFF2-40B4-BE49-F238E27FC236}">
                <a16:creationId xmlns:a16="http://schemas.microsoft.com/office/drawing/2014/main" id="{43F373C2-1B08-9AD6-F074-8E5225AEF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4E1FC-67E0-CE84-9248-B9F10E43933D}"/>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0834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10F7-E22F-25E1-27F9-894EF93A8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BF073A-0F42-57F1-2D7D-282742D32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B3CA1B-6A01-E15D-1E5D-00781992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71B4CC-2753-DF69-8E16-75DCF9397266}"/>
              </a:ext>
            </a:extLst>
          </p:cNvPr>
          <p:cNvSpPr>
            <a:spLocks noGrp="1"/>
          </p:cNvSpPr>
          <p:nvPr>
            <p:ph type="dt" sz="half" idx="10"/>
          </p:nvPr>
        </p:nvSpPr>
        <p:spPr/>
        <p:txBody>
          <a:bodyPr/>
          <a:lstStyle/>
          <a:p>
            <a:fld id="{B1218695-1D7E-4CFF-A450-03B9C895CF56}" type="datetimeFigureOut">
              <a:rPr lang="en-US" smtClean="0"/>
              <a:t>2/20/2025</a:t>
            </a:fld>
            <a:endParaRPr lang="en-US"/>
          </a:p>
        </p:txBody>
      </p:sp>
      <p:sp>
        <p:nvSpPr>
          <p:cNvPr id="6" name="Footer Placeholder 5">
            <a:extLst>
              <a:ext uri="{FF2B5EF4-FFF2-40B4-BE49-F238E27FC236}">
                <a16:creationId xmlns:a16="http://schemas.microsoft.com/office/drawing/2014/main" id="{FDE61124-02F3-A95F-8017-884F3200F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EB274-070D-7BE5-8C7C-952E36E904B6}"/>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38436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jpeg"/><Relationship Id="rId2" Type="http://schemas.openxmlformats.org/officeDocument/2006/relationships/slideLayout" Target="../slideLayouts/slideLayout24.xml"/><Relationship Id="rId16" Type="http://schemas.microsoft.com/office/2007/relationships/hdphoto" Target="../media/hdphoto1.wdp"/><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25D3B-B9B9-49B4-2516-E171053B6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D7A580-C540-C18D-BABB-0EBF9DA56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AB4D9-4E2D-7AB3-2BA7-202F131A7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18695-1D7E-4CFF-A450-03B9C895CF56}" type="datetimeFigureOut">
              <a:rPr lang="en-US" smtClean="0"/>
              <a:t>2/20/2025</a:t>
            </a:fld>
            <a:endParaRPr lang="en-US"/>
          </a:p>
        </p:txBody>
      </p:sp>
      <p:sp>
        <p:nvSpPr>
          <p:cNvPr id="5" name="Footer Placeholder 4">
            <a:extLst>
              <a:ext uri="{FF2B5EF4-FFF2-40B4-BE49-F238E27FC236}">
                <a16:creationId xmlns:a16="http://schemas.microsoft.com/office/drawing/2014/main" id="{3A1C2BCC-0EFB-FB3F-2CF4-0A1999594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6974A-531E-B337-BACB-195EF9E19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2F93-FA35-440F-BD9A-83442E8910F9}"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828D3AA8-063F-C5D6-AB32-A23F058FDE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25349" y="180975"/>
            <a:ext cx="1266825" cy="1266825"/>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11A565ED-F883-360F-3F84-61BCBDB9367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541777" y="8070333"/>
            <a:ext cx="1266825" cy="1266825"/>
          </a:xfrm>
          <a:prstGeom prst="rect">
            <a:avLst/>
          </a:prstGeom>
        </p:spPr>
      </p:pic>
    </p:spTree>
    <p:extLst>
      <p:ext uri="{BB962C8B-B14F-4D97-AF65-F5344CB8AC3E}">
        <p14:creationId xmlns:p14="http://schemas.microsoft.com/office/powerpoint/2010/main" val="384936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8870026-7A04-4B81-BE4E-F460D5734F64}"/>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3C7057A-3CB6-4482-95B3-991E6705BD35}" type="datetimeFigureOut">
              <a:rPr lang="en-US" smtClean="0">
                <a:solidFill>
                  <a:prstClr val="black">
                    <a:tint val="75000"/>
                  </a:prstClr>
                </a:solidFill>
              </a:rPr>
              <a:pPr/>
              <a:t>2/20/2025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pic>
        <p:nvPicPr>
          <p:cNvPr id="9" name="Content Placeholder 16" descr="A picture containing text, plant&#10;&#10;Description automatically generated">
            <a:extLst>
              <a:ext uri="{FF2B5EF4-FFF2-40B4-BE49-F238E27FC236}">
                <a16:creationId xmlns:a16="http://schemas.microsoft.com/office/drawing/2014/main" id="{76014875-773D-4317-ABE7-3665BB6C4F12}"/>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spTree>
    <p:extLst>
      <p:ext uri="{BB962C8B-B14F-4D97-AF65-F5344CB8AC3E}">
        <p14:creationId xmlns:p14="http://schemas.microsoft.com/office/powerpoint/2010/main" val="2623539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31DAC78C-54D1-4EA4-B6A4-04272D64AE4F}"/>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034" name="图片 1033" descr="PPT素材-02"/>
          <p:cNvPicPr>
            <a:picLocks noChangeAspect="1"/>
          </p:cNvPicPr>
          <p:nvPr userDrawn="1"/>
        </p:nvPicPr>
        <p:blipFill>
          <a:blip r:embed="rId14"/>
          <a:stretch>
            <a:fillRect/>
          </a:stretch>
        </p:blipFill>
        <p:spPr>
          <a:xfrm>
            <a:off x="1161" y="1171"/>
            <a:ext cx="12189692" cy="6855701"/>
          </a:xfrm>
          <a:prstGeom prst="rect">
            <a:avLst/>
          </a:prstGeom>
          <a:noFill/>
          <a:ln w="9525">
            <a:noFill/>
          </a:ln>
        </p:spPr>
      </p:pic>
      <p:pic>
        <p:nvPicPr>
          <p:cNvPr id="5" name="Content Placeholder 16" descr="A picture containing text, plant&#10;&#10;Description automatically generated">
            <a:extLst>
              <a:ext uri="{FF2B5EF4-FFF2-40B4-BE49-F238E27FC236}">
                <a16:creationId xmlns:a16="http://schemas.microsoft.com/office/drawing/2014/main" id="{B2E858E2-EF69-41C6-AB7D-A469DE0268C8}"/>
              </a:ext>
            </a:extLst>
          </p:cNvPr>
          <p:cNvPicPr>
            <a:picLocks noChangeAspect="1"/>
          </p:cNvPicPr>
          <p:nvPr userDrawn="1"/>
        </p:nvPicPr>
        <p:blipFill>
          <a:blip r:embed="rId15" cstate="print">
            <a:alphaModFix amt="85000"/>
            <a:extLst>
              <a:ext uri="{BEBA8EAE-BF5A-486C-A8C5-ECC9F3942E4B}">
                <a14:imgProps xmlns:a14="http://schemas.microsoft.com/office/drawing/2010/main">
                  <a14:imgLayer r:embed="rId16">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pic>
        <p:nvPicPr>
          <p:cNvPr id="23" name="Picture 22">
            <a:extLst>
              <a:ext uri="{FF2B5EF4-FFF2-40B4-BE49-F238E27FC236}">
                <a16:creationId xmlns:a16="http://schemas.microsoft.com/office/drawing/2014/main" id="{05A62D2C-663B-4EF6-9508-FE00F3083D4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24" name="Picture 23">
            <a:extLst>
              <a:ext uri="{FF2B5EF4-FFF2-40B4-BE49-F238E27FC236}">
                <a16:creationId xmlns:a16="http://schemas.microsoft.com/office/drawing/2014/main" id="{3D40D7C7-6D45-4620-8A6E-5C3A4C78CC1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25" name="Picture 24">
            <a:extLst>
              <a:ext uri="{FF2B5EF4-FFF2-40B4-BE49-F238E27FC236}">
                <a16:creationId xmlns:a16="http://schemas.microsoft.com/office/drawing/2014/main" id="{CC4D92B2-823C-4D24-8D6E-D063EFA8F40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26" name="Picture 25">
            <a:extLst>
              <a:ext uri="{FF2B5EF4-FFF2-40B4-BE49-F238E27FC236}">
                <a16:creationId xmlns:a16="http://schemas.microsoft.com/office/drawing/2014/main" id="{C2619B1D-EAF2-4B44-8BED-E01D434B2ED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35425640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p:txStyles>
    <p:titleStyle>
      <a:lvl1pPr marL="0" lvl="0" indent="0" algn="ctr" defTabSz="1218448" eaLnBrk="1" fontAlgn="base" latinLnBrk="0" hangingPunct="1">
        <a:lnSpc>
          <a:spcPct val="100000"/>
        </a:lnSpc>
        <a:spcBef>
          <a:spcPct val="0"/>
        </a:spcBef>
        <a:spcAft>
          <a:spcPct val="0"/>
        </a:spcAft>
        <a:buClr>
          <a:srgbClr val="000000"/>
        </a:buClr>
        <a:buNone/>
        <a:defRPr sz="5867" b="0" i="0" u="none" kern="1200" baseline="0">
          <a:solidFill>
            <a:schemeClr val="tx2"/>
          </a:solidFill>
          <a:latin typeface="+mj-lt"/>
          <a:ea typeface="+mj-ea"/>
          <a:cs typeface="+mj-cs"/>
        </a:defRPr>
      </a:lvl1pPr>
    </p:titleStyle>
    <p:bodyStyle>
      <a:lvl1pPr marL="456338" lvl="0" indent="-456338" algn="l" defTabSz="1218448" eaLnBrk="1" fontAlgn="base" latinLnBrk="0" hangingPunct="1">
        <a:lnSpc>
          <a:spcPct val="100000"/>
        </a:lnSpc>
        <a:spcBef>
          <a:spcPct val="20000"/>
        </a:spcBef>
        <a:spcAft>
          <a:spcPct val="0"/>
        </a:spcAft>
        <a:buChar char="•"/>
        <a:defRPr sz="4267" b="0" i="0" u="none" kern="1200" baseline="0">
          <a:solidFill>
            <a:schemeClr val="tx1"/>
          </a:solidFill>
          <a:latin typeface="+mn-lt"/>
          <a:ea typeface="+mn-ea"/>
          <a:cs typeface="+mn-cs"/>
        </a:defRPr>
      </a:lvl1pPr>
      <a:lvl2pPr marL="990025" lvl="1" indent="-381570" algn="l" defTabSz="1218448" eaLnBrk="1" fontAlgn="base" latinLnBrk="0" hangingPunct="1">
        <a:lnSpc>
          <a:spcPct val="100000"/>
        </a:lnSpc>
        <a:spcBef>
          <a:spcPct val="20000"/>
        </a:spcBef>
        <a:spcAft>
          <a:spcPct val="0"/>
        </a:spcAft>
        <a:buChar char="–"/>
        <a:defRPr sz="3733" b="0" i="0" u="none" kern="1200" baseline="0">
          <a:solidFill>
            <a:schemeClr val="tx1"/>
          </a:solidFill>
          <a:latin typeface="+mn-lt"/>
          <a:ea typeface="+mn-ea"/>
          <a:cs typeface="+mn-cs"/>
        </a:defRPr>
      </a:lvl2pPr>
      <a:lvl3pPr marL="1522681" lvl="2" indent="-304224" algn="l" defTabSz="1218448"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3pPr>
      <a:lvl4pPr marL="2132161" lvl="3" indent="-305256"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4pPr>
      <a:lvl5pPr marL="2740623" lvl="4" indent="-304224"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5pPr>
      <a:lvl6pPr marL="2041932" lvl="5" indent="-185626"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6pPr>
      <a:lvl7pPr marL="2413186" lvl="6" indent="-185626"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7pPr>
      <a:lvl8pPr marL="2784441" lvl="7" indent="-185626"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8pPr>
      <a:lvl9pPr marL="3155716" lvl="8" indent="-185626" algn="l" defTabSz="1218448" eaLnBrk="1" fontAlgn="base" latinLnBrk="0" hangingPunct="1">
        <a:lnSpc>
          <a:spcPct val="100000"/>
        </a:lnSpc>
        <a:spcBef>
          <a:spcPct val="20000"/>
        </a:spcBef>
        <a:spcAft>
          <a:spcPct val="0"/>
        </a:spcAft>
        <a:buChar char="»"/>
        <a:defRPr sz="2667" b="0" i="0" u="none" kern="1200" baseline="0">
          <a:solidFill>
            <a:schemeClr val="tx1"/>
          </a:solidFill>
          <a:latin typeface="+mn-lt"/>
          <a:ea typeface="+mn-ea"/>
          <a:cs typeface="+mn-cs"/>
        </a:defRPr>
      </a:lvl9pPr>
    </p:bodyStyle>
    <p:otherStyle>
      <a:lvl1pPr marL="0" lvl="0" indent="0" algn="l" defTabSz="742523" eaLnBrk="1" fontAlgn="base" latinLnBrk="0" hangingPunct="1">
        <a:lnSpc>
          <a:spcPct val="100000"/>
        </a:lnSpc>
        <a:spcBef>
          <a:spcPct val="0"/>
        </a:spcBef>
        <a:spcAft>
          <a:spcPct val="0"/>
        </a:spcAft>
        <a:buNone/>
        <a:defRPr sz="1467" b="0" i="0" u="none" kern="1200" baseline="0">
          <a:solidFill>
            <a:schemeClr val="tx1"/>
          </a:solidFill>
          <a:latin typeface="+mn-lt"/>
          <a:ea typeface="+mn-ea"/>
          <a:cs typeface="+mn-cs"/>
        </a:defRPr>
      </a:lvl1pPr>
      <a:lvl2pPr marL="371261" lvl="1"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2pPr>
      <a:lvl3pPr marL="742523" lvl="2"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3pPr>
      <a:lvl4pPr marL="1113780" lvl="3"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4pPr>
      <a:lvl5pPr marL="1485038" lvl="4"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5pPr>
      <a:lvl6pPr marL="1856300" lvl="5"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6pPr>
      <a:lvl7pPr marL="2227555" lvl="6"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7pPr>
      <a:lvl8pPr marL="2598815" lvl="7"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8pPr>
      <a:lvl9pPr marL="2970076" lvl="8" indent="0" algn="l" defTabSz="742523"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0ADF4-5034-1009-A601-134AC08BE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D68BD-3908-5044-7354-2B26A3C25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948C-81BD-1BD1-162F-14DA5E4DE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C0A70B-2083-40B8-8CCF-8BD1ADD80E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54B3DAF-EFDA-D121-2EB2-C1D65E078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C9A3648-712D-9F81-1580-FC42F7E7B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8A1E27-78F0-44E9-8EC3-F70B39BB72D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A white circle with leaves and blue text&#10;&#10;Description automatically generated">
            <a:extLst>
              <a:ext uri="{FF2B5EF4-FFF2-40B4-BE49-F238E27FC236}">
                <a16:creationId xmlns:a16="http://schemas.microsoft.com/office/drawing/2014/main" id="{019B11A6-5351-10F7-B16A-85A912C6F56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DB7FD025-7B71-FD82-22DC-FEE097FF8C5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689934" y="8919410"/>
            <a:ext cx="1257299" cy="1257299"/>
          </a:xfrm>
          <a:prstGeom prst="rect">
            <a:avLst/>
          </a:prstGeom>
        </p:spPr>
      </p:pic>
    </p:spTree>
    <p:extLst>
      <p:ext uri="{BB962C8B-B14F-4D97-AF65-F5344CB8AC3E}">
        <p14:creationId xmlns:p14="http://schemas.microsoft.com/office/powerpoint/2010/main" val="21302837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8.xml"/><Relationship Id="rId7" Type="http://schemas.openxmlformats.org/officeDocument/2006/relationships/slide" Target="slide7.xml"/><Relationship Id="rId12"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slide" Target="slide9.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635370" y="345161"/>
            <a:ext cx="8989087" cy="103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920" fontAlgn="base">
              <a:spcBef>
                <a:spcPct val="50000"/>
              </a:spcBef>
              <a:spcAft>
                <a:spcPct val="0"/>
              </a:spcAft>
            </a:pPr>
            <a:r>
              <a:rPr lang="vi-VN" altLang="en-US" sz="2400" b="1" dirty="0">
                <a:latin typeface="Times New Roman" pitchFamily="18" charset="0"/>
              </a:rPr>
              <a:t>PHÒNG </a:t>
            </a:r>
            <a:r>
              <a:rPr lang="en-US" altLang="en-US" sz="2400" b="1" dirty="0">
                <a:latin typeface="Times New Roman" pitchFamily="18" charset="0"/>
              </a:rPr>
              <a:t>GIÁO DỤC VÀ ĐÀO TẠO </a:t>
            </a:r>
            <a:r>
              <a:rPr lang="vi-VN" altLang="en-US" sz="2400" b="1" dirty="0">
                <a:latin typeface="Times New Roman" pitchFamily="18" charset="0"/>
              </a:rPr>
              <a:t>TIÊN LÃNG</a:t>
            </a:r>
            <a:endParaRPr lang="en-US" altLang="en-US" sz="2400" b="1" dirty="0">
              <a:latin typeface="Times New Roman" pitchFamily="18" charset="0"/>
            </a:endParaRPr>
          </a:p>
          <a:p>
            <a:pPr algn="ctr" defTabSz="684920" fontAlgn="base">
              <a:spcBef>
                <a:spcPct val="50000"/>
              </a:spcBef>
              <a:spcAft>
                <a:spcPct val="0"/>
              </a:spcAft>
            </a:pPr>
            <a:r>
              <a:rPr lang="vi-VN" altLang="en-US" sz="2400" b="1" dirty="0" smtClean="0">
                <a:latin typeface="Times New Roman" pitchFamily="18" charset="0"/>
              </a:rPr>
              <a:t>TRƯỜNG TIỂU HỌC CẤP TIẾN</a:t>
            </a:r>
            <a:endParaRPr lang="en-US" altLang="en-US" sz="2400" b="1" dirty="0">
              <a:latin typeface="Times New Roman" pitchFamily="18" charset="0"/>
            </a:endParaRP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5257800"/>
            <a:ext cx="1219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4"/>
          <p:cNvSpPr txBox="1">
            <a:spLocks noChangeArrowheads="1"/>
          </p:cNvSpPr>
          <p:nvPr/>
        </p:nvSpPr>
        <p:spPr bwMode="auto">
          <a:xfrm>
            <a:off x="1565030" y="4914428"/>
            <a:ext cx="9488626" cy="162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4920" eaLnBrk="1" fontAlgn="base" hangingPunct="1">
              <a:spcBef>
                <a:spcPts val="1348"/>
              </a:spcBef>
              <a:spcAft>
                <a:spcPct val="0"/>
              </a:spcAft>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Giáo</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Nguyễn Văn Cường</a:t>
            </a:r>
          </a:p>
          <a:p>
            <a:pPr defTabSz="684920" eaLnBrk="1" fontAlgn="base" hangingPunct="1">
              <a:spcBef>
                <a:spcPts val="1348"/>
              </a:spcBef>
              <a:spcAft>
                <a:spcPct val="0"/>
              </a:spcAft>
              <a:defRPr/>
            </a:pP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423406" y="-42405"/>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270795" y="24672"/>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V="1">
            <a:off x="3934583" y="1377171"/>
            <a:ext cx="4483704" cy="0"/>
          </a:xfrm>
          <a:prstGeom prst="line">
            <a:avLst/>
          </a:prstGeom>
          <a:ln/>
        </p:spPr>
        <p:style>
          <a:lnRef idx="1">
            <a:schemeClr val="dk1"/>
          </a:lnRef>
          <a:fillRef idx="0">
            <a:schemeClr val="dk1"/>
          </a:fillRef>
          <a:effectRef idx="0">
            <a:schemeClr val="dk1"/>
          </a:effectRef>
          <a:fontRef idx="minor">
            <a:schemeClr val="tx1"/>
          </a:fontRef>
        </p:style>
      </p:cxnSp>
      <p:pic>
        <p:nvPicPr>
          <p:cNvPr id="11"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2000" y="5477565"/>
            <a:ext cx="2336800" cy="120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593772" y="6087646"/>
            <a:ext cx="3178628" cy="369332"/>
          </a:xfrm>
          <a:prstGeom prst="rect">
            <a:avLst/>
          </a:prstGeom>
          <a:noFill/>
        </p:spPr>
        <p:txBody>
          <a:bodyPr wrap="square" rtlCol="0">
            <a:spAutoFit/>
          </a:bodyPr>
          <a:lstStyle/>
          <a:p>
            <a:r>
              <a:rPr lang="en-US" b="1" i="1" dirty="0" err="1">
                <a:latin typeface="Times New Roman" panose="02020603050405020304" pitchFamily="18" charset="0"/>
                <a:cs typeface="Times New Roman" panose="02020603050405020304" pitchFamily="18" charset="0"/>
              </a:rPr>
              <a:t>Năm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học</a:t>
            </a:r>
            <a:r>
              <a:rPr lang="en-US" b="1" i="1" dirty="0">
                <a:latin typeface="Times New Roman" panose="02020603050405020304" pitchFamily="18" charset="0"/>
                <a:cs typeface="Times New Roman" panose="02020603050405020304" pitchFamily="18" charset="0"/>
              </a:rPr>
              <a:t>: </a:t>
            </a:r>
            <a:r>
              <a:rPr lang="vi-VN" b="1" i="1" dirty="0">
                <a:latin typeface="Times New Roman" panose="02020603050405020304" pitchFamily="18" charset="0"/>
                <a:cs typeface="Times New Roman" panose="02020603050405020304" pitchFamily="18" charset="0"/>
              </a:rPr>
              <a:t>2024</a:t>
            </a:r>
            <a:r>
              <a:rPr lang="en-US" b="1" i="1" dirty="0">
                <a:latin typeface="Times New Roman" panose="02020603050405020304" pitchFamily="18" charset="0"/>
                <a:cs typeface="Times New Roman" panose="02020603050405020304" pitchFamily="18" charset="0"/>
              </a:rPr>
              <a:t> - </a:t>
            </a:r>
            <a:r>
              <a:rPr lang="vi-VN" b="1" i="1" dirty="0">
                <a:latin typeface="Times New Roman" panose="02020603050405020304" pitchFamily="18" charset="0"/>
                <a:cs typeface="Times New Roman" panose="02020603050405020304" pitchFamily="18" charset="0"/>
              </a:rPr>
              <a:t>2025</a:t>
            </a:r>
            <a:endParaRPr lang="en-US" b="1"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565030" y="2378314"/>
            <a:ext cx="8669216" cy="1569660"/>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    </a:t>
            </a:r>
            <a:r>
              <a:rPr lang="vi-VN" sz="3200" b="1" dirty="0" smtClean="0">
                <a:solidFill>
                  <a:schemeClr val="accent5">
                    <a:lumMod val="75000"/>
                  </a:schemeClr>
                </a:solidFill>
                <a:latin typeface="Times New Roman" panose="02020603050405020304" pitchFamily="18" charset="0"/>
                <a:cs typeface="Times New Roman" panose="02020603050405020304" pitchFamily="18" charset="0"/>
              </a:rPr>
              <a:t>LỊCH SỬ VÀ ĐỊA LÍ</a:t>
            </a:r>
          </a:p>
          <a:p>
            <a:pPr algn="ctr"/>
            <a:r>
              <a:rPr lang="vi-VN" sz="3200" b="1" dirty="0" smtClean="0">
                <a:solidFill>
                  <a:srgbClr val="002060"/>
                </a:solidFill>
                <a:latin typeface="Times New Roman" panose="02020603050405020304" pitchFamily="18" charset="0"/>
                <a:cs typeface="Times New Roman" panose="02020603050405020304" pitchFamily="18" charset="0"/>
              </a:rPr>
              <a:t>Bài 13: VĂN MIẾU – QUỐC TỬ GIÁM  </a:t>
            </a:r>
            <a:r>
              <a:rPr lang="vi-VN" sz="3200" b="1" dirty="0" smtClean="0">
                <a:latin typeface="Times New Roman" panose="02020603050405020304" pitchFamily="18" charset="0"/>
                <a:cs typeface="Times New Roman" panose="02020603050405020304" pitchFamily="18" charset="0"/>
              </a:rPr>
              <a:t>      (Tiết 1)</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3451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162046" y="1"/>
            <a:ext cx="11702005" cy="2199190"/>
          </a:xfrm>
          <a:custGeom>
            <a:avLst/>
            <a:gdLst>
              <a:gd name="connsiteX0" fmla="*/ 0 w 10562227"/>
              <a:gd name="connsiteY0" fmla="*/ 1006062 h 2012124"/>
              <a:gd name="connsiteX1" fmla="*/ 1006062 w 10562227"/>
              <a:gd name="connsiteY1" fmla="*/ 0 h 2012124"/>
              <a:gd name="connsiteX2" fmla="*/ 1663762 w 10562227"/>
              <a:gd name="connsiteY2" fmla="*/ 0 h 2012124"/>
              <a:gd name="connsiteX3" fmla="*/ 2321462 w 10562227"/>
              <a:gd name="connsiteY3" fmla="*/ 0 h 2012124"/>
              <a:gd name="connsiteX4" fmla="*/ 2808161 w 10562227"/>
              <a:gd name="connsiteY4" fmla="*/ 0 h 2012124"/>
              <a:gd name="connsiteX5" fmla="*/ 3294859 w 10562227"/>
              <a:gd name="connsiteY5" fmla="*/ 0 h 2012124"/>
              <a:gd name="connsiteX6" fmla="*/ 3696056 w 10562227"/>
              <a:gd name="connsiteY6" fmla="*/ 0 h 2012124"/>
              <a:gd name="connsiteX7" fmla="*/ 4439257 w 10562227"/>
              <a:gd name="connsiteY7" fmla="*/ 0 h 2012124"/>
              <a:gd name="connsiteX8" fmla="*/ 5011456 w 10562227"/>
              <a:gd name="connsiteY8" fmla="*/ 0 h 2012124"/>
              <a:gd name="connsiteX9" fmla="*/ 5754658 w 10562227"/>
              <a:gd name="connsiteY9" fmla="*/ 0 h 2012124"/>
              <a:gd name="connsiteX10" fmla="*/ 6241356 w 10562227"/>
              <a:gd name="connsiteY10" fmla="*/ 0 h 2012124"/>
              <a:gd name="connsiteX11" fmla="*/ 6899056 w 10562227"/>
              <a:gd name="connsiteY11" fmla="*/ 0 h 2012124"/>
              <a:gd name="connsiteX12" fmla="*/ 7642257 w 10562227"/>
              <a:gd name="connsiteY12" fmla="*/ 0 h 2012124"/>
              <a:gd name="connsiteX13" fmla="*/ 8214457 w 10562227"/>
              <a:gd name="connsiteY13" fmla="*/ 0 h 2012124"/>
              <a:gd name="connsiteX14" fmla="*/ 8786656 w 10562227"/>
              <a:gd name="connsiteY14" fmla="*/ 0 h 2012124"/>
              <a:gd name="connsiteX15" fmla="*/ 9556165 w 10562227"/>
              <a:gd name="connsiteY15" fmla="*/ 0 h 2012124"/>
              <a:gd name="connsiteX16" fmla="*/ 10562227 w 10562227"/>
              <a:gd name="connsiteY16" fmla="*/ 1006062 h 2012124"/>
              <a:gd name="connsiteX17" fmla="*/ 10562227 w 10562227"/>
              <a:gd name="connsiteY17" fmla="*/ 1006062 h 2012124"/>
              <a:gd name="connsiteX18" fmla="*/ 9556165 w 10562227"/>
              <a:gd name="connsiteY18" fmla="*/ 2012124 h 2012124"/>
              <a:gd name="connsiteX19" fmla="*/ 8983966 w 10562227"/>
              <a:gd name="connsiteY19" fmla="*/ 2012124 h 2012124"/>
              <a:gd name="connsiteX20" fmla="*/ 8326266 w 10562227"/>
              <a:gd name="connsiteY20" fmla="*/ 2012124 h 2012124"/>
              <a:gd name="connsiteX21" fmla="*/ 7668565 w 10562227"/>
              <a:gd name="connsiteY21" fmla="*/ 2012124 h 2012124"/>
              <a:gd name="connsiteX22" fmla="*/ 7010865 w 10562227"/>
              <a:gd name="connsiteY22" fmla="*/ 2012124 h 2012124"/>
              <a:gd name="connsiteX23" fmla="*/ 6267664 w 10562227"/>
              <a:gd name="connsiteY23" fmla="*/ 2012124 h 2012124"/>
              <a:gd name="connsiteX24" fmla="*/ 5695465 w 10562227"/>
              <a:gd name="connsiteY24" fmla="*/ 2012124 h 2012124"/>
              <a:gd name="connsiteX25" fmla="*/ 5037764 w 10562227"/>
              <a:gd name="connsiteY25" fmla="*/ 2012124 h 2012124"/>
              <a:gd name="connsiteX26" fmla="*/ 4551066 w 10562227"/>
              <a:gd name="connsiteY26" fmla="*/ 2012124 h 2012124"/>
              <a:gd name="connsiteX27" fmla="*/ 3978867 w 10562227"/>
              <a:gd name="connsiteY27" fmla="*/ 2012124 h 2012124"/>
              <a:gd name="connsiteX28" fmla="*/ 3492169 w 10562227"/>
              <a:gd name="connsiteY28" fmla="*/ 2012124 h 2012124"/>
              <a:gd name="connsiteX29" fmla="*/ 3005471 w 10562227"/>
              <a:gd name="connsiteY29" fmla="*/ 2012124 h 2012124"/>
              <a:gd name="connsiteX30" fmla="*/ 2262269 w 10562227"/>
              <a:gd name="connsiteY30" fmla="*/ 2012124 h 2012124"/>
              <a:gd name="connsiteX31" fmla="*/ 1006062 w 10562227"/>
              <a:gd name="connsiteY31" fmla="*/ 2012124 h 2012124"/>
              <a:gd name="connsiteX32" fmla="*/ 0 w 10562227"/>
              <a:gd name="connsiteY32" fmla="*/ 1006062 h 20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62227" h="2012124" fill="none" extrusionOk="0">
                <a:moveTo>
                  <a:pt x="0" y="1006062"/>
                </a:moveTo>
                <a:cubicBezTo>
                  <a:pt x="-103712" y="421049"/>
                  <a:pt x="516054" y="54081"/>
                  <a:pt x="1006062" y="0"/>
                </a:cubicBezTo>
                <a:cubicBezTo>
                  <a:pt x="1144393" y="-32337"/>
                  <a:pt x="1446424" y="-21651"/>
                  <a:pt x="1663762" y="0"/>
                </a:cubicBezTo>
                <a:cubicBezTo>
                  <a:pt x="1881100" y="21651"/>
                  <a:pt x="2030843" y="-25414"/>
                  <a:pt x="2321462" y="0"/>
                </a:cubicBezTo>
                <a:cubicBezTo>
                  <a:pt x="2612081" y="25414"/>
                  <a:pt x="2567678" y="-16050"/>
                  <a:pt x="2808161" y="0"/>
                </a:cubicBezTo>
                <a:cubicBezTo>
                  <a:pt x="3048644" y="16050"/>
                  <a:pt x="3166283" y="-14006"/>
                  <a:pt x="3294859" y="0"/>
                </a:cubicBezTo>
                <a:cubicBezTo>
                  <a:pt x="3423435" y="14006"/>
                  <a:pt x="3555346" y="11427"/>
                  <a:pt x="3696056" y="0"/>
                </a:cubicBezTo>
                <a:cubicBezTo>
                  <a:pt x="3836766" y="-11427"/>
                  <a:pt x="4257809" y="-49"/>
                  <a:pt x="4439257" y="0"/>
                </a:cubicBezTo>
                <a:cubicBezTo>
                  <a:pt x="4620705" y="49"/>
                  <a:pt x="4808876" y="19823"/>
                  <a:pt x="5011456" y="0"/>
                </a:cubicBezTo>
                <a:cubicBezTo>
                  <a:pt x="5214036" y="-19823"/>
                  <a:pt x="5419094" y="29749"/>
                  <a:pt x="5754658" y="0"/>
                </a:cubicBezTo>
                <a:cubicBezTo>
                  <a:pt x="6090222" y="-29749"/>
                  <a:pt x="6012337" y="-16656"/>
                  <a:pt x="6241356" y="0"/>
                </a:cubicBezTo>
                <a:cubicBezTo>
                  <a:pt x="6470375" y="16656"/>
                  <a:pt x="6703186" y="-4317"/>
                  <a:pt x="6899056" y="0"/>
                </a:cubicBezTo>
                <a:cubicBezTo>
                  <a:pt x="7094926" y="4317"/>
                  <a:pt x="7287137" y="18816"/>
                  <a:pt x="7642257" y="0"/>
                </a:cubicBezTo>
                <a:cubicBezTo>
                  <a:pt x="7997377" y="-18816"/>
                  <a:pt x="7961701" y="-15775"/>
                  <a:pt x="8214457" y="0"/>
                </a:cubicBezTo>
                <a:cubicBezTo>
                  <a:pt x="8467213" y="15775"/>
                  <a:pt x="8652680" y="-14512"/>
                  <a:pt x="8786656" y="0"/>
                </a:cubicBezTo>
                <a:cubicBezTo>
                  <a:pt x="8920632" y="14512"/>
                  <a:pt x="9391735" y="-32796"/>
                  <a:pt x="9556165" y="0"/>
                </a:cubicBezTo>
                <a:cubicBezTo>
                  <a:pt x="10021123" y="45167"/>
                  <a:pt x="10526768" y="440236"/>
                  <a:pt x="10562227" y="1006062"/>
                </a:cubicBezTo>
                <a:lnTo>
                  <a:pt x="10562227" y="1006062"/>
                </a:lnTo>
                <a:cubicBezTo>
                  <a:pt x="10473284" y="1557889"/>
                  <a:pt x="10094356" y="2001679"/>
                  <a:pt x="9556165" y="2012124"/>
                </a:cubicBezTo>
                <a:cubicBezTo>
                  <a:pt x="9380695" y="2018304"/>
                  <a:pt x="9174623" y="1990827"/>
                  <a:pt x="8983966" y="2012124"/>
                </a:cubicBezTo>
                <a:cubicBezTo>
                  <a:pt x="8793309" y="2033421"/>
                  <a:pt x="8481195" y="2039932"/>
                  <a:pt x="8326266" y="2012124"/>
                </a:cubicBezTo>
                <a:cubicBezTo>
                  <a:pt x="8171337" y="1984316"/>
                  <a:pt x="7819604" y="2012444"/>
                  <a:pt x="7668565" y="2012124"/>
                </a:cubicBezTo>
                <a:cubicBezTo>
                  <a:pt x="7517526" y="2011804"/>
                  <a:pt x="7309052" y="2029370"/>
                  <a:pt x="7010865" y="2012124"/>
                </a:cubicBezTo>
                <a:cubicBezTo>
                  <a:pt x="6712678" y="1994878"/>
                  <a:pt x="6457128" y="2015114"/>
                  <a:pt x="6267664" y="2012124"/>
                </a:cubicBezTo>
                <a:cubicBezTo>
                  <a:pt x="6078200" y="2009134"/>
                  <a:pt x="5827475" y="2000423"/>
                  <a:pt x="5695465" y="2012124"/>
                </a:cubicBezTo>
                <a:cubicBezTo>
                  <a:pt x="5563455" y="2023825"/>
                  <a:pt x="5203105" y="2018069"/>
                  <a:pt x="5037764" y="2012124"/>
                </a:cubicBezTo>
                <a:cubicBezTo>
                  <a:pt x="4872423" y="2006179"/>
                  <a:pt x="4793320" y="2027127"/>
                  <a:pt x="4551066" y="2012124"/>
                </a:cubicBezTo>
                <a:cubicBezTo>
                  <a:pt x="4308812" y="1997121"/>
                  <a:pt x="4177567" y="2020968"/>
                  <a:pt x="3978867" y="2012124"/>
                </a:cubicBezTo>
                <a:cubicBezTo>
                  <a:pt x="3780167" y="2003280"/>
                  <a:pt x="3638850" y="2008232"/>
                  <a:pt x="3492169" y="2012124"/>
                </a:cubicBezTo>
                <a:cubicBezTo>
                  <a:pt x="3345488" y="2016016"/>
                  <a:pt x="3177892" y="2029224"/>
                  <a:pt x="3005471" y="2012124"/>
                </a:cubicBezTo>
                <a:cubicBezTo>
                  <a:pt x="2833050" y="1995024"/>
                  <a:pt x="2599145" y="1981630"/>
                  <a:pt x="2262269" y="2012124"/>
                </a:cubicBezTo>
                <a:cubicBezTo>
                  <a:pt x="1925393" y="2042618"/>
                  <a:pt x="1577162" y="1976452"/>
                  <a:pt x="1006062" y="2012124"/>
                </a:cubicBezTo>
                <a:cubicBezTo>
                  <a:pt x="353713" y="2077872"/>
                  <a:pt x="72563" y="1543372"/>
                  <a:pt x="0" y="1006062"/>
                </a:cubicBezTo>
                <a:close/>
              </a:path>
              <a:path w="10562227" h="2012124" stroke="0" extrusionOk="0">
                <a:moveTo>
                  <a:pt x="0" y="1006062"/>
                </a:moveTo>
                <a:cubicBezTo>
                  <a:pt x="-74683" y="528812"/>
                  <a:pt x="463790" y="56521"/>
                  <a:pt x="1006062" y="0"/>
                </a:cubicBezTo>
                <a:cubicBezTo>
                  <a:pt x="1217366" y="-206"/>
                  <a:pt x="1268124" y="21362"/>
                  <a:pt x="1492760" y="0"/>
                </a:cubicBezTo>
                <a:cubicBezTo>
                  <a:pt x="1717396" y="-21362"/>
                  <a:pt x="1889155" y="-9767"/>
                  <a:pt x="2064959" y="0"/>
                </a:cubicBezTo>
                <a:cubicBezTo>
                  <a:pt x="2240763" y="9767"/>
                  <a:pt x="2317364" y="11600"/>
                  <a:pt x="2466157" y="0"/>
                </a:cubicBezTo>
                <a:cubicBezTo>
                  <a:pt x="2614950" y="-11600"/>
                  <a:pt x="2969053" y="-28205"/>
                  <a:pt x="3209358" y="0"/>
                </a:cubicBezTo>
                <a:cubicBezTo>
                  <a:pt x="3449663" y="28205"/>
                  <a:pt x="3449506" y="11250"/>
                  <a:pt x="3610555" y="0"/>
                </a:cubicBezTo>
                <a:cubicBezTo>
                  <a:pt x="3771604" y="-11250"/>
                  <a:pt x="4046772" y="5059"/>
                  <a:pt x="4268255" y="0"/>
                </a:cubicBezTo>
                <a:cubicBezTo>
                  <a:pt x="4489738" y="-5059"/>
                  <a:pt x="4567338" y="7091"/>
                  <a:pt x="4754953" y="0"/>
                </a:cubicBezTo>
                <a:cubicBezTo>
                  <a:pt x="4942568" y="-7091"/>
                  <a:pt x="5014007" y="-14698"/>
                  <a:pt x="5241651" y="0"/>
                </a:cubicBezTo>
                <a:cubicBezTo>
                  <a:pt x="5469295" y="14698"/>
                  <a:pt x="5552867" y="343"/>
                  <a:pt x="5642849" y="0"/>
                </a:cubicBezTo>
                <a:cubicBezTo>
                  <a:pt x="5732831" y="-343"/>
                  <a:pt x="5900163" y="13044"/>
                  <a:pt x="6044046" y="0"/>
                </a:cubicBezTo>
                <a:cubicBezTo>
                  <a:pt x="6187929" y="-13044"/>
                  <a:pt x="6371083" y="-929"/>
                  <a:pt x="6530744" y="0"/>
                </a:cubicBezTo>
                <a:cubicBezTo>
                  <a:pt x="6690405" y="929"/>
                  <a:pt x="6853932" y="1197"/>
                  <a:pt x="7102943" y="0"/>
                </a:cubicBezTo>
                <a:cubicBezTo>
                  <a:pt x="7351954" y="-1197"/>
                  <a:pt x="7566670" y="31158"/>
                  <a:pt x="7846144" y="0"/>
                </a:cubicBezTo>
                <a:cubicBezTo>
                  <a:pt x="8125618" y="-31158"/>
                  <a:pt x="8288783" y="-11788"/>
                  <a:pt x="8503845" y="0"/>
                </a:cubicBezTo>
                <a:cubicBezTo>
                  <a:pt x="8718907" y="11788"/>
                  <a:pt x="9201146" y="-28292"/>
                  <a:pt x="9556165" y="0"/>
                </a:cubicBezTo>
                <a:cubicBezTo>
                  <a:pt x="10059848" y="-13952"/>
                  <a:pt x="10632211" y="453762"/>
                  <a:pt x="10562227" y="1006062"/>
                </a:cubicBezTo>
                <a:lnTo>
                  <a:pt x="10562227" y="1006062"/>
                </a:lnTo>
                <a:cubicBezTo>
                  <a:pt x="10540488" y="1506490"/>
                  <a:pt x="10081498" y="2026563"/>
                  <a:pt x="9556165" y="2012124"/>
                </a:cubicBezTo>
                <a:cubicBezTo>
                  <a:pt x="9336385" y="2018306"/>
                  <a:pt x="9188148" y="1995822"/>
                  <a:pt x="8983966" y="2012124"/>
                </a:cubicBezTo>
                <a:cubicBezTo>
                  <a:pt x="8779784" y="2028426"/>
                  <a:pt x="8471852" y="1975411"/>
                  <a:pt x="8240765" y="2012124"/>
                </a:cubicBezTo>
                <a:cubicBezTo>
                  <a:pt x="8009678" y="2048837"/>
                  <a:pt x="7761324" y="1989166"/>
                  <a:pt x="7497563" y="2012124"/>
                </a:cubicBezTo>
                <a:cubicBezTo>
                  <a:pt x="7233802" y="2035082"/>
                  <a:pt x="6928422" y="2019816"/>
                  <a:pt x="6668861" y="2012124"/>
                </a:cubicBezTo>
                <a:cubicBezTo>
                  <a:pt x="6409300" y="2004432"/>
                  <a:pt x="6206660" y="1981906"/>
                  <a:pt x="6011161" y="2012124"/>
                </a:cubicBezTo>
                <a:cubicBezTo>
                  <a:pt x="5815662" y="2042342"/>
                  <a:pt x="5505333" y="2022162"/>
                  <a:pt x="5182458" y="2012124"/>
                </a:cubicBezTo>
                <a:cubicBezTo>
                  <a:pt x="4859583" y="2002086"/>
                  <a:pt x="4796493" y="2010541"/>
                  <a:pt x="4695760" y="2012124"/>
                </a:cubicBezTo>
                <a:cubicBezTo>
                  <a:pt x="4595027" y="2013707"/>
                  <a:pt x="4261961" y="2032387"/>
                  <a:pt x="4123561" y="2012124"/>
                </a:cubicBezTo>
                <a:cubicBezTo>
                  <a:pt x="3985161" y="1991861"/>
                  <a:pt x="3567664" y="1976624"/>
                  <a:pt x="3380360" y="2012124"/>
                </a:cubicBezTo>
                <a:cubicBezTo>
                  <a:pt x="3193056" y="2047624"/>
                  <a:pt x="2876781" y="1991784"/>
                  <a:pt x="2637159" y="2012124"/>
                </a:cubicBezTo>
                <a:cubicBezTo>
                  <a:pt x="2397537" y="2032464"/>
                  <a:pt x="2255086" y="2008965"/>
                  <a:pt x="1979458" y="2012124"/>
                </a:cubicBezTo>
                <a:cubicBezTo>
                  <a:pt x="1703830" y="2015283"/>
                  <a:pt x="1705507" y="2028786"/>
                  <a:pt x="1578261" y="2012124"/>
                </a:cubicBezTo>
                <a:cubicBezTo>
                  <a:pt x="1451015" y="1995462"/>
                  <a:pt x="1248785" y="1996420"/>
                  <a:pt x="1006062" y="2012124"/>
                </a:cubicBezTo>
                <a:cubicBezTo>
                  <a:pt x="452686" y="2036952"/>
                  <a:pt x="116592" y="1571601"/>
                  <a:pt x="0" y="1006062"/>
                </a:cubicBezTo>
                <a:close/>
              </a:path>
            </a:pathLst>
          </a:custGeom>
          <a:solidFill>
            <a:schemeClr val="bg1"/>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2060"/>
                </a:solidFill>
                <a:latin typeface="Times New Roman" panose="02020603050405020304" pitchFamily="18" charset="0"/>
                <a:ea typeface="宋体"/>
                <a:cs typeface="Times New Roman" panose="02020603050405020304" pitchFamily="18" charset="0"/>
              </a:rPr>
              <a:t> 4</a:t>
            </a:r>
            <a:r>
              <a:rPr lang="en-US" sz="4000" b="1" dirty="0">
                <a:solidFill>
                  <a:srgbClr val="002060"/>
                </a:solidFill>
                <a:latin typeface="Times New Roman" panose="02020603050405020304" pitchFamily="18" charset="0"/>
                <a:ea typeface="宋体"/>
                <a:cs typeface="Times New Roman" panose="02020603050405020304" pitchFamily="18" charset="0"/>
              </a:rPr>
              <a:t>. </a:t>
            </a:r>
            <a:r>
              <a:rPr lang="vi-VN" sz="4000" b="1" dirty="0">
                <a:solidFill>
                  <a:srgbClr val="002060"/>
                </a:solidFill>
                <a:latin typeface="Times New Roman" panose="02020603050405020304" pitchFamily="18" charset="0"/>
                <a:cs typeface="Times New Roman" panose="02020603050405020304" pitchFamily="18" charset="0"/>
              </a:rPr>
              <a:t>Ngày 16-7-1999, Hà Nội được UNESCO trao tặng danh hiệu gì?</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4" name="Picture 3">
            <a:hlinkClick r:id="rId4" action="ppaction://hlinksldjump"/>
            <a:extLst>
              <a:ext uri="{FF2B5EF4-FFF2-40B4-BE49-F238E27FC236}">
                <a16:creationId xmlns:a16="http://schemas.microsoft.com/office/drawing/2014/main" id="{56F41217-9200-4ED5-BA81-3B1E8C7566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sp>
        <p:nvSpPr>
          <p:cNvPr id="2" name="TextBox 1"/>
          <p:cNvSpPr txBox="1"/>
          <p:nvPr/>
        </p:nvSpPr>
        <p:spPr>
          <a:xfrm>
            <a:off x="1993391" y="3677901"/>
            <a:ext cx="9297261" cy="707886"/>
          </a:xfrm>
          <a:prstGeom prst="rect">
            <a:avLst/>
          </a:prstGeom>
          <a:solidFill>
            <a:srgbClr val="FFFF00"/>
          </a:solidFill>
        </p:spPr>
        <p:txBody>
          <a:bodyPr wrap="square" rtlCol="0">
            <a:spAutoFit/>
          </a:bodyPr>
          <a:lstStyle/>
          <a:p>
            <a:r>
              <a:rPr lang="en-US" sz="4000" dirty="0" smtClean="0">
                <a:solidFill>
                  <a:srgbClr val="002060"/>
                </a:solidFill>
                <a:latin typeface="Times New Roman" panose="02020603050405020304" pitchFamily="18" charset="0"/>
                <a:cs typeface="Times New Roman" panose="02020603050405020304" pitchFamily="18" charset="0"/>
              </a:rPr>
              <a:t>B. </a:t>
            </a:r>
            <a:r>
              <a:rPr lang="en-US" sz="4000" dirty="0" err="1" smtClean="0">
                <a:solidFill>
                  <a:srgbClr val="002060"/>
                </a:solidFill>
                <a:latin typeface="Times New Roman" panose="02020603050405020304" pitchFamily="18" charset="0"/>
                <a:cs typeface="Times New Roman" panose="02020603050405020304" pitchFamily="18" charset="0"/>
              </a:rPr>
              <a:t>Thành</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phố</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vì</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hòa</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bình</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93392" y="2895016"/>
            <a:ext cx="6270498" cy="707886"/>
          </a:xfrm>
          <a:prstGeom prst="rect">
            <a:avLst/>
          </a:prstGeom>
          <a:solidFill>
            <a:srgbClr val="FFFF00"/>
          </a:solidFill>
        </p:spPr>
        <p:txBody>
          <a:bodyPr wrap="square" rtlCol="0">
            <a:spAutoFit/>
          </a:bodyPr>
          <a:lstStyle/>
          <a:p>
            <a:r>
              <a:rPr lang="en-US" sz="4000" dirty="0" smtClean="0">
                <a:solidFill>
                  <a:srgbClr val="002060"/>
                </a:solidFill>
                <a:latin typeface="Times New Roman" panose="02020603050405020304" pitchFamily="18" charset="0"/>
                <a:cs typeface="Times New Roman" panose="02020603050405020304" pitchFamily="18" charset="0"/>
              </a:rPr>
              <a:t>A. </a:t>
            </a:r>
            <a:r>
              <a:rPr lang="en-US" sz="4000" dirty="0" err="1" smtClean="0">
                <a:solidFill>
                  <a:srgbClr val="002060"/>
                </a:solidFill>
                <a:latin typeface="Times New Roman" panose="02020603050405020304" pitchFamily="18" charset="0"/>
                <a:cs typeface="Times New Roman" panose="02020603050405020304" pitchFamily="18" charset="0"/>
              </a:rPr>
              <a:t>Thành</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phố</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sáng</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tạo</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93392" y="4552677"/>
            <a:ext cx="6270498" cy="707886"/>
          </a:xfrm>
          <a:prstGeom prst="rect">
            <a:avLst/>
          </a:prstGeom>
          <a:solidFill>
            <a:srgbClr val="FFFF00"/>
          </a:solidFill>
        </p:spPr>
        <p:txBody>
          <a:bodyPr wrap="square" rtlCol="0">
            <a:spAutoFit/>
          </a:bodyPr>
          <a:lstStyle/>
          <a:p>
            <a:r>
              <a:rPr lang="en-US" sz="4000" dirty="0" smtClean="0">
                <a:solidFill>
                  <a:srgbClr val="002060"/>
                </a:solidFill>
                <a:latin typeface="Times New Roman" panose="02020603050405020304" pitchFamily="18" charset="0"/>
                <a:cs typeface="Times New Roman" panose="02020603050405020304" pitchFamily="18" charset="0"/>
              </a:rPr>
              <a:t>C. </a:t>
            </a:r>
            <a:r>
              <a:rPr lang="en-US" sz="4000" dirty="0" err="1" smtClean="0">
                <a:solidFill>
                  <a:srgbClr val="002060"/>
                </a:solidFill>
                <a:latin typeface="Times New Roman" panose="02020603050405020304" pitchFamily="18" charset="0"/>
                <a:cs typeface="Times New Roman" panose="02020603050405020304" pitchFamily="18" charset="0"/>
              </a:rPr>
              <a:t>Thành</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phố</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xanh</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993392" y="5410561"/>
            <a:ext cx="6270498" cy="707886"/>
          </a:xfrm>
          <a:prstGeom prst="rect">
            <a:avLst/>
          </a:prstGeom>
          <a:solidFill>
            <a:srgbClr val="FFFF00"/>
          </a:solidFill>
        </p:spPr>
        <p:txBody>
          <a:bodyPr wrap="square" rtlCol="0">
            <a:spAutoFit/>
          </a:bodyPr>
          <a:lstStyle/>
          <a:p>
            <a:r>
              <a:rPr lang="en-US" sz="4000" dirty="0" smtClean="0">
                <a:solidFill>
                  <a:srgbClr val="002060"/>
                </a:solidFill>
                <a:latin typeface="Times New Roman" panose="02020603050405020304" pitchFamily="18" charset="0"/>
                <a:cs typeface="Times New Roman" panose="02020603050405020304" pitchFamily="18" charset="0"/>
              </a:rPr>
              <a:t>D. </a:t>
            </a:r>
            <a:r>
              <a:rPr lang="en-US" sz="4000" dirty="0" err="1" smtClean="0">
                <a:solidFill>
                  <a:srgbClr val="002060"/>
                </a:solidFill>
                <a:latin typeface="Times New Roman" panose="02020603050405020304" pitchFamily="18" charset="0"/>
                <a:cs typeface="Times New Roman" panose="02020603050405020304" pitchFamily="18" charset="0"/>
              </a:rPr>
              <a:t>Thành</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phố</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thông</a:t>
            </a:r>
            <a:r>
              <a:rPr lang="en-US" sz="4000" dirty="0" smtClean="0">
                <a:solidFill>
                  <a:srgbClr val="002060"/>
                </a:solidFill>
                <a:latin typeface="Times New Roman" panose="02020603050405020304" pitchFamily="18" charset="0"/>
                <a:cs typeface="Times New Roman" panose="02020603050405020304" pitchFamily="18" charset="0"/>
              </a:rPr>
              <a:t> minh</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6" name="Oval 5"/>
          <p:cNvSpPr/>
          <p:nvPr/>
        </p:nvSpPr>
        <p:spPr>
          <a:xfrm>
            <a:off x="1847088" y="3670721"/>
            <a:ext cx="649224" cy="59436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B</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 name="Ngày 16 tháng 7 năm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71700" y="6121581"/>
            <a:ext cx="487363" cy="487363"/>
          </a:xfrm>
          <a:prstGeom prst="rect">
            <a:avLst/>
          </a:prstGeom>
        </p:spPr>
      </p:pic>
    </p:spTree>
    <p:extLst>
      <p:ext uri="{BB962C8B-B14F-4D97-AF65-F5344CB8AC3E}">
        <p14:creationId xmlns:p14="http://schemas.microsoft.com/office/powerpoint/2010/main" val="23119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4"/>
                                        </p:tgtEl>
                                        <p:attrNameLst>
                                          <p:attrName>r</p:attrName>
                                        </p:attrNameLst>
                                      </p:cBhvr>
                                    </p:animRot>
                                    <p:animRot by="-240000">
                                      <p:cBhvr>
                                        <p:cTn id="9" dur="200" fill="hold">
                                          <p:stCondLst>
                                            <p:cond delay="200"/>
                                          </p:stCondLst>
                                        </p:cTn>
                                        <p:tgtEl>
                                          <p:spTgt spid="4"/>
                                        </p:tgtEl>
                                        <p:attrNameLst>
                                          <p:attrName>r</p:attrName>
                                        </p:attrNameLst>
                                      </p:cBhvr>
                                    </p:animRot>
                                    <p:animRot by="240000">
                                      <p:cBhvr>
                                        <p:cTn id="10" dur="200" fill="hold">
                                          <p:stCondLst>
                                            <p:cond delay="400"/>
                                          </p:stCondLst>
                                        </p:cTn>
                                        <p:tgtEl>
                                          <p:spTgt spid="4"/>
                                        </p:tgtEl>
                                        <p:attrNameLst>
                                          <p:attrName>r</p:attrName>
                                        </p:attrNameLst>
                                      </p:cBhvr>
                                    </p:animRot>
                                    <p:animRot by="-240000">
                                      <p:cBhvr>
                                        <p:cTn id="11" dur="200" fill="hold">
                                          <p:stCondLst>
                                            <p:cond delay="600"/>
                                          </p:stCondLst>
                                        </p:cTn>
                                        <p:tgtEl>
                                          <p:spTgt spid="4"/>
                                        </p:tgtEl>
                                        <p:attrNameLst>
                                          <p:attrName>r</p:attrName>
                                        </p:attrNameLst>
                                      </p:cBhvr>
                                    </p:animRot>
                                    <p:animRot by="120000">
                                      <p:cBhvr>
                                        <p:cTn id="12" dur="200" fill="hold">
                                          <p:stCondLst>
                                            <p:cond delay="800"/>
                                          </p:stCondLst>
                                        </p:cTn>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2216" fill="hold"/>
                                        <p:tgtEl>
                                          <p:spTgt spid="5"/>
                                        </p:tgtEl>
                                      </p:cBhvr>
                                    </p:cmd>
                                  </p:childTnLst>
                                </p:cTn>
                              </p:par>
                            </p:childTnLst>
                          </p:cTn>
                        </p:par>
                      </p:childTnLst>
                    </p:cTn>
                  </p:par>
                </p:childTnLst>
              </p:cTn>
              <p:nextCondLst>
                <p:cond evt="onClick" delay="0">
                  <p:tgtEl>
                    <p:spTgt spid="5"/>
                  </p:tgtEl>
                </p:cond>
              </p:nextCondLst>
            </p:seq>
            <p:audio>
              <p:cMediaNode vol="80000">
                <p:cTn id="37" fill="hold" display="0">
                  <p:stCondLst>
                    <p:cond delay="indefinite"/>
                  </p:stCondLst>
                  <p:endCondLst>
                    <p:cond evt="onStopAudio" delay="0">
                      <p:tgtEl>
                        <p:sldTgt/>
                      </p:tgtEl>
                    </p:cond>
                  </p:endCondLst>
                </p:cTn>
                <p:tgtEl>
                  <p:spTgt spid="5"/>
                </p:tgtEl>
              </p:cMediaNode>
            </p:audio>
          </p:childTnLst>
        </p:cTn>
      </p:par>
    </p:tnLst>
    <p:bldLst>
      <p:bldP spid="9" grpId="0" animBg="1"/>
      <p:bldP spid="2" grpId="0" animBg="1"/>
      <p:bldP spid="7" grpId="0" animBg="1"/>
      <p:bldP spid="8" grpId="0" animBg="1"/>
      <p:bldP spid="11"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76212"/>
            <a:ext cx="9753600" cy="6505575"/>
          </a:xfrm>
          <a:prstGeom prst="rect">
            <a:avLst/>
          </a:prstGeom>
        </p:spPr>
      </p:pic>
      <p:sp>
        <p:nvSpPr>
          <p:cNvPr id="3" name="TextBox 2"/>
          <p:cNvSpPr txBox="1"/>
          <p:nvPr/>
        </p:nvSpPr>
        <p:spPr>
          <a:xfrm>
            <a:off x="4440109" y="5486399"/>
            <a:ext cx="3894995" cy="646331"/>
          </a:xfrm>
          <a:prstGeom prst="rect">
            <a:avLst/>
          </a:prstGeom>
          <a:noFill/>
        </p:spPr>
        <p:txBody>
          <a:bodyPr wrap="square" rtlCol="0">
            <a:spAutoFit/>
          </a:bodyPr>
          <a:lstStyle/>
          <a:p>
            <a:r>
              <a:rPr lang="vi-VN" sz="3600" b="1" dirty="0" smtClean="0">
                <a:solidFill>
                  <a:srgbClr val="FFFF00"/>
                </a:solidFill>
                <a:latin typeface="+mj-lt"/>
              </a:rPr>
              <a:t>Khuê Văn Các</a:t>
            </a:r>
            <a:endParaRPr lang="en-US" sz="3600" b="1" dirty="0">
              <a:solidFill>
                <a:srgbClr val="FFFF00"/>
              </a:solidFill>
              <a:latin typeface="+mj-lt"/>
            </a:endParaRPr>
          </a:p>
        </p:txBody>
      </p:sp>
    </p:spTree>
    <p:extLst>
      <p:ext uri="{BB962C8B-B14F-4D97-AF65-F5344CB8AC3E}">
        <p14:creationId xmlns:p14="http://schemas.microsoft.com/office/powerpoint/2010/main" val="3159824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ăn miế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87791" y="486215"/>
            <a:ext cx="10524392" cy="5675606"/>
          </a:xfrm>
          <a:prstGeom prst="rect">
            <a:avLst/>
          </a:prstGeom>
        </p:spPr>
      </p:pic>
    </p:spTree>
    <p:extLst>
      <p:ext uri="{BB962C8B-B14F-4D97-AF65-F5344CB8AC3E}">
        <p14:creationId xmlns:p14="http://schemas.microsoft.com/office/powerpoint/2010/main" val="1455684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1" y="-11428"/>
            <a:ext cx="10819814" cy="1200329"/>
          </a:xfrm>
          <a:prstGeom prst="rect">
            <a:avLst/>
          </a:prstGeom>
          <a:noFill/>
        </p:spPr>
        <p:txBody>
          <a:bodyPr wrap="square" rtlCol="0">
            <a:spAutoFit/>
          </a:bodyPr>
          <a:lstStyle/>
          <a:p>
            <a:r>
              <a:rPr lang="vi-VN" sz="3600" b="1" dirty="0" smtClean="0">
                <a:latin typeface="+mj-lt"/>
              </a:rPr>
              <a:t>1.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động</a:t>
            </a:r>
            <a:r>
              <a:rPr lang="vi-VN" sz="3600" b="1" dirty="0" smtClean="0">
                <a:latin typeface="Times New Roman" panose="02020603050405020304" pitchFamily="18" charset="0"/>
                <a:cs typeface="Times New Roman" panose="02020603050405020304" pitchFamily="18" charset="0"/>
              </a:rPr>
              <a:t> 1: </a:t>
            </a:r>
            <a:r>
              <a:rPr lang="vi-VN" sz="3600" b="1" dirty="0" smtClean="0">
                <a:latin typeface="+mj-lt"/>
              </a:rPr>
              <a:t> Tìm hiểu về khu di tích Văn Miếu – Quốc Tử Giám </a:t>
            </a:r>
            <a:endParaRPr lang="en-US" sz="3600" b="1" dirty="0">
              <a:latin typeface="+mj-lt"/>
            </a:endParaRPr>
          </a:p>
        </p:txBody>
      </p:sp>
      <p:pic>
        <p:nvPicPr>
          <p:cNvPr id="5" name="Picture 2" descr="Văn Miếu Quốc Tử Giám – Hành trình khám phá văn hóa và lịch sử tại Thủ đô">
            <a:extLst>
              <a:ext uri="{FF2B5EF4-FFF2-40B4-BE49-F238E27FC236}">
                <a16:creationId xmlns:a16="http://schemas.microsoft.com/office/drawing/2014/main" id="{5F98602A-88A0-3AB7-6E44-4DC1709CE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43" y="2011680"/>
            <a:ext cx="5227027" cy="4276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圆角矩形 5">
            <a:extLst>
              <a:ext uri="{FF2B5EF4-FFF2-40B4-BE49-F238E27FC236}">
                <a16:creationId xmlns:a16="http://schemas.microsoft.com/office/drawing/2014/main" id="{CDF0773D-C736-2C65-A5F0-E1586D6F9113}"/>
              </a:ext>
            </a:extLst>
          </p:cNvPr>
          <p:cNvSpPr/>
          <p:nvPr/>
        </p:nvSpPr>
        <p:spPr>
          <a:xfrm>
            <a:off x="5474970" y="1188901"/>
            <a:ext cx="6535323" cy="552768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srgbClr val="002060"/>
                </a:solidFill>
                <a:latin typeface="+mj-lt"/>
                <a:ea typeface="Cambria" panose="02040503050406030204" pitchFamily="18" charset="0"/>
                <a:cs typeface="Calibri" panose="020F0502020204030204" pitchFamily="34" charset="0"/>
              </a:rPr>
              <a:t>Văn </a:t>
            </a:r>
            <a:r>
              <a:rPr lang="en-US" altLang="zh-CN" sz="3200" b="1" dirty="0">
                <a:solidFill>
                  <a:srgbClr val="002060"/>
                </a:solidFill>
                <a:latin typeface="+mj-lt"/>
                <a:ea typeface="Cambria" panose="02040503050406030204" pitchFamily="18" charset="0"/>
                <a:cs typeface="Calibri" panose="020F0502020204030204" pitchFamily="34" charset="0"/>
              </a:rPr>
              <a:t>M</a:t>
            </a:r>
            <a:r>
              <a:rPr lang="vi-VN" altLang="zh-CN" sz="3200" b="1" dirty="0">
                <a:solidFill>
                  <a:srgbClr val="002060"/>
                </a:solidFill>
                <a:latin typeface="+mj-lt"/>
                <a:ea typeface="Cambria" panose="02040503050406030204" pitchFamily="18" charset="0"/>
                <a:cs typeface="Calibri" panose="020F0502020204030204" pitchFamily="34" charset="0"/>
              </a:rPr>
              <a:t>iếu </a:t>
            </a:r>
            <a:r>
              <a:rPr lang="en-US" altLang="zh-CN" sz="3200" b="1" dirty="0">
                <a:solidFill>
                  <a:srgbClr val="002060"/>
                </a:solidFill>
                <a:latin typeface="+mj-lt"/>
                <a:ea typeface="Cambria" panose="02040503050406030204" pitchFamily="18" charset="0"/>
                <a:cs typeface="Calibri" panose="020F0502020204030204" pitchFamily="34" charset="0"/>
              </a:rPr>
              <a:t>- </a:t>
            </a:r>
            <a:r>
              <a:rPr lang="vi-VN" altLang="zh-CN" sz="3200" b="1" dirty="0">
                <a:solidFill>
                  <a:srgbClr val="002060"/>
                </a:solidFill>
                <a:latin typeface="+mj-lt"/>
                <a:ea typeface="Cambria" panose="02040503050406030204" pitchFamily="18" charset="0"/>
                <a:cs typeface="Calibri" panose="020F0502020204030204" pitchFamily="34" charset="0"/>
              </a:rPr>
              <a:t>Quốc Tử Giám là công trình được xây dựng để dạy học và thờ kính Khổng Tử cùng những bậc hiền tài Nho học xưa.</a:t>
            </a:r>
            <a:endParaRPr lang="en-US" altLang="zh-CN" sz="3200" b="1" dirty="0">
              <a:solidFill>
                <a:srgbClr val="002060"/>
              </a:solidFill>
              <a:latin typeface="+mj-lt"/>
              <a:ea typeface="Cambria" panose="02040503050406030204" pitchFamily="18" charset="0"/>
              <a:cs typeface="Calibri" panose="020F0502020204030204" pitchFamily="34" charset="0"/>
            </a:endParaRPr>
          </a:p>
          <a:p>
            <a:pPr lvl="0" algn="just">
              <a:defRPr/>
            </a:pPr>
            <a:r>
              <a:rPr lang="vi-VN" altLang="zh-CN" sz="3200" b="1" dirty="0">
                <a:solidFill>
                  <a:srgbClr val="002060"/>
                </a:solidFill>
                <a:latin typeface="+mj-lt"/>
                <a:ea typeface="Cambria" panose="02040503050406030204" pitchFamily="18" charset="0"/>
                <a:cs typeface="Calibri" panose="020F0502020204030204" pitchFamily="34" charset="0"/>
              </a:rPr>
              <a:t>Văn miếu được xây dựng vào năm 1070 dưới thời vua Lý Thánh Tông, còn Quốc Tử Giám được xây dựng năm 1076, dưới thời vua Lý Nhân Tông.</a:t>
            </a:r>
            <a:endParaRPr kumimoji="0" lang="zh-CN" altLang="en-US" sz="3200" b="1" i="0" u="none" strike="noStrike" kern="1200" cap="none" spc="0" normalizeH="0" baseline="0" noProof="0" dirty="0">
              <a:ln>
                <a:noFill/>
              </a:ln>
              <a:solidFill>
                <a:srgbClr val="002060"/>
              </a:solidFill>
              <a:effectLst/>
              <a:uLnTx/>
              <a:uFillTx/>
              <a:latin typeface="+mj-lt"/>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337170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462" y="589086"/>
            <a:ext cx="10752992" cy="646331"/>
          </a:xfrm>
          <a:prstGeom prst="rect">
            <a:avLst/>
          </a:prstGeom>
          <a:noFill/>
        </p:spPr>
        <p:txBody>
          <a:bodyPr wrap="square" rtlCol="0">
            <a:spAutoFit/>
          </a:bodyPr>
          <a:lstStyle/>
          <a:p>
            <a:r>
              <a:rPr lang="vi-VN" sz="3600" b="1" dirty="0" smtClean="0">
                <a:latin typeface="+mj-lt"/>
              </a:rPr>
              <a:t>1. Tìm hiểu về khu di tích Văn Miếu – Quốc Tử Giám </a:t>
            </a:r>
            <a:endParaRPr lang="en-US" sz="3600" b="1" dirty="0">
              <a:latin typeface="+mj-lt"/>
            </a:endParaRPr>
          </a:p>
        </p:txBody>
      </p:sp>
      <p:sp>
        <p:nvSpPr>
          <p:cNvPr id="5" name="TextBox 4"/>
          <p:cNvSpPr txBox="1"/>
          <p:nvPr/>
        </p:nvSpPr>
        <p:spPr>
          <a:xfrm>
            <a:off x="896816" y="1767254"/>
            <a:ext cx="11051930" cy="4154984"/>
          </a:xfrm>
          <a:prstGeom prst="rect">
            <a:avLst/>
          </a:prstGeom>
          <a:noFill/>
        </p:spPr>
        <p:txBody>
          <a:bodyPr wrap="square" rtlCol="0">
            <a:spAutoFit/>
          </a:bodyPr>
          <a:lstStyle/>
          <a:p>
            <a:r>
              <a:rPr lang="vi-VN" sz="4000" b="1" dirty="0" smtClean="0">
                <a:solidFill>
                  <a:srgbClr val="FF0000"/>
                </a:solidFill>
                <a:latin typeface="+mj-lt"/>
              </a:rPr>
              <a:t>?</a:t>
            </a:r>
          </a:p>
          <a:p>
            <a:r>
              <a:rPr lang="vi-VN" sz="3200" b="1" dirty="0" smtClean="0">
                <a:latin typeface="Times New Roman" panose="02020603050405020304" pitchFamily="18" charset="0"/>
                <a:cs typeface="Times New Roman" panose="02020603050405020304" pitchFamily="18" charset="0"/>
              </a:rPr>
              <a:t>1. </a:t>
            </a:r>
            <a:r>
              <a:rPr lang="nl-NL" sz="3200" b="1" dirty="0" smtClean="0">
                <a:latin typeface="Times New Roman" panose="02020603050405020304" pitchFamily="18" charset="0"/>
                <a:cs typeface="Times New Roman" panose="02020603050405020304" pitchFamily="18" charset="0"/>
              </a:rPr>
              <a:t>Xác </a:t>
            </a:r>
            <a:r>
              <a:rPr lang="nl-NL" sz="3200" b="1" dirty="0">
                <a:latin typeface="Times New Roman" panose="02020603050405020304" pitchFamily="18" charset="0"/>
                <a:cs typeface="Times New Roman" panose="02020603050405020304" pitchFamily="18" charset="0"/>
              </a:rPr>
              <a:t>định vị trí của một số công trình kiến trúc tiêu biểu trong khu di tích Văn Miếu- Quốc Tử </a:t>
            </a:r>
            <a:r>
              <a:rPr lang="nl-NL" sz="3200" b="1" dirty="0" smtClean="0">
                <a:latin typeface="Times New Roman" panose="02020603050405020304" pitchFamily="18" charset="0"/>
                <a:cs typeface="Times New Roman" panose="02020603050405020304" pitchFamily="18" charset="0"/>
              </a:rPr>
              <a:t>Giám</a:t>
            </a:r>
            <a:r>
              <a:rPr lang="vi-VN" sz="3200" b="1" dirty="0" smtClean="0">
                <a:latin typeface="Times New Roman" panose="02020603050405020304" pitchFamily="18" charset="0"/>
                <a:cs typeface="Times New Roman" panose="02020603050405020304" pitchFamily="18" charset="0"/>
              </a:rPr>
              <a:t> trên </a:t>
            </a:r>
            <a:r>
              <a:rPr lang="nl-NL" sz="3200" b="1" dirty="0" smtClean="0">
                <a:latin typeface="Times New Roman" panose="02020603050405020304" pitchFamily="18" charset="0"/>
                <a:cs typeface="Times New Roman" panose="02020603050405020304" pitchFamily="18" charset="0"/>
              </a:rPr>
              <a:t>sơ </a:t>
            </a:r>
            <a:r>
              <a:rPr lang="nl-NL" sz="3200" b="1" dirty="0">
                <a:latin typeface="Times New Roman" panose="02020603050405020304" pitchFamily="18" charset="0"/>
                <a:cs typeface="Times New Roman" panose="02020603050405020304" pitchFamily="18" charset="0"/>
              </a:rPr>
              <a:t>đồ hình </a:t>
            </a:r>
            <a:r>
              <a:rPr lang="nl-NL" sz="3200" b="1" dirty="0" smtClean="0">
                <a:latin typeface="Times New Roman" panose="02020603050405020304" pitchFamily="18" charset="0"/>
                <a:cs typeface="Times New Roman" panose="02020603050405020304" pitchFamily="18" charset="0"/>
              </a:rPr>
              <a:t>2.</a:t>
            </a:r>
            <a:endParaRPr lang="vi-VN" sz="3200" b="1" dirty="0" smtClean="0">
              <a:latin typeface="Times New Roman" panose="02020603050405020304" pitchFamily="18" charset="0"/>
              <a:cs typeface="Times New Roman" panose="02020603050405020304" pitchFamily="18" charset="0"/>
            </a:endParaRPr>
          </a:p>
          <a:p>
            <a:r>
              <a:rPr lang="vi-VN" sz="3200" b="1" dirty="0" smtClean="0">
                <a:latin typeface="Times New Roman" panose="02020603050405020304" pitchFamily="18" charset="0"/>
                <a:cs typeface="Times New Roman" panose="02020603050405020304" pitchFamily="18" charset="0"/>
              </a:rPr>
              <a:t>2. Đọc thông tin và quan sát các hình từ 3 đến 5, em hãy:</a:t>
            </a:r>
            <a:endParaRPr lang="vi-VN" sz="3200" b="1" dirty="0">
              <a:latin typeface="Times New Roman" panose="02020603050405020304" pitchFamily="18" charset="0"/>
              <a:cs typeface="Times New Roman" panose="02020603050405020304" pitchFamily="18" charset="0"/>
            </a:endParaRPr>
          </a:p>
          <a:p>
            <a:r>
              <a:rPr lang="vi-VN" sz="3200" b="1" dirty="0" smtClean="0">
                <a:latin typeface="Times New Roman" panose="02020603050405020304" pitchFamily="18" charset="0"/>
                <a:cs typeface="Times New Roman" panose="02020603050405020304" pitchFamily="18" charset="0"/>
              </a:rPr>
              <a:t>- </a:t>
            </a:r>
            <a:r>
              <a:rPr lang="nl-NL" sz="3200" b="1" dirty="0" smtClean="0">
                <a:latin typeface="Times New Roman" panose="02020603050405020304" pitchFamily="18" charset="0"/>
                <a:cs typeface="Times New Roman" panose="02020603050405020304" pitchFamily="18" charset="0"/>
              </a:rPr>
              <a:t>Mô </a:t>
            </a:r>
            <a:r>
              <a:rPr lang="nl-NL" sz="3200" b="1" dirty="0">
                <a:latin typeface="Times New Roman" panose="02020603050405020304" pitchFamily="18" charset="0"/>
                <a:cs typeface="Times New Roman" panose="02020603050405020304" pitchFamily="18" charset="0"/>
              </a:rPr>
              <a:t>tả kiến trúc, chức năng của một </a:t>
            </a:r>
            <a:r>
              <a:rPr lang="vi-VN" sz="3200" b="1" dirty="0" smtClean="0">
                <a:latin typeface="Times New Roman" panose="02020603050405020304" pitchFamily="18" charset="0"/>
                <a:cs typeface="Times New Roman" panose="02020603050405020304" pitchFamily="18" charset="0"/>
              </a:rPr>
              <a:t>trong những</a:t>
            </a:r>
            <a:r>
              <a:rPr lang="nl-NL" sz="3200" b="1" dirty="0" smtClean="0">
                <a:latin typeface="Times New Roman" panose="02020603050405020304" pitchFamily="18" charset="0"/>
                <a:cs typeface="Times New Roman" panose="02020603050405020304" pitchFamily="18" charset="0"/>
              </a:rPr>
              <a:t> </a:t>
            </a:r>
            <a:r>
              <a:rPr lang="nl-NL" sz="3200" b="1" dirty="0">
                <a:latin typeface="Times New Roman" panose="02020603050405020304" pitchFamily="18" charset="0"/>
                <a:cs typeface="Times New Roman" panose="02020603050405020304" pitchFamily="18" charset="0"/>
              </a:rPr>
              <a:t>công trình: Văn Miếu, Quốc Tử Giám, nhà bia Tiến sĩ. </a:t>
            </a:r>
            <a:endParaRPr lang="en-US" sz="3200" b="1" dirty="0">
              <a:latin typeface="Times New Roman" panose="02020603050405020304" pitchFamily="18" charset="0"/>
              <a:cs typeface="Times New Roman" panose="02020603050405020304" pitchFamily="18" charset="0"/>
            </a:endParaRPr>
          </a:p>
          <a:p>
            <a:r>
              <a:rPr lang="vi-VN" sz="3200" b="1" dirty="0" smtClean="0">
                <a:latin typeface="Times New Roman" panose="02020603050405020304" pitchFamily="18" charset="0"/>
                <a:cs typeface="Times New Roman" panose="02020603050405020304" pitchFamily="18" charset="0"/>
              </a:rPr>
              <a:t>- </a:t>
            </a:r>
            <a:r>
              <a:rPr lang="nl-NL" sz="3200" b="1" dirty="0" smtClean="0">
                <a:latin typeface="Times New Roman" panose="02020603050405020304" pitchFamily="18" charset="0"/>
                <a:cs typeface="Times New Roman" panose="02020603050405020304" pitchFamily="18" charset="0"/>
              </a:rPr>
              <a:t>Nêu </a:t>
            </a:r>
            <a:r>
              <a:rPr lang="nl-NL" sz="3200" b="1" dirty="0">
                <a:latin typeface="Times New Roman" panose="02020603050405020304" pitchFamily="18" charset="0"/>
                <a:cs typeface="Times New Roman" panose="02020603050405020304" pitchFamily="18" charset="0"/>
              </a:rPr>
              <a:t>ý nghĩa của việc ghi danh những người đỗ tiến sĩ ở Văn Miếu – Quốc Tử Giám</a:t>
            </a:r>
            <a:r>
              <a:rPr lang="nl-NL"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65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47CFC0-C466-5BB1-A0CB-B907D26D3EA4}"/>
              </a:ext>
            </a:extLst>
          </p:cNvPr>
          <p:cNvSpPr txBox="1"/>
          <p:nvPr/>
        </p:nvSpPr>
        <p:spPr>
          <a:xfrm>
            <a:off x="245900" y="262890"/>
            <a:ext cx="11597485" cy="1077218"/>
          </a:xfrm>
          <a:prstGeom prst="rect">
            <a:avLst/>
          </a:prstGeom>
          <a:noFill/>
        </p:spPr>
        <p:txBody>
          <a:bodyPr wrap="square" rtlCol="0">
            <a:spAutoFit/>
          </a:bodyPr>
          <a:lstStyle/>
          <a:p>
            <a:pPr algn="ctr"/>
            <a:r>
              <a:rPr lang="nl-NL" sz="3200" b="1" dirty="0">
                <a:solidFill>
                  <a:srgbClr val="002060"/>
                </a:solidFill>
                <a:effectLst/>
                <a:ea typeface="Times New Roman" panose="02020603050405020304" pitchFamily="18" charset="0"/>
                <a:cs typeface="Times New Roman" panose="02020603050405020304" pitchFamily="18" charset="0"/>
              </a:rPr>
              <a:t>1. Xác định vị trí của một số công trình kiến trúc tiêu biểu trong khu di tích Văn Miếu - Quốc Tử Giám.</a:t>
            </a:r>
            <a:endParaRPr lang="en-US" sz="3200" b="1" dirty="0">
              <a:solidFill>
                <a:srgbClr val="002060"/>
              </a:solidFill>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CC7A7AC-18DE-E140-9749-4DBFF481A1F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320290" y="1420118"/>
            <a:ext cx="8356760" cy="5220712"/>
          </a:xfrm>
          <a:prstGeom prst="rect">
            <a:avLst/>
          </a:prstGeom>
        </p:spPr>
      </p:pic>
    </p:spTree>
    <p:extLst>
      <p:ext uri="{BB962C8B-B14F-4D97-AF65-F5344CB8AC3E}">
        <p14:creationId xmlns:p14="http://schemas.microsoft.com/office/powerpoint/2010/main" val="200895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47CFC0-C466-5BB1-A0CB-B907D26D3EA4}"/>
              </a:ext>
            </a:extLst>
          </p:cNvPr>
          <p:cNvSpPr txBox="1"/>
          <p:nvPr/>
        </p:nvSpPr>
        <p:spPr>
          <a:xfrm>
            <a:off x="876300" y="325315"/>
            <a:ext cx="10258425" cy="584775"/>
          </a:xfrm>
          <a:prstGeom prst="rect">
            <a:avLst/>
          </a:prstGeom>
          <a:noFill/>
        </p:spPr>
        <p:txBody>
          <a:bodyPr wrap="square" rtlCol="0">
            <a:spAutoFit/>
          </a:bodyPr>
          <a:lstStyle/>
          <a:p>
            <a:pPr lvl="0" algn="ctr"/>
            <a:r>
              <a:rPr lang="nl-NL" sz="3200" b="1" dirty="0">
                <a:solidFill>
                  <a:srgbClr val="002060"/>
                </a:solidFill>
                <a:ea typeface="Times New Roman" panose="02020603050405020304" pitchFamily="18" charset="0"/>
                <a:cs typeface="Times New Roman" panose="02020603050405020304" pitchFamily="18" charset="0"/>
              </a:rPr>
              <a:t>Đọc thông tin và quan sát các hình từ 3 đến 5, em hãy:</a:t>
            </a:r>
            <a:endParaRPr kumimoji="0" lang="en-US" sz="32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34D51EA-39EC-469D-FC1A-4EB0846D6209}"/>
              </a:ext>
            </a:extLst>
          </p:cNvPr>
          <p:cNvSpPr txBox="1"/>
          <p:nvPr/>
        </p:nvSpPr>
        <p:spPr>
          <a:xfrm>
            <a:off x="1131570" y="1207914"/>
            <a:ext cx="10469880" cy="1191816"/>
          </a:xfrm>
          <a:prstGeom prst="wedgeRoundRectCallout">
            <a:avLst>
              <a:gd name="adj1" fmla="val -61949"/>
              <a:gd name="adj2" fmla="val 58482"/>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Mô</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tả</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kiến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trúc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chức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năng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vi-VN" sz="3200" b="1" kern="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trong những</a:t>
            </a:r>
            <a:r>
              <a:rPr lang="en-US" sz="3200" b="1" kern="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công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trình</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Văn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Miếu</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Quốc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Tử</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Giám</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nhà</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bia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sĩ</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p>
        </p:txBody>
      </p:sp>
    </p:spTree>
    <p:extLst>
      <p:ext uri="{BB962C8B-B14F-4D97-AF65-F5344CB8AC3E}">
        <p14:creationId xmlns:p14="http://schemas.microsoft.com/office/powerpoint/2010/main" val="366393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a:extLst>
              <a:ext uri="{FF2B5EF4-FFF2-40B4-BE49-F238E27FC236}">
                <a16:creationId xmlns:a16="http://schemas.microsoft.com/office/drawing/2014/main" id="{937A24BD-5EBF-2465-CC92-0BC3EDAE3B09}"/>
              </a:ext>
            </a:extLst>
          </p:cNvPr>
          <p:cNvSpPr/>
          <p:nvPr/>
        </p:nvSpPr>
        <p:spPr>
          <a:xfrm>
            <a:off x="738554" y="983128"/>
            <a:ext cx="10773361"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b="1" dirty="0">
                <a:solidFill>
                  <a:srgbClr val="002060"/>
                </a:solidFill>
                <a:latin typeface="+mj-lt"/>
                <a:ea typeface="Cambria" panose="02040503050406030204" pitchFamily="18" charset="0"/>
                <a:cs typeface="Calibri" panose="020F0502020204030204" pitchFamily="34" charset="0"/>
              </a:rPr>
              <a:t>Văn Miếu gồm các công trình tiêu biểu: cổng Văn Miếu, Khuê Văn Các, nhà bia Tiến sĩ, khu Đại Thành,... Đây là nơi thờ Khổng Tử và các học trò của ông. </a:t>
            </a:r>
            <a:endParaRPr kumimoji="0" lang="zh-CN" altLang="en-US" sz="3600" b="1" i="0" u="none" strike="noStrike" kern="1200" cap="none" spc="0" normalizeH="0" baseline="0" noProof="0" dirty="0">
              <a:ln>
                <a:noFill/>
              </a:ln>
              <a:solidFill>
                <a:srgbClr val="002060"/>
              </a:solidFill>
              <a:effectLst/>
              <a:uLnTx/>
              <a:uFillTx/>
              <a:latin typeface="+mj-lt"/>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283202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êm ngưỡng di sản Văn Miếu Quốc Tử Giám - Hồn thiêng dân tộc">
            <a:extLst>
              <a:ext uri="{FF2B5EF4-FFF2-40B4-BE49-F238E27FC236}">
                <a16:creationId xmlns:a16="http://schemas.microsoft.com/office/drawing/2014/main" id="{90B508C3-3B7E-1F97-06AE-2441D3A29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32" y="47828"/>
            <a:ext cx="5676156" cy="37522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ăn Miếu Quốc Tử Giám - Trường đại học đầu tiên của Việt Nam">
            <a:extLst>
              <a:ext uri="{FF2B5EF4-FFF2-40B4-BE49-F238E27FC236}">
                <a16:creationId xmlns:a16="http://schemas.microsoft.com/office/drawing/2014/main" id="{DF42E235-6976-BDAB-BFC7-37272759B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588" y="3856957"/>
            <a:ext cx="5484936" cy="2840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909559" y="6367564"/>
            <a:ext cx="2438983" cy="474325"/>
          </a:xfrm>
          <a:prstGeom prst="rect">
            <a:avLst/>
          </a:prstGeom>
          <a:noFill/>
        </p:spPr>
        <p:txBody>
          <a:bodyPr wrap="square" rtlCol="0">
            <a:spAutoFit/>
          </a:bodyPr>
          <a:lstStyle/>
          <a:p>
            <a:r>
              <a:rPr lang="vi-VN" sz="2400" b="1" dirty="0" smtClean="0">
                <a:latin typeface="Times New Roman" panose="02020603050405020304" pitchFamily="18" charset="0"/>
                <a:cs typeface="Times New Roman" panose="02020603050405020304" pitchFamily="18" charset="0"/>
              </a:rPr>
              <a:t>Điện Đại Thành</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69476" y="3338439"/>
            <a:ext cx="4000500" cy="461665"/>
          </a:xfrm>
          <a:prstGeom prst="rect">
            <a:avLst/>
          </a:prstGeom>
          <a:noFill/>
        </p:spPr>
        <p:txBody>
          <a:bodyPr wrap="square" rtlCol="0">
            <a:spAutoFit/>
          </a:bodyPr>
          <a:lstStyle/>
          <a:p>
            <a:r>
              <a:rPr lang="vi-VN" sz="2400" b="1" dirty="0" smtClean="0">
                <a:solidFill>
                  <a:srgbClr val="FFFF00"/>
                </a:solidFill>
                <a:latin typeface="+mj-lt"/>
              </a:rPr>
              <a:t>Khuê Văn Các</a:t>
            </a:r>
            <a:endParaRPr lang="en-US" sz="2400" b="1" dirty="0">
              <a:solidFill>
                <a:srgbClr val="FFFF00"/>
              </a:solidFill>
              <a:latin typeface="+mj-lt"/>
            </a:endParaRPr>
          </a:p>
        </p:txBody>
      </p:sp>
      <p:pic>
        <p:nvPicPr>
          <p:cNvPr id="8" name="Picture 2" descr="https://upload.wikimedia.org/wikipedia/commons/e/e7/Nh%C3%A0_bia_ti%E1%BA%BFn_s%C4%A9.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79118" y="3800115"/>
            <a:ext cx="5646307" cy="29848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20007" y="6292655"/>
            <a:ext cx="4029807" cy="523220"/>
          </a:xfrm>
          <a:prstGeom prst="rect">
            <a:avLst/>
          </a:prstGeom>
          <a:noFill/>
        </p:spPr>
        <p:txBody>
          <a:bodyPr wrap="square" rtlCol="0">
            <a:spAutoFit/>
          </a:bodyPr>
          <a:lstStyle/>
          <a:p>
            <a:r>
              <a:rPr lang="vi-VN" sz="2800" b="1" dirty="0" smtClean="0">
                <a:latin typeface="+mj-lt"/>
              </a:rPr>
              <a:t>Nhà bia Tiến sĩ</a:t>
            </a:r>
            <a:endParaRPr lang="en-US" sz="2800" b="1" dirty="0">
              <a:latin typeface="+mj-l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1588" y="104243"/>
            <a:ext cx="5484936" cy="3607925"/>
          </a:xfrm>
          <a:prstGeom prst="rect">
            <a:avLst/>
          </a:prstGeom>
        </p:spPr>
      </p:pic>
      <p:sp>
        <p:nvSpPr>
          <p:cNvPr id="11" name="TextBox 10"/>
          <p:cNvSpPr txBox="1"/>
          <p:nvPr/>
        </p:nvSpPr>
        <p:spPr>
          <a:xfrm>
            <a:off x="8097715" y="3127424"/>
            <a:ext cx="2403227" cy="464240"/>
          </a:xfrm>
          <a:prstGeom prst="rect">
            <a:avLst/>
          </a:prstGeom>
          <a:noFill/>
        </p:spPr>
        <p:txBody>
          <a:bodyPr wrap="square" rtlCol="0">
            <a:spAutoFit/>
          </a:bodyPr>
          <a:lstStyle/>
          <a:p>
            <a:r>
              <a:rPr lang="vi-VN" sz="2400" b="1" dirty="0" smtClean="0">
                <a:solidFill>
                  <a:srgbClr val="FFFF00"/>
                </a:solidFill>
                <a:latin typeface="Times New Roman" panose="02020603050405020304" pitchFamily="18" charset="0"/>
                <a:cs typeface="Times New Roman" panose="02020603050405020304" pitchFamily="18" charset="0"/>
              </a:rPr>
              <a:t>Cổng Văn Miếu </a:t>
            </a:r>
            <a:endParaRPr 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714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a:extLst>
              <a:ext uri="{FF2B5EF4-FFF2-40B4-BE49-F238E27FC236}">
                <a16:creationId xmlns:a16="http://schemas.microsoft.com/office/drawing/2014/main" id="{937A24BD-5EBF-2465-CC92-0BC3EDAE3B09}"/>
              </a:ext>
            </a:extLst>
          </p:cNvPr>
          <p:cNvSpPr/>
          <p:nvPr/>
        </p:nvSpPr>
        <p:spPr>
          <a:xfrm>
            <a:off x="308610" y="45720"/>
            <a:ext cx="11545049" cy="2041730"/>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srgbClr val="002060"/>
                </a:solidFill>
                <a:latin typeface="+mj-lt"/>
                <a:ea typeface="Cambria" panose="02040503050406030204" pitchFamily="18" charset="0"/>
                <a:cs typeface="Calibri" panose="020F0502020204030204" pitchFamily="34" charset="0"/>
              </a:rPr>
              <a:t>Quốc Tử Giám ở phía sau Văn Miếu, là khu Thái Học gồm nhà Tiền Đường và nhà Hậu Đường. Đây là nơi học tập của các hoàng tử, con gia đình quý tộc, quan lại và những người giỏi trong nước. </a:t>
            </a:r>
            <a:endParaRPr kumimoji="0" lang="zh-CN" altLang="en-US" sz="3200" b="1" i="0" u="none" strike="noStrike" kern="1200" cap="none" spc="0" normalizeH="0" baseline="0" noProof="0" dirty="0">
              <a:ln>
                <a:noFill/>
              </a:ln>
              <a:solidFill>
                <a:srgbClr val="002060"/>
              </a:solidFill>
              <a:effectLst/>
              <a:uLnTx/>
              <a:uFillTx/>
              <a:latin typeface="+mj-lt"/>
              <a:ea typeface="等线" panose="02010600030101010101" charset="-122"/>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869" y="2086086"/>
            <a:ext cx="10313380" cy="4798291"/>
          </a:xfrm>
          <a:prstGeom prst="rect">
            <a:avLst/>
          </a:prstGeom>
          <a:ln w="12700">
            <a:solidFill>
              <a:schemeClr val="tx1"/>
            </a:solidFill>
          </a:ln>
        </p:spPr>
      </p:pic>
    </p:spTree>
    <p:extLst>
      <p:ext uri="{BB962C8B-B14F-4D97-AF65-F5344CB8AC3E}">
        <p14:creationId xmlns:p14="http://schemas.microsoft.com/office/powerpoint/2010/main" val="2011607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969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860" y="354330"/>
            <a:ext cx="10126980" cy="5543550"/>
          </a:xfrm>
          <a:prstGeom prst="rect">
            <a:avLst/>
          </a:prstGeom>
        </p:spPr>
      </p:pic>
      <p:sp>
        <p:nvSpPr>
          <p:cNvPr id="5" name="TextBox 4"/>
          <p:cNvSpPr txBox="1"/>
          <p:nvPr/>
        </p:nvSpPr>
        <p:spPr>
          <a:xfrm>
            <a:off x="4434840" y="6126480"/>
            <a:ext cx="3897630" cy="369332"/>
          </a:xfrm>
          <a:prstGeom prst="rect">
            <a:avLst/>
          </a:prstGeom>
          <a:noFill/>
        </p:spPr>
        <p:txBody>
          <a:bodyPr wrap="square" rtlCol="0">
            <a:spAutoFit/>
          </a:bodyPr>
          <a:lstStyle/>
          <a:p>
            <a:r>
              <a:rPr lang="vi-VN" smtClean="0"/>
              <a:t>Thầy giáo Chu Văn An</a:t>
            </a:r>
            <a:endParaRPr lang="en-US" dirty="0"/>
          </a:p>
        </p:txBody>
      </p:sp>
    </p:spTree>
    <p:extLst>
      <p:ext uri="{BB962C8B-B14F-4D97-AF65-F5344CB8AC3E}">
        <p14:creationId xmlns:p14="http://schemas.microsoft.com/office/powerpoint/2010/main" val="1644830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750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a:extLst>
              <a:ext uri="{FF2B5EF4-FFF2-40B4-BE49-F238E27FC236}">
                <a16:creationId xmlns:a16="http://schemas.microsoft.com/office/drawing/2014/main" id="{937A24BD-5EBF-2465-CC92-0BC3EDAE3B09}"/>
              </a:ext>
            </a:extLst>
          </p:cNvPr>
          <p:cNvSpPr/>
          <p:nvPr/>
        </p:nvSpPr>
        <p:spPr>
          <a:xfrm>
            <a:off x="6901816" y="473474"/>
            <a:ext cx="5195860" cy="5950185"/>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b="1" dirty="0">
                <a:solidFill>
                  <a:srgbClr val="002060"/>
                </a:solidFill>
                <a:latin typeface="+mj-lt"/>
                <a:ea typeface="Cambria" panose="02040503050406030204" pitchFamily="18" charset="0"/>
                <a:cs typeface="Calibri" panose="020F0502020204030204" pitchFamily="34" charset="0"/>
              </a:rPr>
              <a:t>Nhà bia Tiến sĩ là nơi khắc tên những người đỗ tiến sĩ thời Hậu Lê và thời Mạc</a:t>
            </a:r>
            <a:r>
              <a:rPr lang="vi-VN" altLang="zh-C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endParaRPr kumimoji="0" lang="zh-CN" altLang="en-US" sz="40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5" name="Picture 2" descr="82 BIA TIẾN SĨ – NGUỒN SỬ LIỆU QUÍ GIÁ VỀ LỊCH SỬ GIÁO DỤC VIỆT NAM THỜI  QUÂN CHỦ | Văn Miếu Quốc Tử Giám">
            <a:extLst>
              <a:ext uri="{FF2B5EF4-FFF2-40B4-BE49-F238E27FC236}">
                <a16:creationId xmlns:a16="http://schemas.microsoft.com/office/drawing/2014/main" id="{B04107DA-85D8-421F-1D58-DA6879335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 y="434340"/>
            <a:ext cx="6408421" cy="598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90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0C2A0314-9C76-9957-514A-5652B949E8AE}"/>
              </a:ext>
            </a:extLst>
          </p:cNvPr>
          <p:cNvSpPr/>
          <p:nvPr/>
        </p:nvSpPr>
        <p:spPr>
          <a:xfrm>
            <a:off x="1165860" y="808891"/>
            <a:ext cx="9920371" cy="3591659"/>
          </a:xfrm>
          <a:prstGeom prst="roundRect">
            <a:avLst>
              <a:gd name="adj" fmla="val 50000"/>
            </a:avLst>
          </a:prstGeom>
          <a:solidFill>
            <a:schemeClr val="accent6">
              <a:lumMod val="20000"/>
              <a:lumOff val="80000"/>
            </a:schemeClr>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mj-lt"/>
                <a:cs typeface="Calibri" panose="020F0502020204030204" pitchFamily="34" charset="0"/>
              </a:rPr>
              <a:t>Ý nghĩa của việc ghi danh những người đỗ tiến sĩ ở Văn Miếu – Quốc Tử Giám nhằm khuyến khích tinh thần hiếu học trong nhân dân.</a:t>
            </a:r>
            <a:endParaRPr lang="en-US" sz="3600" b="1" dirty="0">
              <a:solidFill>
                <a:prstClr val="black"/>
              </a:solidFill>
              <a:latin typeface="+mj-lt"/>
              <a:cs typeface="Calibri" panose="020F0502020204030204" pitchFamily="34" charset="0"/>
            </a:endParaRPr>
          </a:p>
        </p:txBody>
      </p:sp>
    </p:spTree>
    <p:extLst>
      <p:ext uri="{BB962C8B-B14F-4D97-AF65-F5344CB8AC3E}">
        <p14:creationId xmlns:p14="http://schemas.microsoft.com/office/powerpoint/2010/main" val="321793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9206AD-D136-C781-6B77-BE81868158CB}"/>
              </a:ext>
            </a:extLst>
          </p:cNvPr>
          <p:cNvSpPr/>
          <p:nvPr/>
        </p:nvSpPr>
        <p:spPr>
          <a:xfrm>
            <a:off x="5314950" y="582930"/>
            <a:ext cx="6010275" cy="2312886"/>
          </a:xfrm>
          <a:prstGeom prst="rect">
            <a:avLst/>
          </a:prstGeom>
        </p:spPr>
        <p:txBody>
          <a:bodyPr wrap="square">
            <a:spAutoFit/>
          </a:bodyPr>
          <a:lstStyle/>
          <a:p>
            <a:pPr lvl="0" algn="ct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2: </a:t>
            </a:r>
            <a:r>
              <a:rPr lang="en-US" sz="3600" b="1" dirty="0" err="1">
                <a:latin typeface="Times New Roman" panose="02020603050405020304" pitchFamily="18" charset="0"/>
                <a:cs typeface="Times New Roman" panose="02020603050405020304" pitchFamily="18" charset="0"/>
              </a:rPr>
              <a:t>Lập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khu</a:t>
            </a:r>
            <a:r>
              <a:rPr lang="en-US" sz="3600" b="1" dirty="0">
                <a:latin typeface="Times New Roman" panose="02020603050405020304" pitchFamily="18" charset="0"/>
                <a:cs typeface="Times New Roman" panose="02020603050405020304" pitchFamily="18" charset="0"/>
              </a:rPr>
              <a:t> di </a:t>
            </a:r>
            <a:r>
              <a:rPr lang="en-US" sz="3600" b="1" dirty="0" err="1">
                <a:latin typeface="Times New Roman" panose="02020603050405020304" pitchFamily="18" charset="0"/>
                <a:cs typeface="Times New Roman" panose="02020603050405020304" pitchFamily="18" charset="0"/>
              </a:rPr>
              <a:t>tích</a:t>
            </a:r>
            <a:r>
              <a:rPr lang="en-US" sz="3600" b="1" dirty="0">
                <a:latin typeface="Times New Roman" panose="02020603050405020304" pitchFamily="18" charset="0"/>
                <a:cs typeface="Times New Roman" panose="02020603050405020304" pitchFamily="18" charset="0"/>
              </a:rPr>
              <a:t> Văn </a:t>
            </a:r>
            <a:r>
              <a:rPr lang="en-US" sz="3600" b="1" dirty="0" err="1">
                <a:latin typeface="Times New Roman" panose="02020603050405020304" pitchFamily="18" charset="0"/>
                <a:cs typeface="Times New Roman" panose="02020603050405020304" pitchFamily="18" charset="0"/>
              </a:rPr>
              <a:t>Miếu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Quốc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Giám</a:t>
            </a:r>
            <a:r>
              <a:rPr lang="en-US" sz="3600" b="1" dirty="0">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3" name="Picture 2"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25" y="1405889"/>
            <a:ext cx="5248150" cy="4832985"/>
          </a:xfrm>
          <a:prstGeom prst="rect">
            <a:avLst/>
          </a:prstGeom>
        </p:spPr>
      </p:pic>
    </p:spTree>
    <p:extLst>
      <p:ext uri="{BB962C8B-B14F-4D97-AF65-F5344CB8AC3E}">
        <p14:creationId xmlns:p14="http://schemas.microsoft.com/office/powerpoint/2010/main" val="42126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511B6ED-84DC-1EDB-D208-6CE36F15C329}"/>
              </a:ext>
            </a:extLst>
          </p:cNvPr>
          <p:cNvGraphicFramePr>
            <a:graphicFrameLocks noGrp="1"/>
          </p:cNvGraphicFramePr>
          <p:nvPr>
            <p:extLst>
              <p:ext uri="{D42A27DB-BD31-4B8C-83A1-F6EECF244321}">
                <p14:modId xmlns:p14="http://schemas.microsoft.com/office/powerpoint/2010/main" val="2010710858"/>
              </p:ext>
            </p:extLst>
          </p:nvPr>
        </p:nvGraphicFramePr>
        <p:xfrm>
          <a:off x="817684" y="931986"/>
          <a:ext cx="10612315" cy="5262200"/>
        </p:xfrm>
        <a:graphic>
          <a:graphicData uri="http://schemas.openxmlformats.org/drawingml/2006/table">
            <a:tbl>
              <a:tblPr/>
              <a:tblGrid>
                <a:gridCol w="3265328">
                  <a:extLst>
                    <a:ext uri="{9D8B030D-6E8A-4147-A177-3AD203B41FA5}">
                      <a16:colId xmlns:a16="http://schemas.microsoft.com/office/drawing/2014/main" val="1146971963"/>
                    </a:ext>
                  </a:extLst>
                </a:gridCol>
                <a:gridCol w="7346987">
                  <a:extLst>
                    <a:ext uri="{9D8B030D-6E8A-4147-A177-3AD203B41FA5}">
                      <a16:colId xmlns:a16="http://schemas.microsoft.com/office/drawing/2014/main" val="4255512352"/>
                    </a:ext>
                  </a:extLst>
                </a:gridCol>
              </a:tblGrid>
              <a:tr h="767333">
                <a:tc>
                  <a:txBody>
                    <a:bodyPr/>
                    <a:lstStyle/>
                    <a:p>
                      <a:pPr algn="ctr" fontAlgn="t"/>
                      <a:r>
                        <a:rPr lang="en-US" sz="3200" b="1" dirty="0" err="1">
                          <a:solidFill>
                            <a:srgbClr val="000000"/>
                          </a:solidFill>
                          <a:effectLst/>
                        </a:rPr>
                        <a:t>Tên</a:t>
                      </a:r>
                      <a:r>
                        <a:rPr lang="en-US" sz="3200" b="1" dirty="0">
                          <a:solidFill>
                            <a:srgbClr val="000000"/>
                          </a:solidFill>
                          <a:effectLst/>
                        </a:rPr>
                        <a:t> </a:t>
                      </a:r>
                      <a:r>
                        <a:rPr lang="en-US" sz="3200" b="1" dirty="0" err="1">
                          <a:solidFill>
                            <a:srgbClr val="000000"/>
                          </a:solidFill>
                          <a:effectLst/>
                        </a:rPr>
                        <a:t>công</a:t>
                      </a:r>
                      <a:r>
                        <a:rPr lang="en-US" sz="3200" b="1" dirty="0">
                          <a:solidFill>
                            <a:srgbClr val="000000"/>
                          </a:solidFill>
                          <a:effectLst/>
                        </a:rPr>
                        <a:t> </a:t>
                      </a:r>
                      <a:r>
                        <a:rPr lang="en-US" sz="3200" b="1" dirty="0" err="1">
                          <a:solidFill>
                            <a:srgbClr val="000000"/>
                          </a:solidFill>
                          <a:effectLst/>
                        </a:rPr>
                        <a:t>trình</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en-US" sz="3200" b="1" dirty="0" err="1">
                          <a:solidFill>
                            <a:srgbClr val="000000"/>
                          </a:solidFill>
                          <a:effectLst/>
                        </a:rPr>
                        <a:t>Chức</a:t>
                      </a:r>
                      <a:r>
                        <a:rPr lang="en-US" sz="3200" b="1" dirty="0">
                          <a:solidFill>
                            <a:srgbClr val="000000"/>
                          </a:solidFill>
                          <a:effectLst/>
                        </a:rPr>
                        <a:t> </a:t>
                      </a:r>
                      <a:r>
                        <a:rPr lang="en-US" sz="3200" b="1" dirty="0" err="1">
                          <a:solidFill>
                            <a:srgbClr val="000000"/>
                          </a:solidFill>
                          <a:effectLst/>
                        </a:rPr>
                        <a:t>năng</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14195073"/>
                  </a:ext>
                </a:extLst>
              </a:tr>
              <a:tr h="1327280">
                <a:tc>
                  <a:txBody>
                    <a:bodyPr/>
                    <a:lstStyle/>
                    <a:p>
                      <a:pPr algn="just" fontAlgn="t"/>
                      <a:r>
                        <a:rPr lang="en-US" sz="3200" dirty="0">
                          <a:solidFill>
                            <a:srgbClr val="000000"/>
                          </a:solidFill>
                          <a:effectLst/>
                        </a:rPr>
                        <a:t>Văn </a:t>
                      </a:r>
                      <a:r>
                        <a:rPr lang="en-US" sz="3200" dirty="0" err="1">
                          <a:solidFill>
                            <a:srgbClr val="000000"/>
                          </a:solidFill>
                          <a:effectLst/>
                        </a:rPr>
                        <a:t>Miếu</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6379117"/>
                  </a:ext>
                </a:extLst>
              </a:tr>
              <a:tr h="1840307">
                <a:tc>
                  <a:txBody>
                    <a:bodyPr/>
                    <a:lstStyle/>
                    <a:p>
                      <a:pPr algn="just" fontAlgn="t"/>
                      <a:r>
                        <a:rPr lang="en-US" sz="3200" dirty="0" err="1">
                          <a:solidFill>
                            <a:srgbClr val="000000"/>
                          </a:solidFill>
                          <a:effectLst/>
                        </a:rPr>
                        <a:t>Quốc</a:t>
                      </a:r>
                      <a:r>
                        <a:rPr lang="en-US" sz="3200" dirty="0">
                          <a:solidFill>
                            <a:srgbClr val="000000"/>
                          </a:solidFill>
                          <a:effectLst/>
                        </a:rPr>
                        <a:t> </a:t>
                      </a:r>
                      <a:r>
                        <a:rPr lang="en-US" sz="3200" dirty="0" err="1">
                          <a:solidFill>
                            <a:srgbClr val="000000"/>
                          </a:solidFill>
                          <a:effectLst/>
                        </a:rPr>
                        <a:t>Tử</a:t>
                      </a:r>
                      <a:r>
                        <a:rPr lang="en-US" sz="3200" dirty="0">
                          <a:solidFill>
                            <a:srgbClr val="000000"/>
                          </a:solidFill>
                          <a:effectLst/>
                        </a:rPr>
                        <a:t> </a:t>
                      </a:r>
                      <a:r>
                        <a:rPr lang="en-US" sz="3200" dirty="0" err="1">
                          <a:solidFill>
                            <a:srgbClr val="000000"/>
                          </a:solidFill>
                          <a:effectLst/>
                        </a:rPr>
                        <a:t>Giám</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a:solidFill>
                            <a:srgbClr val="000000"/>
                          </a:solidFill>
                          <a:effectLst/>
                        </a:rPr>
                        <a:t/>
                      </a:r>
                      <a:br>
                        <a:rPr lang="en-US" sz="3200">
                          <a:solidFill>
                            <a:srgbClr val="000000"/>
                          </a:solidFill>
                          <a:effectLst/>
                        </a:rPr>
                      </a:br>
                      <a:endParaRPr lang="en-US" sz="320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064157"/>
                  </a:ext>
                </a:extLst>
              </a:tr>
              <a:tr h="1327280">
                <a:tc>
                  <a:txBody>
                    <a:bodyPr/>
                    <a:lstStyle/>
                    <a:p>
                      <a:pPr algn="just" fontAlgn="t"/>
                      <a:r>
                        <a:rPr lang="en-US" sz="3200" dirty="0">
                          <a:solidFill>
                            <a:srgbClr val="000000"/>
                          </a:solidFill>
                          <a:effectLst/>
                        </a:rPr>
                        <a:t>Bia </a:t>
                      </a:r>
                      <a:r>
                        <a:rPr lang="en-US" sz="3200" dirty="0" err="1">
                          <a:solidFill>
                            <a:srgbClr val="000000"/>
                          </a:solidFill>
                          <a:effectLst/>
                        </a:rPr>
                        <a:t>Tiến</a:t>
                      </a:r>
                      <a:r>
                        <a:rPr lang="en-US" sz="3200" dirty="0">
                          <a:solidFill>
                            <a:srgbClr val="000000"/>
                          </a:solidFill>
                          <a:effectLst/>
                        </a:rPr>
                        <a:t> </a:t>
                      </a:r>
                      <a:r>
                        <a:rPr lang="en-US" sz="3200" dirty="0" err="1">
                          <a:solidFill>
                            <a:srgbClr val="000000"/>
                          </a:solidFill>
                          <a:effectLst/>
                        </a:rPr>
                        <a:t>sĩ</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453041"/>
                  </a:ext>
                </a:extLst>
              </a:tr>
            </a:tbl>
          </a:graphicData>
        </a:graphic>
      </p:graphicFrame>
      <p:sp>
        <p:nvSpPr>
          <p:cNvPr id="5" name="TextBox 4">
            <a:extLst>
              <a:ext uri="{FF2B5EF4-FFF2-40B4-BE49-F238E27FC236}">
                <a16:creationId xmlns:a16="http://schemas.microsoft.com/office/drawing/2014/main" id="{B1B16DFC-4443-CF13-E6F2-FC1F6A857BFF}"/>
              </a:ext>
            </a:extLst>
          </p:cNvPr>
          <p:cNvSpPr txBox="1"/>
          <p:nvPr/>
        </p:nvSpPr>
        <p:spPr>
          <a:xfrm>
            <a:off x="4371975" y="1809750"/>
            <a:ext cx="6934200" cy="1200329"/>
          </a:xfrm>
          <a:prstGeom prst="rect">
            <a:avLst/>
          </a:prstGeom>
          <a:noFill/>
        </p:spPr>
        <p:txBody>
          <a:bodyPr wrap="square" rtlCol="0">
            <a:spAutoFit/>
          </a:bodyPr>
          <a:lstStyle/>
          <a:p>
            <a:pPr algn="just"/>
            <a:r>
              <a:rPr lang="nl-NL" sz="3600" dirty="0">
                <a:solidFill>
                  <a:srgbClr val="002060"/>
                </a:solidFill>
                <a:effectLst/>
                <a:ea typeface="Times New Roman" panose="02020603050405020304" pitchFamily="18" charset="0"/>
                <a:cs typeface="Times New Roman" panose="02020603050405020304" pitchFamily="18" charset="0"/>
              </a:rPr>
              <a:t>Đây là nơi thờ Khổng Tử và các học trò của ông.</a:t>
            </a:r>
            <a:endParaRPr lang="en-US" sz="3600" dirty="0">
              <a:solidFill>
                <a:srgbClr val="002060"/>
              </a:solidFill>
              <a:cs typeface="Times New Roman" panose="02020603050405020304" pitchFamily="18" charset="0"/>
            </a:endParaRPr>
          </a:p>
        </p:txBody>
      </p:sp>
      <p:sp>
        <p:nvSpPr>
          <p:cNvPr id="6" name="TextBox 5">
            <a:extLst>
              <a:ext uri="{FF2B5EF4-FFF2-40B4-BE49-F238E27FC236}">
                <a16:creationId xmlns:a16="http://schemas.microsoft.com/office/drawing/2014/main" id="{946CB138-CA28-1C96-4F35-06320136827B}"/>
              </a:ext>
            </a:extLst>
          </p:cNvPr>
          <p:cNvSpPr txBox="1"/>
          <p:nvPr/>
        </p:nvSpPr>
        <p:spPr>
          <a:xfrm>
            <a:off x="4362450" y="3152775"/>
            <a:ext cx="6934200" cy="1569660"/>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Đây là nơi học tập của các hoàng tử, con gia đình quý tộc, quan lại và những người giỏi trong nước.</a:t>
            </a:r>
            <a:endParaRPr lang="en-US" sz="3200" dirty="0">
              <a:solidFill>
                <a:srgbClr val="00206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6D4E458-1189-6E0C-D151-9AA063D933B4}"/>
              </a:ext>
            </a:extLst>
          </p:cNvPr>
          <p:cNvSpPr txBox="1"/>
          <p:nvPr/>
        </p:nvSpPr>
        <p:spPr>
          <a:xfrm>
            <a:off x="4314825" y="4972050"/>
            <a:ext cx="6934200" cy="1077218"/>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Khắc tên những người đỗ tiến sĩ thời Hậu Lê và thời Mạc.</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17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374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CCC54541-C515-A211-0DF7-44043E0F7419}"/>
              </a:ext>
            </a:extLst>
          </p:cNvPr>
          <p:cNvPicPr>
            <a:picLocks noChangeAspect="1"/>
          </p:cNvPicPr>
          <p:nvPr/>
        </p:nvPicPr>
        <p:blipFill>
          <a:blip r:embed="rId3"/>
          <a:stretch>
            <a:fillRect/>
          </a:stretch>
        </p:blipFill>
        <p:spPr>
          <a:xfrm>
            <a:off x="2591997" y="2072929"/>
            <a:ext cx="7541406" cy="2121592"/>
          </a:xfrm>
          <a:prstGeom prst="rect">
            <a:avLst/>
          </a:prstGeom>
        </p:spPr>
      </p:pic>
    </p:spTree>
    <p:extLst>
      <p:ext uri="{BB962C8B-B14F-4D97-AF65-F5344CB8AC3E}">
        <p14:creationId xmlns:p14="http://schemas.microsoft.com/office/powerpoint/2010/main" val="271999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5220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287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133" y="722132"/>
            <a:ext cx="7248525" cy="4834710"/>
          </a:xfrm>
          <a:prstGeom prst="rect">
            <a:avLst/>
          </a:prstGeom>
        </p:spPr>
      </p:pic>
      <p:pic>
        <p:nvPicPr>
          <p:cNvPr id="41" name="2a">
            <a:hlinkClick r:id="rId3"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114482" y="581021"/>
            <a:ext cx="4027723" cy="2896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hlinkClick r:id="rId5" action="ppaction://hlinksldjump"/>
            <a:extLst>
              <a:ext uri="{FF2B5EF4-FFF2-40B4-BE49-F238E27FC236}">
                <a16:creationId xmlns:a16="http://schemas.microsoft.com/office/drawing/2014/main" id="{490A87E2-6F22-4B14-A9C6-16CD95B0AB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873710">
            <a:off x="1252114" y="5785420"/>
            <a:ext cx="1304301" cy="1304301"/>
          </a:xfrm>
          <a:prstGeom prst="rect">
            <a:avLst/>
          </a:prstGeom>
        </p:spPr>
      </p:pic>
      <p:sp>
        <p:nvSpPr>
          <p:cNvPr id="2" name="Rectangle 1"/>
          <p:cNvSpPr/>
          <p:nvPr/>
        </p:nvSpPr>
        <p:spPr>
          <a:xfrm>
            <a:off x="304800" y="2578965"/>
            <a:ext cx="5090635" cy="1231106"/>
          </a:xfrm>
          <a:prstGeom prst="rect">
            <a:avLst/>
          </a:prstGeom>
          <a:noFill/>
        </p:spPr>
        <p:txBody>
          <a:bodyPr wrap="square" lIns="121920" tIns="60960" rIns="121920" bIns="60960">
            <a:spAutoFit/>
          </a:bodyPr>
          <a:lstStyle/>
          <a:p>
            <a:pPr algn="ctr" defTabSz="1219170"/>
            <a:endParaRPr lang="en-US" sz="7200" b="1" dirty="0">
              <a:ln w="6600">
                <a:solidFill>
                  <a:srgbClr val="ED7D31"/>
                </a:solidFill>
                <a:prstDash val="solid"/>
              </a:ln>
              <a:solidFill>
                <a:srgbClr val="FFFF00"/>
              </a:solidFill>
              <a:effectLst>
                <a:outerShdw dist="38100" dir="2700000" algn="tl" rotWithShape="0">
                  <a:srgbClr val="ED7D31"/>
                </a:outerShdw>
              </a:effectLst>
              <a:latin typeface="Calibri"/>
            </a:endParaRPr>
          </a:p>
        </p:txBody>
      </p:sp>
      <p:pic>
        <p:nvPicPr>
          <p:cNvPr id="40" name="1a">
            <a:hlinkClick r:id="rId7"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968820" y="544932"/>
            <a:ext cx="4071052" cy="2932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4a">
            <a:hlinkClick r:id="rId9"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0">
            <a:duotone>
              <a:prstClr val="black"/>
              <a:schemeClr val="accent1">
                <a:lumMod val="75000"/>
                <a:tint val="45000"/>
                <a:satMod val="400000"/>
              </a:schemeClr>
            </a:duotone>
            <a:extLst>
              <a:ext uri="{28A0092B-C50C-407E-A947-70E740481C1C}">
                <a14:useLocalDpi xmlns:a14="http://schemas.microsoft.com/office/drawing/2010/main" val="0"/>
              </a:ext>
            </a:extLst>
          </a:blip>
          <a:stretch>
            <a:fillRect/>
          </a:stretch>
        </p:blipFill>
        <p:spPr>
          <a:xfrm>
            <a:off x="8145043" y="3536631"/>
            <a:ext cx="3987833" cy="2900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3a">
            <a:hlinkClick r:id="rId5"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1">
            <a:duotone>
              <a:prstClr val="black"/>
              <a:schemeClr val="accent4">
                <a:lumMod val="50000"/>
                <a:tint val="45000"/>
                <a:satMod val="400000"/>
              </a:schemeClr>
            </a:duotone>
            <a:extLst>
              <a:ext uri="{28A0092B-C50C-407E-A947-70E740481C1C}">
                <a14:useLocalDpi xmlns:a14="http://schemas.microsoft.com/office/drawing/2010/main" val="0"/>
              </a:ext>
            </a:extLst>
          </a:blip>
          <a:stretch>
            <a:fillRect/>
          </a:stretch>
        </p:blipFill>
        <p:spPr>
          <a:xfrm>
            <a:off x="3929915" y="3536631"/>
            <a:ext cx="4149847" cy="2895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42592E68-5CFD-4076-8109-6C412E65F98C}"/>
              </a:ext>
            </a:extLst>
          </p:cNvPr>
          <p:cNvPicPr>
            <a:picLocks noChangeAspect="1"/>
          </p:cNvPicPr>
          <p:nvPr/>
        </p:nvPicPr>
        <p:blipFill>
          <a:blip r:embed="rId12"/>
          <a:stretch>
            <a:fillRect/>
          </a:stretch>
        </p:blipFill>
        <p:spPr>
          <a:xfrm>
            <a:off x="-1302297" y="697464"/>
            <a:ext cx="6867720" cy="4696635"/>
          </a:xfrm>
          <a:prstGeom prst="rect">
            <a:avLst/>
          </a:prstGeom>
        </p:spPr>
      </p:pic>
    </p:spTree>
    <p:extLst>
      <p:ext uri="{BB962C8B-B14F-4D97-AF65-F5344CB8AC3E}">
        <p14:creationId xmlns:p14="http://schemas.microsoft.com/office/powerpoint/2010/main" val="65949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32" presetClass="emph" presetSubtype="0"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9" restart="whenNotActive" fill="hold" evtFilter="cancelBubble" nodeType="interactiveSeq">
                <p:stCondLst>
                  <p:cond evt="onClick" delay="0">
                    <p:tgtEl>
                      <p:spTgt spid="41"/>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5" restart="whenNotActive" fill="hold" evtFilter="cancelBubble" nodeType="interactiveSeq">
                <p:stCondLst>
                  <p:cond evt="onClick" delay="0">
                    <p:tgtEl>
                      <p:spTgt spid="42"/>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42"/>
                                        </p:tgtEl>
                                      </p:cBhvr>
                                    </p:animEffect>
                                    <p:set>
                                      <p:cBhvr>
                                        <p:cTn id="4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1" restart="whenNotActive" fill="hold" evtFilter="cancelBubble" nodeType="interactiveSeq">
                <p:stCondLst>
                  <p:cond evt="onClick" delay="0">
                    <p:tgtEl>
                      <p:spTgt spid="43"/>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1074420" y="323357"/>
            <a:ext cx="10728670" cy="2127235"/>
          </a:xfrm>
          <a:custGeom>
            <a:avLst/>
            <a:gdLst>
              <a:gd name="connsiteX0" fmla="*/ 0 w 10787269"/>
              <a:gd name="connsiteY0" fmla="*/ 1223638 h 2447275"/>
              <a:gd name="connsiteX1" fmla="*/ 1223638 w 10787269"/>
              <a:gd name="connsiteY1" fmla="*/ 0 h 2447275"/>
              <a:gd name="connsiteX2" fmla="*/ 1668438 w 10787269"/>
              <a:gd name="connsiteY2" fmla="*/ 0 h 2447275"/>
              <a:gd name="connsiteX3" fmla="*/ 2363437 w 10787269"/>
              <a:gd name="connsiteY3" fmla="*/ 0 h 2447275"/>
              <a:gd name="connsiteX4" fmla="*/ 2975037 w 10787269"/>
              <a:gd name="connsiteY4" fmla="*/ 0 h 2447275"/>
              <a:gd name="connsiteX5" fmla="*/ 3670036 w 10787269"/>
              <a:gd name="connsiteY5" fmla="*/ 0 h 2447275"/>
              <a:gd name="connsiteX6" fmla="*/ 4198236 w 10787269"/>
              <a:gd name="connsiteY6" fmla="*/ 0 h 2447275"/>
              <a:gd name="connsiteX7" fmla="*/ 4726435 w 10787269"/>
              <a:gd name="connsiteY7" fmla="*/ 0 h 2447275"/>
              <a:gd name="connsiteX8" fmla="*/ 5171235 w 10787269"/>
              <a:gd name="connsiteY8" fmla="*/ 0 h 2447275"/>
              <a:gd name="connsiteX9" fmla="*/ 5949635 w 10787269"/>
              <a:gd name="connsiteY9" fmla="*/ 0 h 2447275"/>
              <a:gd name="connsiteX10" fmla="*/ 6561234 w 10787269"/>
              <a:gd name="connsiteY10" fmla="*/ 0 h 2447275"/>
              <a:gd name="connsiteX11" fmla="*/ 7339634 w 10787269"/>
              <a:gd name="connsiteY11" fmla="*/ 0 h 2447275"/>
              <a:gd name="connsiteX12" fmla="*/ 7867833 w 10787269"/>
              <a:gd name="connsiteY12" fmla="*/ 0 h 2447275"/>
              <a:gd name="connsiteX13" fmla="*/ 8562833 w 10787269"/>
              <a:gd name="connsiteY13" fmla="*/ 0 h 2447275"/>
              <a:gd name="connsiteX14" fmla="*/ 9563632 w 10787269"/>
              <a:gd name="connsiteY14" fmla="*/ 0 h 2447275"/>
              <a:gd name="connsiteX15" fmla="*/ 10787270 w 10787269"/>
              <a:gd name="connsiteY15" fmla="*/ 1223638 h 2447275"/>
              <a:gd name="connsiteX16" fmla="*/ 10787269 w 10787269"/>
              <a:gd name="connsiteY16" fmla="*/ 1223638 h 2447275"/>
              <a:gd name="connsiteX17" fmla="*/ 9563631 w 10787269"/>
              <a:gd name="connsiteY17" fmla="*/ 2447276 h 2447275"/>
              <a:gd name="connsiteX18" fmla="*/ 8952032 w 10787269"/>
              <a:gd name="connsiteY18" fmla="*/ 2447276 h 2447275"/>
              <a:gd name="connsiteX19" fmla="*/ 8257032 w 10787269"/>
              <a:gd name="connsiteY19" fmla="*/ 2447276 h 2447275"/>
              <a:gd name="connsiteX20" fmla="*/ 7812232 w 10787269"/>
              <a:gd name="connsiteY20" fmla="*/ 2447276 h 2447275"/>
              <a:gd name="connsiteX21" fmla="*/ 7117233 w 10787269"/>
              <a:gd name="connsiteY21" fmla="*/ 2447276 h 2447275"/>
              <a:gd name="connsiteX22" fmla="*/ 6422234 w 10787269"/>
              <a:gd name="connsiteY22" fmla="*/ 2447276 h 2447275"/>
              <a:gd name="connsiteX23" fmla="*/ 5727234 w 10787269"/>
              <a:gd name="connsiteY23" fmla="*/ 2447276 h 2447275"/>
              <a:gd name="connsiteX24" fmla="*/ 5032235 w 10787269"/>
              <a:gd name="connsiteY24" fmla="*/ 2447275 h 2447275"/>
              <a:gd name="connsiteX25" fmla="*/ 4253835 w 10787269"/>
              <a:gd name="connsiteY25" fmla="*/ 2447275 h 2447275"/>
              <a:gd name="connsiteX26" fmla="*/ 3642236 w 10787269"/>
              <a:gd name="connsiteY26" fmla="*/ 2447275 h 2447275"/>
              <a:gd name="connsiteX27" fmla="*/ 2947237 w 10787269"/>
              <a:gd name="connsiteY27" fmla="*/ 2447275 h 2447275"/>
              <a:gd name="connsiteX28" fmla="*/ 2419037 w 10787269"/>
              <a:gd name="connsiteY28" fmla="*/ 2447275 h 2447275"/>
              <a:gd name="connsiteX29" fmla="*/ 1223638 w 10787269"/>
              <a:gd name="connsiteY29" fmla="*/ 2447275 h 2447275"/>
              <a:gd name="connsiteX30" fmla="*/ 0 w 10787269"/>
              <a:gd name="connsiteY30" fmla="*/ 1223637 h 2447275"/>
              <a:gd name="connsiteX31" fmla="*/ 0 w 10787269"/>
              <a:gd name="connsiteY31"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87269" h="2447275" fill="none" extrusionOk="0">
                <a:moveTo>
                  <a:pt x="0" y="1223638"/>
                </a:moveTo>
                <a:cubicBezTo>
                  <a:pt x="51007" y="411820"/>
                  <a:pt x="556267" y="92707"/>
                  <a:pt x="1223638" y="0"/>
                </a:cubicBezTo>
                <a:cubicBezTo>
                  <a:pt x="1397839" y="6295"/>
                  <a:pt x="1498459" y="10523"/>
                  <a:pt x="1668438" y="0"/>
                </a:cubicBezTo>
                <a:cubicBezTo>
                  <a:pt x="1838417" y="-10523"/>
                  <a:pt x="2077223" y="11086"/>
                  <a:pt x="2363437" y="0"/>
                </a:cubicBezTo>
                <a:cubicBezTo>
                  <a:pt x="2649651" y="-11086"/>
                  <a:pt x="2683220" y="-1916"/>
                  <a:pt x="2975037" y="0"/>
                </a:cubicBezTo>
                <a:cubicBezTo>
                  <a:pt x="3266854" y="1916"/>
                  <a:pt x="3370155" y="-14495"/>
                  <a:pt x="3670036" y="0"/>
                </a:cubicBezTo>
                <a:cubicBezTo>
                  <a:pt x="3969917" y="14495"/>
                  <a:pt x="4011405" y="12393"/>
                  <a:pt x="4198236" y="0"/>
                </a:cubicBezTo>
                <a:cubicBezTo>
                  <a:pt x="4385067" y="-12393"/>
                  <a:pt x="4553561" y="15265"/>
                  <a:pt x="4726435" y="0"/>
                </a:cubicBezTo>
                <a:cubicBezTo>
                  <a:pt x="4899309" y="-15265"/>
                  <a:pt x="5040405" y="-12332"/>
                  <a:pt x="5171235" y="0"/>
                </a:cubicBezTo>
                <a:cubicBezTo>
                  <a:pt x="5302065" y="12332"/>
                  <a:pt x="5565279" y="18775"/>
                  <a:pt x="5949635" y="0"/>
                </a:cubicBezTo>
                <a:cubicBezTo>
                  <a:pt x="6333991" y="-18775"/>
                  <a:pt x="6393726" y="-4489"/>
                  <a:pt x="6561234" y="0"/>
                </a:cubicBezTo>
                <a:cubicBezTo>
                  <a:pt x="6728742" y="4489"/>
                  <a:pt x="6963255" y="-21606"/>
                  <a:pt x="7339634" y="0"/>
                </a:cubicBezTo>
                <a:cubicBezTo>
                  <a:pt x="7716013" y="21606"/>
                  <a:pt x="7621722" y="11010"/>
                  <a:pt x="7867833" y="0"/>
                </a:cubicBezTo>
                <a:cubicBezTo>
                  <a:pt x="8113944" y="-11010"/>
                  <a:pt x="8367791" y="-6692"/>
                  <a:pt x="8562833" y="0"/>
                </a:cubicBezTo>
                <a:cubicBezTo>
                  <a:pt x="8757875" y="6692"/>
                  <a:pt x="9286243" y="30477"/>
                  <a:pt x="9563632" y="0"/>
                </a:cubicBezTo>
                <a:cubicBezTo>
                  <a:pt x="10359560" y="-100350"/>
                  <a:pt x="10800482" y="573498"/>
                  <a:pt x="10787270" y="1223638"/>
                </a:cubicBezTo>
                <a:lnTo>
                  <a:pt x="10787269" y="1223638"/>
                </a:lnTo>
                <a:cubicBezTo>
                  <a:pt x="10667013" y="1801067"/>
                  <a:pt x="10375646" y="2499196"/>
                  <a:pt x="9563631" y="2447276"/>
                </a:cubicBezTo>
                <a:cubicBezTo>
                  <a:pt x="9290871" y="2433681"/>
                  <a:pt x="9084385" y="2440346"/>
                  <a:pt x="8952032" y="2447276"/>
                </a:cubicBezTo>
                <a:cubicBezTo>
                  <a:pt x="8819679" y="2454206"/>
                  <a:pt x="8445461" y="2468932"/>
                  <a:pt x="8257032" y="2447276"/>
                </a:cubicBezTo>
                <a:cubicBezTo>
                  <a:pt x="8068603" y="2425620"/>
                  <a:pt x="8003293" y="2463383"/>
                  <a:pt x="7812232" y="2447276"/>
                </a:cubicBezTo>
                <a:cubicBezTo>
                  <a:pt x="7621171" y="2431169"/>
                  <a:pt x="7294541" y="2464106"/>
                  <a:pt x="7117233" y="2447276"/>
                </a:cubicBezTo>
                <a:cubicBezTo>
                  <a:pt x="6939925" y="2430446"/>
                  <a:pt x="6635179" y="2432961"/>
                  <a:pt x="6422234" y="2447276"/>
                </a:cubicBezTo>
                <a:cubicBezTo>
                  <a:pt x="6209289" y="2461591"/>
                  <a:pt x="5888256" y="2469704"/>
                  <a:pt x="5727234" y="2447276"/>
                </a:cubicBezTo>
                <a:cubicBezTo>
                  <a:pt x="5566212" y="2424848"/>
                  <a:pt x="5340254" y="2438172"/>
                  <a:pt x="5032235" y="2447275"/>
                </a:cubicBezTo>
                <a:cubicBezTo>
                  <a:pt x="4724216" y="2456379"/>
                  <a:pt x="4435094" y="2451504"/>
                  <a:pt x="4253835" y="2447275"/>
                </a:cubicBezTo>
                <a:cubicBezTo>
                  <a:pt x="4072576" y="2443046"/>
                  <a:pt x="3827412" y="2424458"/>
                  <a:pt x="3642236" y="2447275"/>
                </a:cubicBezTo>
                <a:cubicBezTo>
                  <a:pt x="3457060" y="2470092"/>
                  <a:pt x="3138276" y="2455308"/>
                  <a:pt x="2947237" y="2447275"/>
                </a:cubicBezTo>
                <a:cubicBezTo>
                  <a:pt x="2756198" y="2439242"/>
                  <a:pt x="2610204" y="2421864"/>
                  <a:pt x="2419037" y="2447275"/>
                </a:cubicBezTo>
                <a:cubicBezTo>
                  <a:pt x="2227870" y="2472686"/>
                  <a:pt x="1475320" y="2475144"/>
                  <a:pt x="1223638" y="2447275"/>
                </a:cubicBezTo>
                <a:cubicBezTo>
                  <a:pt x="472078" y="2535532"/>
                  <a:pt x="63652" y="1853524"/>
                  <a:pt x="0" y="1223637"/>
                </a:cubicBezTo>
                <a:lnTo>
                  <a:pt x="0" y="1223638"/>
                </a:lnTo>
                <a:close/>
              </a:path>
              <a:path w="10787269" h="2447275" stroke="0" extrusionOk="0">
                <a:moveTo>
                  <a:pt x="0" y="1223638"/>
                </a:moveTo>
                <a:cubicBezTo>
                  <a:pt x="-14160" y="562703"/>
                  <a:pt x="567409" y="82778"/>
                  <a:pt x="1223638" y="0"/>
                </a:cubicBezTo>
                <a:cubicBezTo>
                  <a:pt x="1336850" y="18475"/>
                  <a:pt x="1627891" y="-834"/>
                  <a:pt x="1751838" y="0"/>
                </a:cubicBezTo>
                <a:cubicBezTo>
                  <a:pt x="1875785" y="834"/>
                  <a:pt x="2059949" y="19409"/>
                  <a:pt x="2363437" y="0"/>
                </a:cubicBezTo>
                <a:cubicBezTo>
                  <a:pt x="2666925" y="-19409"/>
                  <a:pt x="2588616" y="18277"/>
                  <a:pt x="2808237" y="0"/>
                </a:cubicBezTo>
                <a:cubicBezTo>
                  <a:pt x="3027858" y="-18277"/>
                  <a:pt x="3353056" y="1688"/>
                  <a:pt x="3586636" y="0"/>
                </a:cubicBezTo>
                <a:cubicBezTo>
                  <a:pt x="3820216" y="-1688"/>
                  <a:pt x="3864010" y="17900"/>
                  <a:pt x="4031436" y="0"/>
                </a:cubicBezTo>
                <a:cubicBezTo>
                  <a:pt x="4198862" y="-17900"/>
                  <a:pt x="4402156" y="7406"/>
                  <a:pt x="4726435" y="0"/>
                </a:cubicBezTo>
                <a:cubicBezTo>
                  <a:pt x="5050714" y="-7406"/>
                  <a:pt x="4999680" y="20721"/>
                  <a:pt x="5254635" y="0"/>
                </a:cubicBezTo>
                <a:cubicBezTo>
                  <a:pt x="5509590" y="-20721"/>
                  <a:pt x="5636563" y="-18874"/>
                  <a:pt x="5782835" y="0"/>
                </a:cubicBezTo>
                <a:cubicBezTo>
                  <a:pt x="5929107" y="18874"/>
                  <a:pt x="6118583" y="-4388"/>
                  <a:pt x="6227634" y="0"/>
                </a:cubicBezTo>
                <a:cubicBezTo>
                  <a:pt x="6336685" y="4388"/>
                  <a:pt x="6528316" y="-1336"/>
                  <a:pt x="6672434" y="0"/>
                </a:cubicBezTo>
                <a:cubicBezTo>
                  <a:pt x="6816552" y="1336"/>
                  <a:pt x="6972847" y="19608"/>
                  <a:pt x="7200634" y="0"/>
                </a:cubicBezTo>
                <a:cubicBezTo>
                  <a:pt x="7428421" y="-19608"/>
                  <a:pt x="7626312" y="-26478"/>
                  <a:pt x="7812233" y="0"/>
                </a:cubicBezTo>
                <a:cubicBezTo>
                  <a:pt x="7998154" y="26478"/>
                  <a:pt x="8290653" y="18130"/>
                  <a:pt x="8590633" y="0"/>
                </a:cubicBezTo>
                <a:cubicBezTo>
                  <a:pt x="8890613" y="-18130"/>
                  <a:pt x="9215849" y="-19219"/>
                  <a:pt x="9563632" y="0"/>
                </a:cubicBezTo>
                <a:cubicBezTo>
                  <a:pt x="10300757" y="-40207"/>
                  <a:pt x="10917778" y="589237"/>
                  <a:pt x="10787270" y="1223638"/>
                </a:cubicBezTo>
                <a:lnTo>
                  <a:pt x="10787269" y="1223638"/>
                </a:lnTo>
                <a:cubicBezTo>
                  <a:pt x="10699736" y="1919808"/>
                  <a:pt x="10362296" y="2369396"/>
                  <a:pt x="9563631" y="2447276"/>
                </a:cubicBezTo>
                <a:cubicBezTo>
                  <a:pt x="9283207" y="2450634"/>
                  <a:pt x="9236531" y="2427193"/>
                  <a:pt x="8952032" y="2447276"/>
                </a:cubicBezTo>
                <a:cubicBezTo>
                  <a:pt x="8667533" y="2467359"/>
                  <a:pt x="8626047" y="2455453"/>
                  <a:pt x="8507232" y="2447276"/>
                </a:cubicBezTo>
                <a:cubicBezTo>
                  <a:pt x="8388417" y="2439099"/>
                  <a:pt x="7888905" y="2432778"/>
                  <a:pt x="7728833" y="2447276"/>
                </a:cubicBezTo>
                <a:cubicBezTo>
                  <a:pt x="7568761" y="2461774"/>
                  <a:pt x="7291792" y="2442497"/>
                  <a:pt x="6950433" y="2447276"/>
                </a:cubicBezTo>
                <a:cubicBezTo>
                  <a:pt x="6609074" y="2452055"/>
                  <a:pt x="6406594" y="2458088"/>
                  <a:pt x="6088634" y="2447276"/>
                </a:cubicBezTo>
                <a:cubicBezTo>
                  <a:pt x="5770674" y="2436464"/>
                  <a:pt x="5677843" y="2427656"/>
                  <a:pt x="5393635" y="2447276"/>
                </a:cubicBezTo>
                <a:cubicBezTo>
                  <a:pt x="5109427" y="2466896"/>
                  <a:pt x="4752080" y="2449049"/>
                  <a:pt x="4531835" y="2447275"/>
                </a:cubicBezTo>
                <a:cubicBezTo>
                  <a:pt x="4311590" y="2445501"/>
                  <a:pt x="4198014" y="2429654"/>
                  <a:pt x="4003636" y="2447275"/>
                </a:cubicBezTo>
                <a:cubicBezTo>
                  <a:pt x="3809258" y="2464896"/>
                  <a:pt x="3647421" y="2417921"/>
                  <a:pt x="3392036" y="2447275"/>
                </a:cubicBezTo>
                <a:cubicBezTo>
                  <a:pt x="3136651" y="2476629"/>
                  <a:pt x="2836189" y="2425214"/>
                  <a:pt x="2613637" y="2447275"/>
                </a:cubicBezTo>
                <a:cubicBezTo>
                  <a:pt x="2391085" y="2469336"/>
                  <a:pt x="2020321" y="2421257"/>
                  <a:pt x="1835237" y="2447275"/>
                </a:cubicBezTo>
                <a:cubicBezTo>
                  <a:pt x="1650153" y="2473293"/>
                  <a:pt x="1507778" y="2465807"/>
                  <a:pt x="1223638" y="2447275"/>
                </a:cubicBezTo>
                <a:cubicBezTo>
                  <a:pt x="591380" y="2504383"/>
                  <a:pt x="-67429" y="1983287"/>
                  <a:pt x="0" y="1223637"/>
                </a:cubicBezTo>
                <a:lnTo>
                  <a:pt x="0" y="1223638"/>
                </a:lnTo>
                <a:close/>
              </a:path>
            </a:pathLst>
          </a:custGeom>
          <a:solidFill>
            <a:schemeClr val="bg1"/>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b="1" dirty="0" smtClean="0">
                <a:solidFill>
                  <a:srgbClr val="002060"/>
                </a:solidFill>
                <a:latin typeface="Times New Roman" panose="02020603050405020304" pitchFamily="18" charset="0"/>
                <a:ea typeface="宋体"/>
                <a:cs typeface="Times New Roman" panose="02020603050405020304" pitchFamily="18" charset="0"/>
              </a:rPr>
              <a:t> 1.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Vua</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Lý</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Công</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Uẩn</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dời</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đô</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từ</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Hoa</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Lư</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Ninh</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Bình</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về</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thành</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Đại</a:t>
            </a:r>
            <a:r>
              <a:rPr lang="en-US" sz="3600" b="1" dirty="0" smtClean="0">
                <a:solidFill>
                  <a:srgbClr val="002060"/>
                </a:solidFill>
                <a:latin typeface="Times New Roman" panose="02020603050405020304" pitchFamily="18" charset="0"/>
                <a:ea typeface="宋体"/>
                <a:cs typeface="Times New Roman" panose="02020603050405020304" pitchFamily="18" charset="0"/>
              </a:rPr>
              <a:t> La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Hà</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Nội</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vào</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năm</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nào</a:t>
            </a:r>
            <a:r>
              <a:rPr lang="en-US" sz="3600" b="1" dirty="0" smtClean="0">
                <a:solidFill>
                  <a:srgbClr val="002060"/>
                </a:solidFill>
                <a:latin typeface="Times New Roman" panose="02020603050405020304" pitchFamily="18" charset="0"/>
                <a:ea typeface="宋体"/>
                <a:cs typeface="Times New Roman" panose="02020603050405020304" pitchFamily="18" charset="0"/>
              </a:rPr>
              <a:t>?</a:t>
            </a:r>
            <a:endParaRPr lang="vi-VN" sz="3600" b="1" dirty="0">
              <a:solidFill>
                <a:srgbClr val="002060"/>
              </a:solidFill>
              <a:latin typeface="Times New Roman" panose="02020603050405020304" pitchFamily="18" charset="0"/>
              <a:ea typeface="宋体"/>
              <a:cs typeface="Times New Roman" panose="02020603050405020304" pitchFamily="18" charset="0"/>
            </a:endParaRPr>
          </a:p>
        </p:txBody>
      </p:sp>
      <p:pic>
        <p:nvPicPr>
          <p:cNvPr id="11" name="Picture 10">
            <a:hlinkClick r:id="rId4" action="ppaction://hlinksldjump"/>
            <a:extLst>
              <a:ext uri="{FF2B5EF4-FFF2-40B4-BE49-F238E27FC236}">
                <a16:creationId xmlns:a16="http://schemas.microsoft.com/office/drawing/2014/main" id="{919386FD-8DB3-4AEE-8B18-6CB76A919C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sp>
        <p:nvSpPr>
          <p:cNvPr id="4" name="TextBox 3"/>
          <p:cNvSpPr txBox="1"/>
          <p:nvPr/>
        </p:nvSpPr>
        <p:spPr>
          <a:xfrm>
            <a:off x="1801368" y="3172968"/>
            <a:ext cx="2752344" cy="646331"/>
          </a:xfrm>
          <a:prstGeom prst="rect">
            <a:avLst/>
          </a:prstGeom>
          <a:solidFill>
            <a:srgbClr val="FFFF00"/>
          </a:solidFill>
        </p:spPr>
        <p:txBody>
          <a:bodyPr wrap="square" rtlCol="0">
            <a:spAutoFit/>
          </a:bodyPr>
          <a:lstStyle/>
          <a:p>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A.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Năm</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1001</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801368" y="4373297"/>
            <a:ext cx="2752344" cy="646331"/>
          </a:xfrm>
          <a:prstGeom prst="rect">
            <a:avLst/>
          </a:prstGeom>
          <a:solidFill>
            <a:srgbClr val="FFFF00"/>
          </a:solidFill>
        </p:spPr>
        <p:txBody>
          <a:bodyPr wrap="square" rtlCol="0">
            <a:spAutoFit/>
          </a:bodyPr>
          <a:lstStyle/>
          <a:p>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B.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Năm</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1010</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409455" y="3172968"/>
            <a:ext cx="2724912" cy="646331"/>
          </a:xfrm>
          <a:prstGeom prst="rect">
            <a:avLst/>
          </a:prstGeom>
          <a:solidFill>
            <a:srgbClr val="FFFF00"/>
          </a:solidFill>
        </p:spPr>
        <p:txBody>
          <a:bodyPr wrap="square" rtlCol="0">
            <a:spAutoFit/>
          </a:bodyPr>
          <a:lstStyle/>
          <a:p>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C.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Năm</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1100</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409455" y="4339186"/>
            <a:ext cx="2724912" cy="646331"/>
          </a:xfrm>
          <a:prstGeom prst="rect">
            <a:avLst/>
          </a:prstGeom>
          <a:solidFill>
            <a:srgbClr val="FFFF00"/>
          </a:solidFill>
        </p:spPr>
        <p:txBody>
          <a:bodyPr wrap="square" rtlCol="0">
            <a:spAutoFit/>
          </a:bodyPr>
          <a:lstStyle/>
          <a:p>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D.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Năm</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1200</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Oval 11"/>
          <p:cNvSpPr/>
          <p:nvPr/>
        </p:nvSpPr>
        <p:spPr>
          <a:xfrm>
            <a:off x="1726842" y="4373297"/>
            <a:ext cx="632310" cy="64633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Vua Lý Công Uẩ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77540" y="5634218"/>
            <a:ext cx="487363" cy="487363"/>
          </a:xfrm>
          <a:prstGeom prst="rect">
            <a:avLst/>
          </a:prstGeom>
        </p:spPr>
      </p:pic>
    </p:spTree>
    <p:extLst>
      <p:ext uri="{BB962C8B-B14F-4D97-AF65-F5344CB8AC3E}">
        <p14:creationId xmlns:p14="http://schemas.microsoft.com/office/powerpoint/2010/main" val="4026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1"/>
                                        </p:tgtEl>
                                        <p:attrNameLst>
                                          <p:attrName>r</p:attrName>
                                        </p:attrNameLst>
                                      </p:cBhvr>
                                    </p:animRot>
                                    <p:animRot by="-240000">
                                      <p:cBhvr>
                                        <p:cTn id="9" dur="200" fill="hold">
                                          <p:stCondLst>
                                            <p:cond delay="200"/>
                                          </p:stCondLst>
                                        </p:cTn>
                                        <p:tgtEl>
                                          <p:spTgt spid="11"/>
                                        </p:tgtEl>
                                        <p:attrNameLst>
                                          <p:attrName>r</p:attrName>
                                        </p:attrNameLst>
                                      </p:cBhvr>
                                    </p:animRot>
                                    <p:animRot by="240000">
                                      <p:cBhvr>
                                        <p:cTn id="10" dur="200" fill="hold">
                                          <p:stCondLst>
                                            <p:cond delay="400"/>
                                          </p:stCondLst>
                                        </p:cTn>
                                        <p:tgtEl>
                                          <p:spTgt spid="11"/>
                                        </p:tgtEl>
                                        <p:attrNameLst>
                                          <p:attrName>r</p:attrName>
                                        </p:attrNameLst>
                                      </p:cBhvr>
                                    </p:animRot>
                                    <p:animRot by="-240000">
                                      <p:cBhvr>
                                        <p:cTn id="11" dur="200" fill="hold">
                                          <p:stCondLst>
                                            <p:cond delay="600"/>
                                          </p:stCondLst>
                                        </p:cTn>
                                        <p:tgtEl>
                                          <p:spTgt spid="11"/>
                                        </p:tgtEl>
                                        <p:attrNameLst>
                                          <p:attrName>r</p:attrName>
                                        </p:attrNameLst>
                                      </p:cBhvr>
                                    </p:animRot>
                                    <p:animRot by="120000">
                                      <p:cBhvr>
                                        <p:cTn id="12" dur="200" fill="hold">
                                          <p:stCondLst>
                                            <p:cond delay="800"/>
                                          </p:stCondLst>
                                        </p:cTn>
                                        <p:tgtEl>
                                          <p:spTgt spid="11"/>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3728"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9" grpId="0" animBg="1"/>
      <p:bldP spid="4" grpId="0" animBg="1"/>
      <p:bldP spid="5" grpId="0" animBg="1"/>
      <p:bldP spid="6" grpId="0" animBg="1"/>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304801" y="127322"/>
            <a:ext cx="11559250" cy="2309555"/>
          </a:xfrm>
          <a:custGeom>
            <a:avLst/>
            <a:gdLst>
              <a:gd name="connsiteX0" fmla="*/ 0 w 10787269"/>
              <a:gd name="connsiteY0" fmla="*/ 1223638 h 2447275"/>
              <a:gd name="connsiteX1" fmla="*/ 1223638 w 10787269"/>
              <a:gd name="connsiteY1" fmla="*/ 0 h 2447275"/>
              <a:gd name="connsiteX2" fmla="*/ 1668438 w 10787269"/>
              <a:gd name="connsiteY2" fmla="*/ 0 h 2447275"/>
              <a:gd name="connsiteX3" fmla="*/ 2363437 w 10787269"/>
              <a:gd name="connsiteY3" fmla="*/ 0 h 2447275"/>
              <a:gd name="connsiteX4" fmla="*/ 2975037 w 10787269"/>
              <a:gd name="connsiteY4" fmla="*/ 0 h 2447275"/>
              <a:gd name="connsiteX5" fmla="*/ 3670036 w 10787269"/>
              <a:gd name="connsiteY5" fmla="*/ 0 h 2447275"/>
              <a:gd name="connsiteX6" fmla="*/ 4198236 w 10787269"/>
              <a:gd name="connsiteY6" fmla="*/ 0 h 2447275"/>
              <a:gd name="connsiteX7" fmla="*/ 4726435 w 10787269"/>
              <a:gd name="connsiteY7" fmla="*/ 0 h 2447275"/>
              <a:gd name="connsiteX8" fmla="*/ 5171235 w 10787269"/>
              <a:gd name="connsiteY8" fmla="*/ 0 h 2447275"/>
              <a:gd name="connsiteX9" fmla="*/ 5949635 w 10787269"/>
              <a:gd name="connsiteY9" fmla="*/ 0 h 2447275"/>
              <a:gd name="connsiteX10" fmla="*/ 6561234 w 10787269"/>
              <a:gd name="connsiteY10" fmla="*/ 0 h 2447275"/>
              <a:gd name="connsiteX11" fmla="*/ 7339634 w 10787269"/>
              <a:gd name="connsiteY11" fmla="*/ 0 h 2447275"/>
              <a:gd name="connsiteX12" fmla="*/ 7867833 w 10787269"/>
              <a:gd name="connsiteY12" fmla="*/ 0 h 2447275"/>
              <a:gd name="connsiteX13" fmla="*/ 8562833 w 10787269"/>
              <a:gd name="connsiteY13" fmla="*/ 0 h 2447275"/>
              <a:gd name="connsiteX14" fmla="*/ 9563632 w 10787269"/>
              <a:gd name="connsiteY14" fmla="*/ 0 h 2447275"/>
              <a:gd name="connsiteX15" fmla="*/ 10787270 w 10787269"/>
              <a:gd name="connsiteY15" fmla="*/ 1223638 h 2447275"/>
              <a:gd name="connsiteX16" fmla="*/ 10787269 w 10787269"/>
              <a:gd name="connsiteY16" fmla="*/ 1223638 h 2447275"/>
              <a:gd name="connsiteX17" fmla="*/ 9563631 w 10787269"/>
              <a:gd name="connsiteY17" fmla="*/ 2447276 h 2447275"/>
              <a:gd name="connsiteX18" fmla="*/ 8952032 w 10787269"/>
              <a:gd name="connsiteY18" fmla="*/ 2447276 h 2447275"/>
              <a:gd name="connsiteX19" fmla="*/ 8257032 w 10787269"/>
              <a:gd name="connsiteY19" fmla="*/ 2447276 h 2447275"/>
              <a:gd name="connsiteX20" fmla="*/ 7812232 w 10787269"/>
              <a:gd name="connsiteY20" fmla="*/ 2447276 h 2447275"/>
              <a:gd name="connsiteX21" fmla="*/ 7117233 w 10787269"/>
              <a:gd name="connsiteY21" fmla="*/ 2447276 h 2447275"/>
              <a:gd name="connsiteX22" fmla="*/ 6422234 w 10787269"/>
              <a:gd name="connsiteY22" fmla="*/ 2447276 h 2447275"/>
              <a:gd name="connsiteX23" fmla="*/ 5727234 w 10787269"/>
              <a:gd name="connsiteY23" fmla="*/ 2447276 h 2447275"/>
              <a:gd name="connsiteX24" fmla="*/ 5032235 w 10787269"/>
              <a:gd name="connsiteY24" fmla="*/ 2447275 h 2447275"/>
              <a:gd name="connsiteX25" fmla="*/ 4253835 w 10787269"/>
              <a:gd name="connsiteY25" fmla="*/ 2447275 h 2447275"/>
              <a:gd name="connsiteX26" fmla="*/ 3642236 w 10787269"/>
              <a:gd name="connsiteY26" fmla="*/ 2447275 h 2447275"/>
              <a:gd name="connsiteX27" fmla="*/ 2947237 w 10787269"/>
              <a:gd name="connsiteY27" fmla="*/ 2447275 h 2447275"/>
              <a:gd name="connsiteX28" fmla="*/ 2419037 w 10787269"/>
              <a:gd name="connsiteY28" fmla="*/ 2447275 h 2447275"/>
              <a:gd name="connsiteX29" fmla="*/ 1223638 w 10787269"/>
              <a:gd name="connsiteY29" fmla="*/ 2447275 h 2447275"/>
              <a:gd name="connsiteX30" fmla="*/ 0 w 10787269"/>
              <a:gd name="connsiteY30" fmla="*/ 1223637 h 2447275"/>
              <a:gd name="connsiteX31" fmla="*/ 0 w 10787269"/>
              <a:gd name="connsiteY31"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87269" h="2447275" fill="none" extrusionOk="0">
                <a:moveTo>
                  <a:pt x="0" y="1223638"/>
                </a:moveTo>
                <a:cubicBezTo>
                  <a:pt x="51007" y="411820"/>
                  <a:pt x="556267" y="92707"/>
                  <a:pt x="1223638" y="0"/>
                </a:cubicBezTo>
                <a:cubicBezTo>
                  <a:pt x="1397839" y="6295"/>
                  <a:pt x="1498459" y="10523"/>
                  <a:pt x="1668438" y="0"/>
                </a:cubicBezTo>
                <a:cubicBezTo>
                  <a:pt x="1838417" y="-10523"/>
                  <a:pt x="2077223" y="11086"/>
                  <a:pt x="2363437" y="0"/>
                </a:cubicBezTo>
                <a:cubicBezTo>
                  <a:pt x="2649651" y="-11086"/>
                  <a:pt x="2683220" y="-1916"/>
                  <a:pt x="2975037" y="0"/>
                </a:cubicBezTo>
                <a:cubicBezTo>
                  <a:pt x="3266854" y="1916"/>
                  <a:pt x="3370155" y="-14495"/>
                  <a:pt x="3670036" y="0"/>
                </a:cubicBezTo>
                <a:cubicBezTo>
                  <a:pt x="3969917" y="14495"/>
                  <a:pt x="4011405" y="12393"/>
                  <a:pt x="4198236" y="0"/>
                </a:cubicBezTo>
                <a:cubicBezTo>
                  <a:pt x="4385067" y="-12393"/>
                  <a:pt x="4553561" y="15265"/>
                  <a:pt x="4726435" y="0"/>
                </a:cubicBezTo>
                <a:cubicBezTo>
                  <a:pt x="4899309" y="-15265"/>
                  <a:pt x="5040405" y="-12332"/>
                  <a:pt x="5171235" y="0"/>
                </a:cubicBezTo>
                <a:cubicBezTo>
                  <a:pt x="5302065" y="12332"/>
                  <a:pt x="5565279" y="18775"/>
                  <a:pt x="5949635" y="0"/>
                </a:cubicBezTo>
                <a:cubicBezTo>
                  <a:pt x="6333991" y="-18775"/>
                  <a:pt x="6393726" y="-4489"/>
                  <a:pt x="6561234" y="0"/>
                </a:cubicBezTo>
                <a:cubicBezTo>
                  <a:pt x="6728742" y="4489"/>
                  <a:pt x="6963255" y="-21606"/>
                  <a:pt x="7339634" y="0"/>
                </a:cubicBezTo>
                <a:cubicBezTo>
                  <a:pt x="7716013" y="21606"/>
                  <a:pt x="7621722" y="11010"/>
                  <a:pt x="7867833" y="0"/>
                </a:cubicBezTo>
                <a:cubicBezTo>
                  <a:pt x="8113944" y="-11010"/>
                  <a:pt x="8367791" y="-6692"/>
                  <a:pt x="8562833" y="0"/>
                </a:cubicBezTo>
                <a:cubicBezTo>
                  <a:pt x="8757875" y="6692"/>
                  <a:pt x="9286243" y="30477"/>
                  <a:pt x="9563632" y="0"/>
                </a:cubicBezTo>
                <a:cubicBezTo>
                  <a:pt x="10359560" y="-100350"/>
                  <a:pt x="10800482" y="573498"/>
                  <a:pt x="10787270" y="1223638"/>
                </a:cubicBezTo>
                <a:lnTo>
                  <a:pt x="10787269" y="1223638"/>
                </a:lnTo>
                <a:cubicBezTo>
                  <a:pt x="10667013" y="1801067"/>
                  <a:pt x="10375646" y="2499196"/>
                  <a:pt x="9563631" y="2447276"/>
                </a:cubicBezTo>
                <a:cubicBezTo>
                  <a:pt x="9290871" y="2433681"/>
                  <a:pt x="9084385" y="2440346"/>
                  <a:pt x="8952032" y="2447276"/>
                </a:cubicBezTo>
                <a:cubicBezTo>
                  <a:pt x="8819679" y="2454206"/>
                  <a:pt x="8445461" y="2468932"/>
                  <a:pt x="8257032" y="2447276"/>
                </a:cubicBezTo>
                <a:cubicBezTo>
                  <a:pt x="8068603" y="2425620"/>
                  <a:pt x="8003293" y="2463383"/>
                  <a:pt x="7812232" y="2447276"/>
                </a:cubicBezTo>
                <a:cubicBezTo>
                  <a:pt x="7621171" y="2431169"/>
                  <a:pt x="7294541" y="2464106"/>
                  <a:pt x="7117233" y="2447276"/>
                </a:cubicBezTo>
                <a:cubicBezTo>
                  <a:pt x="6939925" y="2430446"/>
                  <a:pt x="6635179" y="2432961"/>
                  <a:pt x="6422234" y="2447276"/>
                </a:cubicBezTo>
                <a:cubicBezTo>
                  <a:pt x="6209289" y="2461591"/>
                  <a:pt x="5888256" y="2469704"/>
                  <a:pt x="5727234" y="2447276"/>
                </a:cubicBezTo>
                <a:cubicBezTo>
                  <a:pt x="5566212" y="2424848"/>
                  <a:pt x="5340254" y="2438172"/>
                  <a:pt x="5032235" y="2447275"/>
                </a:cubicBezTo>
                <a:cubicBezTo>
                  <a:pt x="4724216" y="2456379"/>
                  <a:pt x="4435094" y="2451504"/>
                  <a:pt x="4253835" y="2447275"/>
                </a:cubicBezTo>
                <a:cubicBezTo>
                  <a:pt x="4072576" y="2443046"/>
                  <a:pt x="3827412" y="2424458"/>
                  <a:pt x="3642236" y="2447275"/>
                </a:cubicBezTo>
                <a:cubicBezTo>
                  <a:pt x="3457060" y="2470092"/>
                  <a:pt x="3138276" y="2455308"/>
                  <a:pt x="2947237" y="2447275"/>
                </a:cubicBezTo>
                <a:cubicBezTo>
                  <a:pt x="2756198" y="2439242"/>
                  <a:pt x="2610204" y="2421864"/>
                  <a:pt x="2419037" y="2447275"/>
                </a:cubicBezTo>
                <a:cubicBezTo>
                  <a:pt x="2227870" y="2472686"/>
                  <a:pt x="1475320" y="2475144"/>
                  <a:pt x="1223638" y="2447275"/>
                </a:cubicBezTo>
                <a:cubicBezTo>
                  <a:pt x="472078" y="2535532"/>
                  <a:pt x="63652" y="1853524"/>
                  <a:pt x="0" y="1223637"/>
                </a:cubicBezTo>
                <a:lnTo>
                  <a:pt x="0" y="1223638"/>
                </a:lnTo>
                <a:close/>
              </a:path>
              <a:path w="10787269" h="2447275" stroke="0" extrusionOk="0">
                <a:moveTo>
                  <a:pt x="0" y="1223638"/>
                </a:moveTo>
                <a:cubicBezTo>
                  <a:pt x="-14160" y="562703"/>
                  <a:pt x="567409" y="82778"/>
                  <a:pt x="1223638" y="0"/>
                </a:cubicBezTo>
                <a:cubicBezTo>
                  <a:pt x="1336850" y="18475"/>
                  <a:pt x="1627891" y="-834"/>
                  <a:pt x="1751838" y="0"/>
                </a:cubicBezTo>
                <a:cubicBezTo>
                  <a:pt x="1875785" y="834"/>
                  <a:pt x="2059949" y="19409"/>
                  <a:pt x="2363437" y="0"/>
                </a:cubicBezTo>
                <a:cubicBezTo>
                  <a:pt x="2666925" y="-19409"/>
                  <a:pt x="2588616" y="18277"/>
                  <a:pt x="2808237" y="0"/>
                </a:cubicBezTo>
                <a:cubicBezTo>
                  <a:pt x="3027858" y="-18277"/>
                  <a:pt x="3353056" y="1688"/>
                  <a:pt x="3586636" y="0"/>
                </a:cubicBezTo>
                <a:cubicBezTo>
                  <a:pt x="3820216" y="-1688"/>
                  <a:pt x="3864010" y="17900"/>
                  <a:pt x="4031436" y="0"/>
                </a:cubicBezTo>
                <a:cubicBezTo>
                  <a:pt x="4198862" y="-17900"/>
                  <a:pt x="4402156" y="7406"/>
                  <a:pt x="4726435" y="0"/>
                </a:cubicBezTo>
                <a:cubicBezTo>
                  <a:pt x="5050714" y="-7406"/>
                  <a:pt x="4999680" y="20721"/>
                  <a:pt x="5254635" y="0"/>
                </a:cubicBezTo>
                <a:cubicBezTo>
                  <a:pt x="5509590" y="-20721"/>
                  <a:pt x="5636563" y="-18874"/>
                  <a:pt x="5782835" y="0"/>
                </a:cubicBezTo>
                <a:cubicBezTo>
                  <a:pt x="5929107" y="18874"/>
                  <a:pt x="6118583" y="-4388"/>
                  <a:pt x="6227634" y="0"/>
                </a:cubicBezTo>
                <a:cubicBezTo>
                  <a:pt x="6336685" y="4388"/>
                  <a:pt x="6528316" y="-1336"/>
                  <a:pt x="6672434" y="0"/>
                </a:cubicBezTo>
                <a:cubicBezTo>
                  <a:pt x="6816552" y="1336"/>
                  <a:pt x="6972847" y="19608"/>
                  <a:pt x="7200634" y="0"/>
                </a:cubicBezTo>
                <a:cubicBezTo>
                  <a:pt x="7428421" y="-19608"/>
                  <a:pt x="7626312" y="-26478"/>
                  <a:pt x="7812233" y="0"/>
                </a:cubicBezTo>
                <a:cubicBezTo>
                  <a:pt x="7998154" y="26478"/>
                  <a:pt x="8290653" y="18130"/>
                  <a:pt x="8590633" y="0"/>
                </a:cubicBezTo>
                <a:cubicBezTo>
                  <a:pt x="8890613" y="-18130"/>
                  <a:pt x="9215849" y="-19219"/>
                  <a:pt x="9563632" y="0"/>
                </a:cubicBezTo>
                <a:cubicBezTo>
                  <a:pt x="10300757" y="-40207"/>
                  <a:pt x="10917778" y="589237"/>
                  <a:pt x="10787270" y="1223638"/>
                </a:cubicBezTo>
                <a:lnTo>
                  <a:pt x="10787269" y="1223638"/>
                </a:lnTo>
                <a:cubicBezTo>
                  <a:pt x="10699736" y="1919808"/>
                  <a:pt x="10362296" y="2369396"/>
                  <a:pt x="9563631" y="2447276"/>
                </a:cubicBezTo>
                <a:cubicBezTo>
                  <a:pt x="9283207" y="2450634"/>
                  <a:pt x="9236531" y="2427193"/>
                  <a:pt x="8952032" y="2447276"/>
                </a:cubicBezTo>
                <a:cubicBezTo>
                  <a:pt x="8667533" y="2467359"/>
                  <a:pt x="8626047" y="2455453"/>
                  <a:pt x="8507232" y="2447276"/>
                </a:cubicBezTo>
                <a:cubicBezTo>
                  <a:pt x="8388417" y="2439099"/>
                  <a:pt x="7888905" y="2432778"/>
                  <a:pt x="7728833" y="2447276"/>
                </a:cubicBezTo>
                <a:cubicBezTo>
                  <a:pt x="7568761" y="2461774"/>
                  <a:pt x="7291792" y="2442497"/>
                  <a:pt x="6950433" y="2447276"/>
                </a:cubicBezTo>
                <a:cubicBezTo>
                  <a:pt x="6609074" y="2452055"/>
                  <a:pt x="6406594" y="2458088"/>
                  <a:pt x="6088634" y="2447276"/>
                </a:cubicBezTo>
                <a:cubicBezTo>
                  <a:pt x="5770674" y="2436464"/>
                  <a:pt x="5677843" y="2427656"/>
                  <a:pt x="5393635" y="2447276"/>
                </a:cubicBezTo>
                <a:cubicBezTo>
                  <a:pt x="5109427" y="2466896"/>
                  <a:pt x="4752080" y="2449049"/>
                  <a:pt x="4531835" y="2447275"/>
                </a:cubicBezTo>
                <a:cubicBezTo>
                  <a:pt x="4311590" y="2445501"/>
                  <a:pt x="4198014" y="2429654"/>
                  <a:pt x="4003636" y="2447275"/>
                </a:cubicBezTo>
                <a:cubicBezTo>
                  <a:pt x="3809258" y="2464896"/>
                  <a:pt x="3647421" y="2417921"/>
                  <a:pt x="3392036" y="2447275"/>
                </a:cubicBezTo>
                <a:cubicBezTo>
                  <a:pt x="3136651" y="2476629"/>
                  <a:pt x="2836189" y="2425214"/>
                  <a:pt x="2613637" y="2447275"/>
                </a:cubicBezTo>
                <a:cubicBezTo>
                  <a:pt x="2391085" y="2469336"/>
                  <a:pt x="2020321" y="2421257"/>
                  <a:pt x="1835237" y="2447275"/>
                </a:cubicBezTo>
                <a:cubicBezTo>
                  <a:pt x="1650153" y="2473293"/>
                  <a:pt x="1507778" y="2465807"/>
                  <a:pt x="1223638" y="2447275"/>
                </a:cubicBezTo>
                <a:cubicBezTo>
                  <a:pt x="591380" y="2504383"/>
                  <a:pt x="-67429" y="1983287"/>
                  <a:pt x="0" y="1223637"/>
                </a:cubicBezTo>
                <a:lnTo>
                  <a:pt x="0" y="1223638"/>
                </a:lnTo>
                <a:close/>
              </a:path>
            </a:pathLst>
          </a:custGeom>
          <a:solidFill>
            <a:schemeClr val="bg1"/>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4000" b="1" dirty="0" smtClean="0">
                <a:solidFill>
                  <a:srgbClr val="002060"/>
                </a:solidFill>
                <a:latin typeface="Calibri" panose="020F0502020204030204" pitchFamily="34" charset="0"/>
                <a:ea typeface="宋体"/>
                <a:cs typeface="Calibri" panose="020F0502020204030204" pitchFamily="34" charset="0"/>
              </a:rPr>
              <a:t>    2</a:t>
            </a:r>
            <a:r>
              <a:rPr lang="en-US" sz="4000" b="1" dirty="0">
                <a:solidFill>
                  <a:srgbClr val="002060"/>
                </a:solidFill>
                <a:latin typeface="Calibri" panose="020F0502020204030204" pitchFamily="34" charset="0"/>
                <a:ea typeface="宋体"/>
                <a:cs typeface="Calibri" panose="020F0502020204030204" pitchFamily="34" charset="0"/>
              </a:rPr>
              <a:t>. </a:t>
            </a:r>
            <a:r>
              <a:rPr lang="vi-VN" sz="4000" b="1" dirty="0">
                <a:solidFill>
                  <a:srgbClr val="002060"/>
                </a:solidFill>
                <a:latin typeface="Times New Roman" panose="02020603050405020304" pitchFamily="18" charset="0"/>
                <a:cs typeface="Times New Roman" panose="02020603050405020304" pitchFamily="18" charset="0"/>
              </a:rPr>
              <a:t>Hà Nội là trung tâm quan trọng của cả nước trên những lĩnh vực nào?</a:t>
            </a:r>
            <a:r>
              <a:rPr lang="en-US" sz="4000" b="1" dirty="0">
                <a:solidFill>
                  <a:srgbClr val="002060"/>
                </a:solidFill>
                <a:latin typeface="Times New Roman" panose="02020603050405020304" pitchFamily="18" charset="0"/>
                <a:cs typeface="Times New Roman" panose="02020603050405020304" pitchFamily="18" charset="0"/>
              </a:rPr>
              <a:t> </a:t>
            </a:r>
            <a:endParaRPr lang="en-US" sz="3600" b="1" dirty="0">
              <a:solidFill>
                <a:srgbClr val="002060"/>
              </a:solidFill>
              <a:latin typeface="Times New Roman" panose="02020603050405020304" pitchFamily="18" charset="0"/>
              <a:cs typeface="Times New Roman" panose="02020603050405020304" pitchFamily="18" charset="0"/>
            </a:endParaRPr>
          </a:p>
          <a:p>
            <a:pPr defTabSz="1219170"/>
            <a:endParaRPr lang="vi-VN" sz="4000" b="1" dirty="0">
              <a:solidFill>
                <a:srgbClr val="002060"/>
              </a:solidFill>
              <a:latin typeface="Calibri" panose="020F0502020204030204" pitchFamily="34" charset="0"/>
              <a:ea typeface="宋体"/>
              <a:cs typeface="Calibri" panose="020F0502020204030204" pitchFamily="34" charset="0"/>
            </a:endParaRPr>
          </a:p>
        </p:txBody>
      </p:sp>
      <p:pic>
        <p:nvPicPr>
          <p:cNvPr id="4" name="Picture 3">
            <a:hlinkClick r:id="rId4" action="ppaction://hlinksldjump"/>
            <a:extLst>
              <a:ext uri="{FF2B5EF4-FFF2-40B4-BE49-F238E27FC236}">
                <a16:creationId xmlns:a16="http://schemas.microsoft.com/office/drawing/2014/main" id="{829DF591-4BF8-4218-8F81-7AC127F7F7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sp>
        <p:nvSpPr>
          <p:cNvPr id="2" name="TextBox 1"/>
          <p:cNvSpPr txBox="1"/>
          <p:nvPr/>
        </p:nvSpPr>
        <p:spPr>
          <a:xfrm>
            <a:off x="978407" y="3429000"/>
            <a:ext cx="5449953" cy="646331"/>
          </a:xfrm>
          <a:prstGeom prst="rect">
            <a:avLst/>
          </a:prstGeom>
          <a:solidFill>
            <a:srgbClr val="FFFF00"/>
          </a:solidFill>
        </p:spPr>
        <p:txBody>
          <a:bodyPr wrap="square" rtlCol="0">
            <a:spAutoFit/>
          </a:bodyPr>
          <a:lstStyle/>
          <a:p>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A.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Chính</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trị</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05255" y="4562856"/>
            <a:ext cx="5534285" cy="646331"/>
          </a:xfrm>
          <a:prstGeom prst="rect">
            <a:avLst/>
          </a:prstGeom>
          <a:solidFill>
            <a:srgbClr val="FFFF00"/>
          </a:solidFill>
        </p:spPr>
        <p:txBody>
          <a:bodyPr wrap="square" rtlCol="0">
            <a:spAutoFit/>
          </a:bodyPr>
          <a:lstStyle/>
          <a:p>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B.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Kinh</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tế</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684263" y="3429000"/>
            <a:ext cx="4416887" cy="646331"/>
          </a:xfrm>
          <a:prstGeom prst="rect">
            <a:avLst/>
          </a:prstGeom>
          <a:solidFill>
            <a:srgbClr val="FFFF00"/>
          </a:solidFill>
        </p:spPr>
        <p:txBody>
          <a:bodyPr wrap="square" rtlCol="0">
            <a:spAutoFit/>
          </a:bodyPr>
          <a:lstStyle/>
          <a:p>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C.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Văn</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hóa</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giáo</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dục</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684264" y="4593633"/>
            <a:ext cx="5397246" cy="646331"/>
          </a:xfrm>
          <a:prstGeom prst="rect">
            <a:avLst/>
          </a:prstGeom>
          <a:solidFill>
            <a:srgbClr val="FFFF00"/>
          </a:solidFill>
        </p:spPr>
        <p:txBody>
          <a:bodyPr wrap="square" rtlCol="0">
            <a:spAutoFit/>
          </a:bodyPr>
          <a:lstStyle/>
          <a:p>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D.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Tất</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cả</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các</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đáp</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án</a:t>
            </a: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50000"/>
                  </a:schemeClr>
                </a:solidFill>
                <a:latin typeface="Times New Roman" panose="02020603050405020304" pitchFamily="18" charset="0"/>
                <a:cs typeface="Times New Roman" panose="02020603050405020304" pitchFamily="18" charset="0"/>
              </a:rPr>
              <a:t>trên</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Oval 7"/>
          <p:cNvSpPr/>
          <p:nvPr/>
        </p:nvSpPr>
        <p:spPr>
          <a:xfrm>
            <a:off x="6592824" y="4538313"/>
            <a:ext cx="640080" cy="64009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D</a:t>
            </a:r>
          </a:p>
        </p:txBody>
      </p:sp>
      <p:pic>
        <p:nvPicPr>
          <p:cNvPr id="10" name="Hà Nội là trung tâm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54769" y="5634218"/>
            <a:ext cx="487363" cy="487363"/>
          </a:xfrm>
          <a:prstGeom prst="rect">
            <a:avLst/>
          </a:prstGeom>
        </p:spPr>
      </p:pic>
    </p:spTree>
    <p:extLst>
      <p:ext uri="{BB962C8B-B14F-4D97-AF65-F5344CB8AC3E}">
        <p14:creationId xmlns:p14="http://schemas.microsoft.com/office/powerpoint/2010/main" val="147314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4"/>
                                        </p:tgtEl>
                                        <p:attrNameLst>
                                          <p:attrName>r</p:attrName>
                                        </p:attrNameLst>
                                      </p:cBhvr>
                                    </p:animRot>
                                    <p:animRot by="-240000">
                                      <p:cBhvr>
                                        <p:cTn id="9" dur="200" fill="hold">
                                          <p:stCondLst>
                                            <p:cond delay="200"/>
                                          </p:stCondLst>
                                        </p:cTn>
                                        <p:tgtEl>
                                          <p:spTgt spid="4"/>
                                        </p:tgtEl>
                                        <p:attrNameLst>
                                          <p:attrName>r</p:attrName>
                                        </p:attrNameLst>
                                      </p:cBhvr>
                                    </p:animRot>
                                    <p:animRot by="240000">
                                      <p:cBhvr>
                                        <p:cTn id="10" dur="200" fill="hold">
                                          <p:stCondLst>
                                            <p:cond delay="400"/>
                                          </p:stCondLst>
                                        </p:cTn>
                                        <p:tgtEl>
                                          <p:spTgt spid="4"/>
                                        </p:tgtEl>
                                        <p:attrNameLst>
                                          <p:attrName>r</p:attrName>
                                        </p:attrNameLst>
                                      </p:cBhvr>
                                    </p:animRot>
                                    <p:animRot by="-240000">
                                      <p:cBhvr>
                                        <p:cTn id="11" dur="200" fill="hold">
                                          <p:stCondLst>
                                            <p:cond delay="600"/>
                                          </p:stCondLst>
                                        </p:cTn>
                                        <p:tgtEl>
                                          <p:spTgt spid="4"/>
                                        </p:tgtEl>
                                        <p:attrNameLst>
                                          <p:attrName>r</p:attrName>
                                        </p:attrNameLst>
                                      </p:cBhvr>
                                    </p:animRot>
                                    <p:animRot by="120000">
                                      <p:cBhvr>
                                        <p:cTn id="12" dur="200" fill="hold">
                                          <p:stCondLst>
                                            <p:cond delay="800"/>
                                          </p:stCondLst>
                                        </p:cTn>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952" fill="hold"/>
                                        <p:tgtEl>
                                          <p:spTgt spid="10"/>
                                        </p:tgtEl>
                                      </p:cBhvr>
                                    </p:cmd>
                                  </p:childTnLst>
                                </p:cTn>
                              </p:par>
                            </p:childTnLst>
                          </p:cTn>
                        </p:par>
                      </p:childTnLst>
                    </p:cTn>
                  </p:par>
                </p:childTnLst>
              </p:cTn>
              <p:nextCondLst>
                <p:cond evt="onClick" delay="0">
                  <p:tgtEl>
                    <p:spTgt spid="10"/>
                  </p:tgtEl>
                </p:cond>
              </p:nextCondLst>
            </p:seq>
            <p:audio>
              <p:cMediaNode vol="80000">
                <p:cTn id="33" fill="hold" display="0">
                  <p:stCondLst>
                    <p:cond delay="indefinite"/>
                  </p:stCondLst>
                  <p:endCondLst>
                    <p:cond evt="onStopAudio" delay="0">
                      <p:tgtEl>
                        <p:sldTgt/>
                      </p:tgtEl>
                    </p:cond>
                  </p:endCondLst>
                </p:cTn>
                <p:tgtEl>
                  <p:spTgt spid="10"/>
                </p:tgtEl>
              </p:cMediaNode>
            </p:audio>
          </p:childTnLst>
        </p:cTn>
      </p:par>
    </p:tnLst>
    <p:bldLst>
      <p:bldP spid="9" grpId="0" animBg="1"/>
      <p:bldP spid="2" grpId="0" animBg="1"/>
      <p:bldP spid="3"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FD785D-104E-4B69-AEE1-68CA68320F49}"/>
              </a:ext>
            </a:extLst>
          </p:cNvPr>
          <p:cNvSpPr/>
          <p:nvPr/>
        </p:nvSpPr>
        <p:spPr>
          <a:xfrm>
            <a:off x="92597" y="0"/>
            <a:ext cx="11898775" cy="2037146"/>
          </a:xfrm>
          <a:custGeom>
            <a:avLst/>
            <a:gdLst>
              <a:gd name="connsiteX0" fmla="*/ 0 w 9581321"/>
              <a:gd name="connsiteY0" fmla="*/ 1223638 h 2447275"/>
              <a:gd name="connsiteX1" fmla="*/ 1223638 w 9581321"/>
              <a:gd name="connsiteY1" fmla="*/ 0 h 2447275"/>
              <a:gd name="connsiteX2" fmla="*/ 1729507 w 9581321"/>
              <a:gd name="connsiteY2" fmla="*/ 0 h 2447275"/>
              <a:gd name="connsiteX3" fmla="*/ 2449397 w 9581321"/>
              <a:gd name="connsiteY3" fmla="*/ 0 h 2447275"/>
              <a:gd name="connsiteX4" fmla="*/ 3240627 w 9581321"/>
              <a:gd name="connsiteY4" fmla="*/ 0 h 2447275"/>
              <a:gd name="connsiteX5" fmla="*/ 4031858 w 9581321"/>
              <a:gd name="connsiteY5" fmla="*/ 0 h 2447275"/>
              <a:gd name="connsiteX6" fmla="*/ 4680408 w 9581321"/>
              <a:gd name="connsiteY6" fmla="*/ 0 h 2447275"/>
              <a:gd name="connsiteX7" fmla="*/ 5257617 w 9581321"/>
              <a:gd name="connsiteY7" fmla="*/ 0 h 2447275"/>
              <a:gd name="connsiteX8" fmla="*/ 5906166 w 9581321"/>
              <a:gd name="connsiteY8" fmla="*/ 0 h 2447275"/>
              <a:gd name="connsiteX9" fmla="*/ 6412035 w 9581321"/>
              <a:gd name="connsiteY9" fmla="*/ 0 h 2447275"/>
              <a:gd name="connsiteX10" fmla="*/ 6917904 w 9581321"/>
              <a:gd name="connsiteY10" fmla="*/ 0 h 2447275"/>
              <a:gd name="connsiteX11" fmla="*/ 7352432 w 9581321"/>
              <a:gd name="connsiteY11" fmla="*/ 0 h 2447275"/>
              <a:gd name="connsiteX12" fmla="*/ 8357684 w 9581321"/>
              <a:gd name="connsiteY12" fmla="*/ 0 h 2447275"/>
              <a:gd name="connsiteX13" fmla="*/ 9581322 w 9581321"/>
              <a:gd name="connsiteY13" fmla="*/ 1223638 h 2447275"/>
              <a:gd name="connsiteX14" fmla="*/ 9581321 w 9581321"/>
              <a:gd name="connsiteY14" fmla="*/ 1223638 h 2447275"/>
              <a:gd name="connsiteX15" fmla="*/ 8357683 w 9581321"/>
              <a:gd name="connsiteY15" fmla="*/ 2447276 h 2447275"/>
              <a:gd name="connsiteX16" fmla="*/ 7780474 w 9581321"/>
              <a:gd name="connsiteY16" fmla="*/ 2447276 h 2447275"/>
              <a:gd name="connsiteX17" fmla="*/ 6989243 w 9581321"/>
              <a:gd name="connsiteY17" fmla="*/ 2447276 h 2447275"/>
              <a:gd name="connsiteX18" fmla="*/ 6340694 w 9581321"/>
              <a:gd name="connsiteY18" fmla="*/ 2447276 h 2447275"/>
              <a:gd name="connsiteX19" fmla="*/ 5763485 w 9581321"/>
              <a:gd name="connsiteY19" fmla="*/ 2447276 h 2447275"/>
              <a:gd name="connsiteX20" fmla="*/ 4972254 w 9581321"/>
              <a:gd name="connsiteY20" fmla="*/ 2447276 h 2447275"/>
              <a:gd name="connsiteX21" fmla="*/ 4252364 w 9581321"/>
              <a:gd name="connsiteY21" fmla="*/ 2447275 h 2447275"/>
              <a:gd name="connsiteX22" fmla="*/ 3603815 w 9581321"/>
              <a:gd name="connsiteY22" fmla="*/ 2447275 h 2447275"/>
              <a:gd name="connsiteX23" fmla="*/ 3169287 w 9581321"/>
              <a:gd name="connsiteY23" fmla="*/ 2447275 h 2447275"/>
              <a:gd name="connsiteX24" fmla="*/ 2520737 w 9581321"/>
              <a:gd name="connsiteY24" fmla="*/ 2447275 h 2447275"/>
              <a:gd name="connsiteX25" fmla="*/ 1872188 w 9581321"/>
              <a:gd name="connsiteY25" fmla="*/ 2447275 h 2447275"/>
              <a:gd name="connsiteX26" fmla="*/ 1223638 w 9581321"/>
              <a:gd name="connsiteY26" fmla="*/ 2447275 h 2447275"/>
              <a:gd name="connsiteX27" fmla="*/ 0 w 9581321"/>
              <a:gd name="connsiteY27" fmla="*/ 1223637 h 2447275"/>
              <a:gd name="connsiteX28" fmla="*/ 0 w 9581321"/>
              <a:gd name="connsiteY28" fmla="*/ 1223638 h 244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81321" h="2447275" fill="none" extrusionOk="0">
                <a:moveTo>
                  <a:pt x="0" y="1223638"/>
                </a:moveTo>
                <a:cubicBezTo>
                  <a:pt x="143320" y="461807"/>
                  <a:pt x="554658" y="-89407"/>
                  <a:pt x="1223638" y="0"/>
                </a:cubicBezTo>
                <a:cubicBezTo>
                  <a:pt x="1415400" y="-1117"/>
                  <a:pt x="1580445" y="-9288"/>
                  <a:pt x="1729507" y="0"/>
                </a:cubicBezTo>
                <a:cubicBezTo>
                  <a:pt x="1878569" y="9288"/>
                  <a:pt x="2268362" y="14674"/>
                  <a:pt x="2449397" y="0"/>
                </a:cubicBezTo>
                <a:cubicBezTo>
                  <a:pt x="2630432" y="-14674"/>
                  <a:pt x="3013906" y="19148"/>
                  <a:pt x="3240627" y="0"/>
                </a:cubicBezTo>
                <a:cubicBezTo>
                  <a:pt x="3467348" y="-19148"/>
                  <a:pt x="3783095" y="-35212"/>
                  <a:pt x="4031858" y="0"/>
                </a:cubicBezTo>
                <a:cubicBezTo>
                  <a:pt x="4280621" y="35212"/>
                  <a:pt x="4506662" y="15943"/>
                  <a:pt x="4680408" y="0"/>
                </a:cubicBezTo>
                <a:cubicBezTo>
                  <a:pt x="4854154" y="-15943"/>
                  <a:pt x="5032450" y="-13516"/>
                  <a:pt x="5257617" y="0"/>
                </a:cubicBezTo>
                <a:cubicBezTo>
                  <a:pt x="5482784" y="13516"/>
                  <a:pt x="5653918" y="-15692"/>
                  <a:pt x="5906166" y="0"/>
                </a:cubicBezTo>
                <a:cubicBezTo>
                  <a:pt x="6158414" y="15692"/>
                  <a:pt x="6299703" y="14789"/>
                  <a:pt x="6412035" y="0"/>
                </a:cubicBezTo>
                <a:cubicBezTo>
                  <a:pt x="6524367" y="-14789"/>
                  <a:pt x="6795956" y="9754"/>
                  <a:pt x="6917904" y="0"/>
                </a:cubicBezTo>
                <a:cubicBezTo>
                  <a:pt x="7039852" y="-9754"/>
                  <a:pt x="7261864" y="-15950"/>
                  <a:pt x="7352432" y="0"/>
                </a:cubicBezTo>
                <a:cubicBezTo>
                  <a:pt x="7443000" y="15950"/>
                  <a:pt x="8147520" y="6303"/>
                  <a:pt x="8357684" y="0"/>
                </a:cubicBezTo>
                <a:cubicBezTo>
                  <a:pt x="8872636" y="-51385"/>
                  <a:pt x="9673861" y="558778"/>
                  <a:pt x="9581322" y="1223638"/>
                </a:cubicBezTo>
                <a:lnTo>
                  <a:pt x="9581321" y="1223638"/>
                </a:lnTo>
                <a:cubicBezTo>
                  <a:pt x="9600543" y="2052400"/>
                  <a:pt x="8918944" y="2396712"/>
                  <a:pt x="8357683" y="2447276"/>
                </a:cubicBezTo>
                <a:cubicBezTo>
                  <a:pt x="8206105" y="2470149"/>
                  <a:pt x="8004347" y="2428111"/>
                  <a:pt x="7780474" y="2447276"/>
                </a:cubicBezTo>
                <a:cubicBezTo>
                  <a:pt x="7556601" y="2466441"/>
                  <a:pt x="7371580" y="2452442"/>
                  <a:pt x="6989243" y="2447276"/>
                </a:cubicBezTo>
                <a:cubicBezTo>
                  <a:pt x="6606906" y="2442110"/>
                  <a:pt x="6643130" y="2477513"/>
                  <a:pt x="6340694" y="2447276"/>
                </a:cubicBezTo>
                <a:cubicBezTo>
                  <a:pt x="6038258" y="2417039"/>
                  <a:pt x="5993221" y="2461330"/>
                  <a:pt x="5763485" y="2447276"/>
                </a:cubicBezTo>
                <a:cubicBezTo>
                  <a:pt x="5533749" y="2433222"/>
                  <a:pt x="5132588" y="2408320"/>
                  <a:pt x="4972254" y="2447276"/>
                </a:cubicBezTo>
                <a:cubicBezTo>
                  <a:pt x="4811920" y="2486232"/>
                  <a:pt x="4565545" y="2470346"/>
                  <a:pt x="4252364" y="2447275"/>
                </a:cubicBezTo>
                <a:cubicBezTo>
                  <a:pt x="3939183" y="2424204"/>
                  <a:pt x="3875410" y="2467798"/>
                  <a:pt x="3603815" y="2447275"/>
                </a:cubicBezTo>
                <a:cubicBezTo>
                  <a:pt x="3332220" y="2426752"/>
                  <a:pt x="3353034" y="2445585"/>
                  <a:pt x="3169287" y="2447275"/>
                </a:cubicBezTo>
                <a:cubicBezTo>
                  <a:pt x="2985540" y="2448965"/>
                  <a:pt x="2737738" y="2421060"/>
                  <a:pt x="2520737" y="2447275"/>
                </a:cubicBezTo>
                <a:cubicBezTo>
                  <a:pt x="2303736" y="2473491"/>
                  <a:pt x="2026445" y="2442144"/>
                  <a:pt x="1872188" y="2447275"/>
                </a:cubicBezTo>
                <a:cubicBezTo>
                  <a:pt x="1717931" y="2452406"/>
                  <a:pt x="1374629" y="2477106"/>
                  <a:pt x="1223638" y="2447275"/>
                </a:cubicBezTo>
                <a:cubicBezTo>
                  <a:pt x="509431" y="2413116"/>
                  <a:pt x="-85925" y="2007992"/>
                  <a:pt x="0" y="1223637"/>
                </a:cubicBezTo>
                <a:lnTo>
                  <a:pt x="0" y="1223638"/>
                </a:lnTo>
                <a:close/>
              </a:path>
              <a:path w="9581321" h="2447275" stroke="0" extrusionOk="0">
                <a:moveTo>
                  <a:pt x="0" y="1223638"/>
                </a:moveTo>
                <a:cubicBezTo>
                  <a:pt x="-14160" y="562703"/>
                  <a:pt x="567409" y="82778"/>
                  <a:pt x="1223638" y="0"/>
                </a:cubicBezTo>
                <a:cubicBezTo>
                  <a:pt x="1447858" y="11919"/>
                  <a:pt x="1627902" y="-2364"/>
                  <a:pt x="1729507" y="0"/>
                </a:cubicBezTo>
                <a:cubicBezTo>
                  <a:pt x="1831112" y="2364"/>
                  <a:pt x="2115994" y="23047"/>
                  <a:pt x="2306716" y="0"/>
                </a:cubicBezTo>
                <a:cubicBezTo>
                  <a:pt x="2497438" y="-23047"/>
                  <a:pt x="2646579" y="-17801"/>
                  <a:pt x="2741244" y="0"/>
                </a:cubicBezTo>
                <a:cubicBezTo>
                  <a:pt x="2835909" y="17801"/>
                  <a:pt x="3265296" y="-32020"/>
                  <a:pt x="3461134" y="0"/>
                </a:cubicBezTo>
                <a:cubicBezTo>
                  <a:pt x="3656972" y="32020"/>
                  <a:pt x="3736377" y="-10905"/>
                  <a:pt x="3895663" y="0"/>
                </a:cubicBezTo>
                <a:cubicBezTo>
                  <a:pt x="4054949" y="10905"/>
                  <a:pt x="4312479" y="13763"/>
                  <a:pt x="4544212" y="0"/>
                </a:cubicBezTo>
                <a:cubicBezTo>
                  <a:pt x="4775945" y="-13763"/>
                  <a:pt x="4921815" y="-6144"/>
                  <a:pt x="5050081" y="0"/>
                </a:cubicBezTo>
                <a:cubicBezTo>
                  <a:pt x="5178347" y="6144"/>
                  <a:pt x="5374198" y="11124"/>
                  <a:pt x="5555950" y="0"/>
                </a:cubicBezTo>
                <a:cubicBezTo>
                  <a:pt x="5737702" y="-11124"/>
                  <a:pt x="5891093" y="-18057"/>
                  <a:pt x="5990478" y="0"/>
                </a:cubicBezTo>
                <a:cubicBezTo>
                  <a:pt x="6089863" y="18057"/>
                  <a:pt x="6241332" y="-21613"/>
                  <a:pt x="6425006" y="0"/>
                </a:cubicBezTo>
                <a:cubicBezTo>
                  <a:pt x="6608680" y="21613"/>
                  <a:pt x="6726999" y="6130"/>
                  <a:pt x="6930875" y="0"/>
                </a:cubicBezTo>
                <a:cubicBezTo>
                  <a:pt x="7134751" y="-6130"/>
                  <a:pt x="7281930" y="-10821"/>
                  <a:pt x="7508084" y="0"/>
                </a:cubicBezTo>
                <a:cubicBezTo>
                  <a:pt x="7734238" y="10821"/>
                  <a:pt x="8121924" y="29210"/>
                  <a:pt x="8357684" y="0"/>
                </a:cubicBezTo>
                <a:cubicBezTo>
                  <a:pt x="9166285" y="-73840"/>
                  <a:pt x="9561101" y="454270"/>
                  <a:pt x="9581322" y="1223638"/>
                </a:cubicBezTo>
                <a:lnTo>
                  <a:pt x="9581321" y="1223638"/>
                </a:lnTo>
                <a:cubicBezTo>
                  <a:pt x="9509343" y="1899257"/>
                  <a:pt x="8880209" y="2406112"/>
                  <a:pt x="8357683" y="2447276"/>
                </a:cubicBezTo>
                <a:cubicBezTo>
                  <a:pt x="8036734" y="2483211"/>
                  <a:pt x="7937396" y="2413646"/>
                  <a:pt x="7637793" y="2447276"/>
                </a:cubicBezTo>
                <a:cubicBezTo>
                  <a:pt x="7338190" y="2480907"/>
                  <a:pt x="7032956" y="2481254"/>
                  <a:pt x="6846563" y="2447276"/>
                </a:cubicBezTo>
                <a:cubicBezTo>
                  <a:pt x="6660170" y="2413299"/>
                  <a:pt x="6503276" y="2443634"/>
                  <a:pt x="6412034" y="2447276"/>
                </a:cubicBezTo>
                <a:cubicBezTo>
                  <a:pt x="6320792" y="2450918"/>
                  <a:pt x="5910672" y="2463069"/>
                  <a:pt x="5692144" y="2447276"/>
                </a:cubicBezTo>
                <a:cubicBezTo>
                  <a:pt x="5473616" y="2431484"/>
                  <a:pt x="5117333" y="2468289"/>
                  <a:pt x="4972254" y="2447276"/>
                </a:cubicBezTo>
                <a:cubicBezTo>
                  <a:pt x="4827175" y="2426263"/>
                  <a:pt x="4532453" y="2475449"/>
                  <a:pt x="4181024" y="2447275"/>
                </a:cubicBezTo>
                <a:cubicBezTo>
                  <a:pt x="3829595" y="2419101"/>
                  <a:pt x="3729483" y="2445680"/>
                  <a:pt x="3532474" y="2447275"/>
                </a:cubicBezTo>
                <a:cubicBezTo>
                  <a:pt x="3335465" y="2448871"/>
                  <a:pt x="3041732" y="2477129"/>
                  <a:pt x="2741244" y="2447275"/>
                </a:cubicBezTo>
                <a:cubicBezTo>
                  <a:pt x="2440756" y="2417422"/>
                  <a:pt x="2344914" y="2432921"/>
                  <a:pt x="2235375" y="2447275"/>
                </a:cubicBezTo>
                <a:cubicBezTo>
                  <a:pt x="2125836" y="2461629"/>
                  <a:pt x="1723330" y="2439408"/>
                  <a:pt x="1223638" y="2447275"/>
                </a:cubicBezTo>
                <a:cubicBezTo>
                  <a:pt x="660610" y="2497203"/>
                  <a:pt x="-157595" y="1920985"/>
                  <a:pt x="0" y="1223637"/>
                </a:cubicBezTo>
                <a:lnTo>
                  <a:pt x="0" y="1223638"/>
                </a:lnTo>
                <a:close/>
              </a:path>
            </a:pathLst>
          </a:custGeom>
          <a:solidFill>
            <a:schemeClr val="bg1"/>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b="1" dirty="0" smtClean="0">
                <a:solidFill>
                  <a:srgbClr val="002060"/>
                </a:solidFill>
                <a:latin typeface="Times New Roman" panose="02020603050405020304" pitchFamily="18" charset="0"/>
                <a:ea typeface="宋体"/>
                <a:cs typeface="Times New Roman" panose="02020603050405020304" pitchFamily="18" charset="0"/>
              </a:rPr>
              <a:t>  3</a:t>
            </a:r>
            <a:r>
              <a:rPr lang="en-US" sz="3600" b="1" dirty="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Bác</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Hồ</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đọc</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bản</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Tuyên</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ngôn</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độc</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lập</a:t>
            </a:r>
            <a:r>
              <a:rPr lang="en-US" sz="3600" b="1" dirty="0" smtClean="0">
                <a:solidFill>
                  <a:srgbClr val="002060"/>
                </a:solidFill>
                <a:latin typeface="Times New Roman" panose="02020603050405020304" pitchFamily="18" charset="0"/>
                <a:ea typeface="宋体"/>
                <a:cs typeface="Times New Roman" panose="02020603050405020304" pitchFamily="18" charset="0"/>
              </a:rPr>
              <a:t> ở </a:t>
            </a:r>
          </a:p>
          <a:p>
            <a:pPr defTabSz="1219170"/>
            <a:r>
              <a:rPr lang="en-US" sz="3600" b="1" dirty="0" err="1" smtClean="0">
                <a:solidFill>
                  <a:srgbClr val="002060"/>
                </a:solidFill>
                <a:latin typeface="Times New Roman" panose="02020603050405020304" pitchFamily="18" charset="0"/>
                <a:ea typeface="宋体"/>
                <a:cs typeface="Times New Roman" panose="02020603050405020304" pitchFamily="18" charset="0"/>
              </a:rPr>
              <a:t>Quảng</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trường</a:t>
            </a:r>
            <a:r>
              <a:rPr lang="en-US" sz="3600" b="1" dirty="0" smtClean="0">
                <a:solidFill>
                  <a:srgbClr val="002060"/>
                </a:solidFill>
                <a:latin typeface="Times New Roman" panose="02020603050405020304" pitchFamily="18" charset="0"/>
                <a:ea typeface="宋体"/>
                <a:cs typeface="Times New Roman" panose="02020603050405020304" pitchFamily="18" charset="0"/>
              </a:rPr>
              <a:t> Ba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Đình</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vào</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ngày</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tháng</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năm</a:t>
            </a:r>
            <a:r>
              <a:rPr lang="en-US" sz="3600" b="1" dirty="0" smtClean="0">
                <a:solidFill>
                  <a:srgbClr val="002060"/>
                </a:solidFill>
                <a:latin typeface="Times New Roman" panose="02020603050405020304" pitchFamily="18" charset="0"/>
                <a:ea typeface="宋体"/>
                <a:cs typeface="Times New Roman" panose="02020603050405020304" pitchFamily="18" charset="0"/>
              </a:rPr>
              <a:t> </a:t>
            </a:r>
            <a:r>
              <a:rPr lang="en-US" sz="3600" b="1" dirty="0" err="1" smtClean="0">
                <a:solidFill>
                  <a:srgbClr val="002060"/>
                </a:solidFill>
                <a:latin typeface="Times New Roman" panose="02020603050405020304" pitchFamily="18" charset="0"/>
                <a:ea typeface="宋体"/>
                <a:cs typeface="Times New Roman" panose="02020603050405020304" pitchFamily="18" charset="0"/>
              </a:rPr>
              <a:t>nào</a:t>
            </a:r>
            <a:r>
              <a:rPr lang="en-US" sz="3600" b="1" dirty="0" smtClean="0">
                <a:solidFill>
                  <a:srgbClr val="002060"/>
                </a:solidFill>
                <a:latin typeface="Times New Roman" panose="02020603050405020304" pitchFamily="18" charset="0"/>
                <a:ea typeface="宋体"/>
                <a:cs typeface="Times New Roman" panose="02020603050405020304" pitchFamily="18" charset="0"/>
              </a:rPr>
              <a:t>?</a:t>
            </a:r>
            <a:endParaRPr lang="vi-VN" sz="3600" b="1" dirty="0">
              <a:solidFill>
                <a:srgbClr val="002060"/>
              </a:solidFill>
              <a:latin typeface="Times New Roman" panose="02020603050405020304" pitchFamily="18" charset="0"/>
              <a:ea typeface="宋体"/>
              <a:cs typeface="Times New Roman" panose="02020603050405020304" pitchFamily="18" charset="0"/>
            </a:endParaRPr>
          </a:p>
        </p:txBody>
      </p:sp>
      <p:pic>
        <p:nvPicPr>
          <p:cNvPr id="4" name="Picture 3">
            <a:hlinkClick r:id="rId4" action="ppaction://hlinksldjump"/>
            <a:extLst>
              <a:ext uri="{FF2B5EF4-FFF2-40B4-BE49-F238E27FC236}">
                <a16:creationId xmlns:a16="http://schemas.microsoft.com/office/drawing/2014/main" id="{E98C6789-5BA1-40BB-92EB-1A032CD1A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73710">
            <a:off x="363671" y="5469431"/>
            <a:ext cx="1304301" cy="1304301"/>
          </a:xfrm>
          <a:prstGeom prst="rect">
            <a:avLst/>
          </a:prstGeom>
        </p:spPr>
      </p:pic>
      <p:sp>
        <p:nvSpPr>
          <p:cNvPr id="2" name="TextBox 1"/>
          <p:cNvSpPr txBox="1"/>
          <p:nvPr/>
        </p:nvSpPr>
        <p:spPr>
          <a:xfrm>
            <a:off x="1726842" y="3273552"/>
            <a:ext cx="2497686" cy="584775"/>
          </a:xfrm>
          <a:prstGeom prst="rect">
            <a:avLst/>
          </a:prstGeom>
          <a:solidFill>
            <a:srgbClr val="FFFF00"/>
          </a:solidFill>
        </p:spPr>
        <p:txBody>
          <a:bodyPr wrap="square" rtlCol="0">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A. 2/9/1945</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37944" y="4434840"/>
            <a:ext cx="2756916" cy="646331"/>
          </a:xfrm>
          <a:prstGeom prst="rect">
            <a:avLst/>
          </a:prstGeom>
          <a:solidFill>
            <a:srgbClr val="FFFF00"/>
          </a:solid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B. 9/2/1945</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26841" y="3260056"/>
            <a:ext cx="2976491" cy="646331"/>
          </a:xfrm>
          <a:prstGeom prst="rect">
            <a:avLst/>
          </a:prstGeom>
          <a:solidFill>
            <a:srgbClr val="FFFF00"/>
          </a:solid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A. 2/9/1945</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627188" y="4336000"/>
            <a:ext cx="2976491" cy="646331"/>
          </a:xfrm>
          <a:prstGeom prst="rect">
            <a:avLst/>
          </a:prstGeom>
          <a:solidFill>
            <a:srgbClr val="FFFF00"/>
          </a:solidFill>
        </p:spPr>
        <p:txBody>
          <a:bodyPr wrap="square"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D</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4</a:t>
            </a:r>
            <a:r>
              <a:rPr lang="en-US" sz="3600" b="1" dirty="0" smtClean="0">
                <a:solidFill>
                  <a:srgbClr val="002060"/>
                </a:solidFill>
                <a:latin typeface="Times New Roman" panose="02020603050405020304" pitchFamily="18" charset="0"/>
                <a:cs typeface="Times New Roman" panose="02020603050405020304" pitchFamily="18" charset="0"/>
              </a:rPr>
              <a:t>/9/1945</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599756" y="3260056"/>
            <a:ext cx="2976491" cy="646331"/>
          </a:xfrm>
          <a:prstGeom prst="rect">
            <a:avLst/>
          </a:prstGeom>
          <a:solidFill>
            <a:srgbClr val="FFFF00"/>
          </a:solidFill>
        </p:spPr>
        <p:txBody>
          <a:bodyPr wrap="square"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C</a:t>
            </a:r>
            <a:r>
              <a:rPr lang="en-US" sz="3600" b="1" dirty="0" smtClean="0">
                <a:solidFill>
                  <a:srgbClr val="002060"/>
                </a:solidFill>
                <a:latin typeface="Times New Roman" panose="02020603050405020304" pitchFamily="18" charset="0"/>
                <a:cs typeface="Times New Roman" panose="02020603050405020304" pitchFamily="18" charset="0"/>
              </a:rPr>
              <a:t>. 3/9/1945</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7" name="Oval 6"/>
          <p:cNvSpPr/>
          <p:nvPr/>
        </p:nvSpPr>
        <p:spPr>
          <a:xfrm>
            <a:off x="1626258" y="3246561"/>
            <a:ext cx="641454" cy="70408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0000"/>
                </a:solidFill>
                <a:latin typeface="Times New Roman" panose="02020603050405020304" pitchFamily="18" charset="0"/>
                <a:cs typeface="Times New Roman" panose="02020603050405020304" pitchFamily="18" charset="0"/>
              </a:rPr>
              <a:t>A</a:t>
            </a:r>
            <a:endParaRPr lang="en-US" sz="4400" dirty="0">
              <a:solidFill>
                <a:srgbClr val="FF0000"/>
              </a:solidFill>
              <a:latin typeface="Times New Roman" panose="02020603050405020304" pitchFamily="18" charset="0"/>
              <a:cs typeface="Times New Roman" panose="02020603050405020304" pitchFamily="18" charset="0"/>
            </a:endParaRPr>
          </a:p>
        </p:txBody>
      </p:sp>
      <p:pic>
        <p:nvPicPr>
          <p:cNvPr id="5" name="bac_ho_doc_ban_tuyen_ngon_doc_lap_vao_ngay_thang_c0c413b9-a8af-432b-ae4f-6cddb74404d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94660" y="5503806"/>
            <a:ext cx="487363" cy="487363"/>
          </a:xfrm>
          <a:prstGeom prst="rect">
            <a:avLst/>
          </a:prstGeom>
        </p:spPr>
      </p:pic>
    </p:spTree>
    <p:extLst>
      <p:ext uri="{BB962C8B-B14F-4D97-AF65-F5344CB8AC3E}">
        <p14:creationId xmlns:p14="http://schemas.microsoft.com/office/powerpoint/2010/main" val="313381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4"/>
                                        </p:tgtEl>
                                        <p:attrNameLst>
                                          <p:attrName>r</p:attrName>
                                        </p:attrNameLst>
                                      </p:cBhvr>
                                    </p:animRot>
                                    <p:animRot by="-240000">
                                      <p:cBhvr>
                                        <p:cTn id="9" dur="200" fill="hold">
                                          <p:stCondLst>
                                            <p:cond delay="200"/>
                                          </p:stCondLst>
                                        </p:cTn>
                                        <p:tgtEl>
                                          <p:spTgt spid="4"/>
                                        </p:tgtEl>
                                        <p:attrNameLst>
                                          <p:attrName>r</p:attrName>
                                        </p:attrNameLst>
                                      </p:cBhvr>
                                    </p:animRot>
                                    <p:animRot by="240000">
                                      <p:cBhvr>
                                        <p:cTn id="10" dur="200" fill="hold">
                                          <p:stCondLst>
                                            <p:cond delay="400"/>
                                          </p:stCondLst>
                                        </p:cTn>
                                        <p:tgtEl>
                                          <p:spTgt spid="4"/>
                                        </p:tgtEl>
                                        <p:attrNameLst>
                                          <p:attrName>r</p:attrName>
                                        </p:attrNameLst>
                                      </p:cBhvr>
                                    </p:animRot>
                                    <p:animRot by="-240000">
                                      <p:cBhvr>
                                        <p:cTn id="11" dur="200" fill="hold">
                                          <p:stCondLst>
                                            <p:cond delay="600"/>
                                          </p:stCondLst>
                                        </p:cTn>
                                        <p:tgtEl>
                                          <p:spTgt spid="4"/>
                                        </p:tgtEl>
                                        <p:attrNameLst>
                                          <p:attrName>r</p:attrName>
                                        </p:attrNameLst>
                                      </p:cBhvr>
                                    </p:animRot>
                                    <p:animRot by="120000">
                                      <p:cBhvr>
                                        <p:cTn id="12" dur="200" fill="hold">
                                          <p:stCondLst>
                                            <p:cond delay="800"/>
                                          </p:stCondLst>
                                        </p:cTn>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2773" fill="hold"/>
                                        <p:tgtEl>
                                          <p:spTgt spid="5"/>
                                        </p:tgtEl>
                                      </p:cBhvr>
                                    </p:cmd>
                                  </p:childTnLst>
                                </p:cTn>
                              </p:par>
                            </p:childTnLst>
                          </p:cTn>
                        </p:par>
                      </p:childTnLst>
                    </p:cTn>
                  </p:par>
                </p:childTnLst>
              </p:cTn>
              <p:nextCondLst>
                <p:cond evt="onClick" delay="0">
                  <p:tgtEl>
                    <p:spTgt spid="5"/>
                  </p:tgtEl>
                </p:cond>
              </p:nextCondLst>
            </p:seq>
            <p:audio>
              <p:cMediaNode vol="80000">
                <p:cTn id="37" fill="hold" display="0">
                  <p:stCondLst>
                    <p:cond delay="indefinite"/>
                  </p:stCondLst>
                  <p:endCondLst>
                    <p:cond evt="onStopAudio" delay="0">
                      <p:tgtEl>
                        <p:sldTgt/>
                      </p:tgtEl>
                    </p:cond>
                  </p:endCondLst>
                </p:cTn>
                <p:tgtEl>
                  <p:spTgt spid="5"/>
                </p:tgtEl>
              </p:cMediaNode>
            </p:audio>
          </p:childTnLst>
        </p:cTn>
      </p:par>
    </p:tnLst>
    <p:bldLst>
      <p:bldP spid="9" grpId="0" animBg="1"/>
      <p:bldP spid="3" grpId="0" animBg="1"/>
      <p:bldP spid="8" grpId="0" animBg="1"/>
      <p:bldP spid="11" grpId="0" animBg="1"/>
      <p:bldP spid="12"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TotalTime>
  <Words>709</Words>
  <Application>Microsoft Office PowerPoint</Application>
  <PresentationFormat>Widescreen</PresentationFormat>
  <Paragraphs>66</Paragraphs>
  <Slides>26</Slides>
  <Notes>0</Notes>
  <HiddenSlides>0</HiddenSlides>
  <MMClips>5</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宋体</vt:lpstr>
      <vt:lpstr>Arial</vt:lpstr>
      <vt:lpstr>Calibri</vt:lpstr>
      <vt:lpstr>Calibri Light</vt:lpstr>
      <vt:lpstr>Cambria</vt:lpstr>
      <vt:lpstr>等线</vt:lpstr>
      <vt:lpstr>Times New Roman</vt:lpstr>
      <vt:lpstr>Office Theme</vt:lpstr>
      <vt:lpstr>2_Office Theme</vt:lpstr>
      <vt:lpstr>默认设计模板</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PKComputer</cp:lastModifiedBy>
  <cp:revision>86</cp:revision>
  <dcterms:created xsi:type="dcterms:W3CDTF">2023-09-27T00:50:44Z</dcterms:created>
  <dcterms:modified xsi:type="dcterms:W3CDTF">2025-02-20T13:50:15Z</dcterms:modified>
</cp:coreProperties>
</file>