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28" r:id="rId4"/>
  </p:sldMasterIdLst>
  <p:notesMasterIdLst>
    <p:notesMasterId r:id="rId32"/>
  </p:notesMasterIdLst>
  <p:sldIdLst>
    <p:sldId id="258" r:id="rId5"/>
    <p:sldId id="374" r:id="rId6"/>
    <p:sldId id="375" r:id="rId7"/>
    <p:sldId id="378" r:id="rId8"/>
    <p:sldId id="379" r:id="rId9"/>
    <p:sldId id="397" r:id="rId10"/>
    <p:sldId id="2007577494" r:id="rId11"/>
    <p:sldId id="427" r:id="rId12"/>
    <p:sldId id="428" r:id="rId13"/>
    <p:sldId id="261" r:id="rId14"/>
    <p:sldId id="3954" r:id="rId15"/>
    <p:sldId id="260" r:id="rId16"/>
    <p:sldId id="430" r:id="rId17"/>
    <p:sldId id="353" r:id="rId18"/>
    <p:sldId id="350" r:id="rId19"/>
    <p:sldId id="3956" r:id="rId20"/>
    <p:sldId id="2007577495" r:id="rId21"/>
    <p:sldId id="3953" r:id="rId22"/>
    <p:sldId id="274" r:id="rId23"/>
    <p:sldId id="3365" r:id="rId24"/>
    <p:sldId id="2007577496" r:id="rId25"/>
    <p:sldId id="441" r:id="rId26"/>
    <p:sldId id="2007577497" r:id="rId27"/>
    <p:sldId id="320" r:id="rId28"/>
    <p:sldId id="300" r:id="rId29"/>
    <p:sldId id="2007577498"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2023/11/21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631060"/>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21/11/2023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C7A5F9DF-1E92-880A-7940-1CD9F16B746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2023/11/21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2023/11/21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11/21/2023</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0.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47.xml"/><Relationship Id="rId6" Type="http://schemas.microsoft.com/office/2007/relationships/hdphoto" Target="../media/hdphoto4.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0.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slide" Target="slide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1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4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loại rau củ giàu đạm dành cho người ăn chay_720p">
            <a:hlinkClick r:id="" action="ppaction://media"/>
            <a:extLst>
              <a:ext uri="{FF2B5EF4-FFF2-40B4-BE49-F238E27FC236}">
                <a16:creationId xmlns:a16="http://schemas.microsoft.com/office/drawing/2014/main" id="{9705B450-6D28-81FC-810B-8FC08B37AE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3202738"/>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942</Words>
  <Application>Microsoft Office PowerPoint</Application>
  <PresentationFormat>Widescreen</PresentationFormat>
  <Paragraphs>66</Paragraphs>
  <Slides>27</Slides>
  <Notes>8</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等线</vt:lpstr>
      <vt:lpstr>等线</vt:lpstr>
      <vt:lpstr>等线 Light</vt:lpstr>
      <vt:lpstr>Noto Sans S Chinese Light</vt:lpstr>
      <vt:lpstr>Arial</vt:lpstr>
      <vt:lpstr>Book Antiqua</vt:lpstr>
      <vt:lpstr>Calibri</vt:lpstr>
      <vt:lpstr>Calibri Light</vt:lpstr>
      <vt:lpstr>Cambria</vt:lpstr>
      <vt:lpstr>Wingdings</vt:lpstr>
      <vt:lpstr>1_Office Theme</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2023-11-12T06:41:20Z</dcterms:created>
  <dcterms:modified xsi:type="dcterms:W3CDTF">2023-11-21T13:48:50Z</dcterms:modified>
</cp:coreProperties>
</file>