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306" r:id="rId3"/>
    <p:sldId id="260" r:id="rId4"/>
    <p:sldId id="257" r:id="rId5"/>
    <p:sldId id="308" r:id="rId6"/>
    <p:sldId id="307" r:id="rId7"/>
    <p:sldId id="259" r:id="rId8"/>
    <p:sldId id="264" r:id="rId9"/>
    <p:sldId id="263" r:id="rId10"/>
    <p:sldId id="261" r:id="rId11"/>
    <p:sldId id="289" r:id="rId12"/>
    <p:sldId id="262" r:id="rId13"/>
    <p:sldId id="309" r:id="rId14"/>
    <p:sldId id="310" r:id="rId15"/>
    <p:sldId id="265" r:id="rId16"/>
    <p:sldId id="315" r:id="rId17"/>
    <p:sldId id="313" r:id="rId18"/>
    <p:sldId id="314" r:id="rId19"/>
    <p:sldId id="316" r:id="rId20"/>
    <p:sldId id="266" r:id="rId21"/>
    <p:sldId id="317" r:id="rId22"/>
    <p:sldId id="318" r:id="rId23"/>
    <p:sldId id="319" r:id="rId24"/>
    <p:sldId id="320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26" autoAdjust="0"/>
  </p:normalViewPr>
  <p:slideViewPr>
    <p:cSldViewPr snapToGrid="0">
      <p:cViewPr varScale="1">
        <p:scale>
          <a:sx n="75" d="100"/>
          <a:sy n="75" d="100"/>
        </p:scale>
        <p:origin x="528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4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205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807</Words>
  <Application>Microsoft Office PowerPoint</Application>
  <PresentationFormat>Widescreen</PresentationFormat>
  <Paragraphs>73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Arima Madurai Bold</vt:lpstr>
      <vt:lpstr>Arial</vt:lpstr>
      <vt:lpstr>Calibri</vt:lpstr>
      <vt:lpstr>Cambria</vt:lpstr>
      <vt:lpstr>等线</vt:lpstr>
      <vt:lpstr>等线 Light</vt:lpstr>
      <vt:lpstr>iCiel Cadena</vt:lpstr>
      <vt:lpstr>Source Han Sans CN Medium</vt:lpstr>
      <vt:lpstr>Times New Roman</vt:lpstr>
      <vt:lpstr>印品天逸黑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PKComputer</cp:lastModifiedBy>
  <cp:revision>38</cp:revision>
  <dcterms:created xsi:type="dcterms:W3CDTF">2024-07-12T04:29:05Z</dcterms:created>
  <dcterms:modified xsi:type="dcterms:W3CDTF">2024-10-03T07:47:00Z</dcterms:modified>
</cp:coreProperties>
</file>