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7" r:id="rId3"/>
    <p:sldMasterId id="2147483699" r:id="rId4"/>
  </p:sldMasterIdLst>
  <p:notesMasterIdLst>
    <p:notesMasterId r:id="rId25"/>
  </p:notesMasterIdLst>
  <p:sldIdLst>
    <p:sldId id="306" r:id="rId5"/>
    <p:sldId id="330" r:id="rId6"/>
    <p:sldId id="11670" r:id="rId7"/>
    <p:sldId id="315" r:id="rId8"/>
    <p:sldId id="260" r:id="rId9"/>
    <p:sldId id="282" r:id="rId10"/>
    <p:sldId id="317" r:id="rId11"/>
    <p:sldId id="318" r:id="rId12"/>
    <p:sldId id="320" r:id="rId13"/>
    <p:sldId id="11691" r:id="rId14"/>
    <p:sldId id="321" r:id="rId15"/>
    <p:sldId id="11675" r:id="rId16"/>
    <p:sldId id="322" r:id="rId17"/>
    <p:sldId id="11676" r:id="rId18"/>
    <p:sldId id="328" r:id="rId19"/>
    <p:sldId id="11687" r:id="rId20"/>
    <p:sldId id="11688" r:id="rId21"/>
    <p:sldId id="11690" r:id="rId22"/>
    <p:sldId id="11689" r:id="rId23"/>
    <p:sldId id="1169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Design: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0889512896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6FC046-8A97-4656-9FE3-391D737F1C6A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255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image" Target="../media/image5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image" Target="../media/image5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image" Target="../media/image5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188" y="1944494"/>
            <a:ext cx="4383404" cy="1115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86" y="3345251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88188" y="3514725"/>
            <a:ext cx="6529388" cy="12144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FF0000"/>
                </a:solidFill>
              </a:rPr>
              <a:t>DANH TỪ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=""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=""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=""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=""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=""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=""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=""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=""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=""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=""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=""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=""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=""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=""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=""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=""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=""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=""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=""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=""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=""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=""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=""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=""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=""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=""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=""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=""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=""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=""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=""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=""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=""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=""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=""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=""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=""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=""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=""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=""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=""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=""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=""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=""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=""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=""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=""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=""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=""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=""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=""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=""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=""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=""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=""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=""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=""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=""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=""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=""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=""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=""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=""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=""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=""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=""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=""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=""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=""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=""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="" xmlns:a16="http://schemas.microsoft.com/office/drawing/2014/main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="" xmlns:a16="http://schemas.microsoft.com/office/drawing/2014/main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="" xmlns:a16="http://schemas.microsoft.com/office/drawing/2014/main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5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1314450" y="2102108"/>
            <a:ext cx="9107996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/>
            <a:r>
              <a:rPr lang="en-US" sz="8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THÚC TIẾT HỌC</a:t>
            </a:r>
            <a:endParaRPr lang="en-US" sz="8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=""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=""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=""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=""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=""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=""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=""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=""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=""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=""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=""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=""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=""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=""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=""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=""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=""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=""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=""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=""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=""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=""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=""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=""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=""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=""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=""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=""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=""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=""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=""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=""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=""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=""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438</Words>
  <Application>Microsoft Office PowerPoint</Application>
  <PresentationFormat>Widescreen</PresentationFormat>
  <Paragraphs>111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OpenSans</vt:lpstr>
      <vt:lpstr>Times New Roman</vt:lpstr>
      <vt:lpstr>等线</vt:lpstr>
      <vt:lpstr>等线 Light</vt:lpstr>
      <vt:lpstr>Office 主题​​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73</cp:revision>
  <dcterms:created xsi:type="dcterms:W3CDTF">2023-04-05T10:18:30Z</dcterms:created>
  <dcterms:modified xsi:type="dcterms:W3CDTF">2025-02-19T09:08:51Z</dcterms:modified>
</cp:coreProperties>
</file>