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1" r:id="rId3"/>
  </p:sldMasterIdLst>
  <p:notesMasterIdLst>
    <p:notesMasterId r:id="rId16"/>
  </p:notesMasterIdLst>
  <p:sldIdLst>
    <p:sldId id="322" r:id="rId4"/>
    <p:sldId id="337" r:id="rId5"/>
    <p:sldId id="320" r:id="rId6"/>
    <p:sldId id="353" r:id="rId7"/>
    <p:sldId id="327" r:id="rId8"/>
    <p:sldId id="363" r:id="rId9"/>
    <p:sldId id="364" r:id="rId10"/>
    <p:sldId id="366" r:id="rId11"/>
    <p:sldId id="377" r:id="rId12"/>
    <p:sldId id="378" r:id="rId13"/>
    <p:sldId id="379" r:id="rId14"/>
    <p:sldId id="416" r:id="rId15"/>
  </p:sldIdLst>
  <p:sldSz cx="9144000" cy="5143500" type="screen16x9"/>
  <p:notesSz cx="6858000" cy="9144000"/>
  <p:embeddedFontLst>
    <p:embeddedFont>
      <p:font typeface="Kalam" panose="020B0604020202020204" charset="0"/>
      <p:regular r:id="rId17"/>
      <p:bold r:id="rId18"/>
    </p:embeddedFont>
    <p:embeddedFont>
      <p:font typeface="宋体" panose="02010600030101010101" pitchFamily="2" charset="-122"/>
      <p:regular r:id="rId19"/>
    </p:embeddedFont>
    <p:embeddedFont>
      <p:font typeface="Segoe UI" panose="020B0502040204020203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.VnTime" panose="020B7200000000000000" pitchFamily="34" charset="0"/>
      <p:regular r:id="rId28"/>
      <p:bold r:id="rId29"/>
      <p:italic r:id="rId30"/>
      <p:boldItalic r:id="rId31"/>
    </p:embeddedFont>
    <p:embeddedFont>
      <p:font typeface="Montserrat" panose="020B060402020202020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思源黑体 CN Bold" panose="020B0604020202020204" charset="0"/>
      <p:bold r:id="rId38"/>
    </p:embeddedFont>
    <p:embeddedFont>
      <p:font typeface="微软雅黑" panose="020B0503020204020204" pitchFamily="34" charset="-122"/>
      <p:regular r:id="rId39"/>
      <p:bold r:id="rId40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C1C1C"/>
    <a:srgbClr val="EF86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60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B6F11-BC89-4AAB-A063-12B9341974D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4C92A-ECB1-46C6-BAB7-7FC3E8BD5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7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4C92A-ECB1-46C6-BAB7-7FC3E8BD52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53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4C92A-ECB1-46C6-BAB7-7FC3E8BD52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1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4C92A-ECB1-46C6-BAB7-7FC3E8BD52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1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9AE49F-BDB5-4E12-8EC1-DEA201E29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2C0CF8-7C2E-47AA-98AE-A5F1FBD20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099FFE-59D1-4CE6-B38A-727C8D1C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0DCD65-C7C3-46DC-900B-16C0DC454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318B19-96C2-4D35-8035-F5B8ED7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2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81625-0096-480B-B284-F79C4CDD1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D9DC9E-4AE8-4142-B2A3-1CBEE6398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75A886-6C6F-42D2-B896-201570219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FA85D1-95C5-4861-ACC5-EA287219F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A3B3B6-20DF-4606-B6A1-6AEA2886F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3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1F685E5-2371-474E-841B-CC50888A2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902C0A-7D04-4E05-8BBD-93F904862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552D6B-7B98-48D8-9CF5-6D9D2C9F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589346-840E-4317-8736-A5645CDB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ACFACD-5117-46E0-8249-F18D0653D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4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0" y="194193"/>
            <a:ext cx="8539315" cy="859366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030041"/>
            <a:ext cx="8582414" cy="3903573"/>
            <a:chOff x="220782" y="1309284"/>
            <a:chExt cx="6436810" cy="3624331"/>
          </a:xfrm>
        </p:grpSpPr>
        <p:sp>
          <p:nvSpPr>
            <p:cNvPr id="17" name="Freeform 16"/>
            <p:cNvSpPr/>
            <p:nvPr/>
          </p:nvSpPr>
          <p:spPr>
            <a:xfrm>
              <a:off x="1344141" y="1309284"/>
              <a:ext cx="5254779" cy="31836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DDFC95A-4495-4C37-B4AD-CB0303C12685}"/>
              </a:ext>
            </a:extLst>
          </p:cNvPr>
          <p:cNvGrpSpPr/>
          <p:nvPr userDrawn="1"/>
        </p:nvGrpSpPr>
        <p:grpSpPr>
          <a:xfrm>
            <a:off x="378397" y="374736"/>
            <a:ext cx="1175657" cy="1076447"/>
            <a:chOff x="1856085" y="3027724"/>
            <a:chExt cx="1567543" cy="1435263"/>
          </a:xfrm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xmlns="" id="{926F64AC-DBB4-41FC-9D8B-59D4EC30789A}"/>
                </a:ext>
              </a:extLst>
            </p:cNvPr>
            <p:cNvSpPr/>
            <p:nvPr userDrawn="1"/>
          </p:nvSpPr>
          <p:spPr>
            <a:xfrm>
              <a:off x="1856085" y="3027724"/>
              <a:ext cx="1567543" cy="1435263"/>
            </a:xfrm>
            <a:prstGeom prst="hexagon">
              <a:avLst/>
            </a:prstGeom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xmlns="" id="{4A603415-0853-49C9-BB28-27C3950AE19D}"/>
                </a:ext>
              </a:extLst>
            </p:cNvPr>
            <p:cNvSpPr/>
            <p:nvPr userDrawn="1"/>
          </p:nvSpPr>
          <p:spPr>
            <a:xfrm>
              <a:off x="1884660" y="3061355"/>
              <a:ext cx="1512000" cy="1368000"/>
            </a:xfrm>
            <a:prstGeom prst="hexagon">
              <a:avLst/>
            </a:prstGeom>
            <a:solidFill>
              <a:schemeClr val="accent2"/>
            </a:solidFill>
            <a:ln w="19050">
              <a:solidFill>
                <a:srgbClr val="1C1C1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D20E53BC-1B4F-4842-B6FD-84426DC20C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075" y="447474"/>
            <a:ext cx="782712" cy="96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3CF5FC4-2838-452E-803C-E2A308E186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079" y="4760100"/>
            <a:ext cx="840922" cy="37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33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0B127C-92B5-4FFA-837D-E04006F66D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714375" cy="3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033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10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5" y="1297306"/>
            <a:ext cx="8582414" cy="3626784"/>
            <a:chOff x="220782" y="1306831"/>
            <a:chExt cx="6436810" cy="3626784"/>
          </a:xfrm>
        </p:grpSpPr>
        <p:sp>
          <p:nvSpPr>
            <p:cNvPr id="18" name="Freeform 17"/>
            <p:cNvSpPr/>
            <p:nvPr/>
          </p:nvSpPr>
          <p:spPr>
            <a:xfrm>
              <a:off x="1217672" y="1306831"/>
              <a:ext cx="5381248" cy="34289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86662373-B307-4144-BB90-E3E3A2086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079" y="4760100"/>
            <a:ext cx="840922" cy="37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AB5C438-BA2C-4156-80DC-75B6F897ACDF}"/>
              </a:ext>
            </a:extLst>
          </p:cNvPr>
          <p:cNvGrpSpPr/>
          <p:nvPr userDrawn="1"/>
        </p:nvGrpSpPr>
        <p:grpSpPr>
          <a:xfrm>
            <a:off x="378397" y="374736"/>
            <a:ext cx="1175657" cy="1076447"/>
            <a:chOff x="1856085" y="3027724"/>
            <a:chExt cx="1567543" cy="14352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xmlns="" id="{9C193D61-C041-48AA-BBCA-264D36A00FF8}"/>
                </a:ext>
              </a:extLst>
            </p:cNvPr>
            <p:cNvSpPr/>
            <p:nvPr userDrawn="1"/>
          </p:nvSpPr>
          <p:spPr>
            <a:xfrm>
              <a:off x="1856085" y="3027724"/>
              <a:ext cx="1567543" cy="1435263"/>
            </a:xfrm>
            <a:prstGeom prst="hexagon">
              <a:avLst/>
            </a:prstGeom>
            <a:grp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xmlns="" id="{E09CEA05-2BCD-4B4F-B6A0-80D4459F37E5}"/>
                </a:ext>
              </a:extLst>
            </p:cNvPr>
            <p:cNvSpPr/>
            <p:nvPr userDrawn="1"/>
          </p:nvSpPr>
          <p:spPr>
            <a:xfrm>
              <a:off x="1884660" y="3061355"/>
              <a:ext cx="1512000" cy="1368000"/>
            </a:xfrm>
            <a:prstGeom prst="hexagon">
              <a:avLst/>
            </a:prstGeom>
            <a:grpFill/>
            <a:ln w="19050">
              <a:solidFill>
                <a:srgbClr val="1C1C1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7E001AAB-9180-49CB-9142-C9C859300B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075" y="447474"/>
            <a:ext cx="782712" cy="96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10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CE4799-9C5D-4310-94C4-3C1862D9B6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714375" cy="3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58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10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5" y="1297306"/>
            <a:ext cx="8582414" cy="3626784"/>
            <a:chOff x="220782" y="1306831"/>
            <a:chExt cx="6436810" cy="3626784"/>
          </a:xfrm>
        </p:grpSpPr>
        <p:sp>
          <p:nvSpPr>
            <p:cNvPr id="5" name="Freeform 4"/>
            <p:cNvSpPr/>
            <p:nvPr/>
          </p:nvSpPr>
          <p:spPr>
            <a:xfrm>
              <a:off x="1272688" y="1306831"/>
              <a:ext cx="5326232" cy="34289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5DC11319-ABE3-438E-9C1E-5DB08EA202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079" y="4760100"/>
            <a:ext cx="840922" cy="37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A67B629-E275-43AE-B668-2DCE72E0CB5C}"/>
              </a:ext>
            </a:extLst>
          </p:cNvPr>
          <p:cNvGrpSpPr/>
          <p:nvPr userDrawn="1"/>
        </p:nvGrpSpPr>
        <p:grpSpPr>
          <a:xfrm>
            <a:off x="378397" y="374736"/>
            <a:ext cx="1175657" cy="1076447"/>
            <a:chOff x="1856085" y="3027724"/>
            <a:chExt cx="1567543" cy="143526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xmlns="" id="{69D8F1E0-3247-4BA3-AF07-265B27734C64}"/>
                </a:ext>
              </a:extLst>
            </p:cNvPr>
            <p:cNvSpPr/>
            <p:nvPr userDrawn="1"/>
          </p:nvSpPr>
          <p:spPr>
            <a:xfrm>
              <a:off x="1856085" y="3027724"/>
              <a:ext cx="1567543" cy="1435263"/>
            </a:xfrm>
            <a:prstGeom prst="hexagon">
              <a:avLst/>
            </a:prstGeom>
            <a:grp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xmlns="" id="{D79D36FF-9A04-42EC-8566-5100C0CC6113}"/>
                </a:ext>
              </a:extLst>
            </p:cNvPr>
            <p:cNvSpPr/>
            <p:nvPr userDrawn="1"/>
          </p:nvSpPr>
          <p:spPr>
            <a:xfrm>
              <a:off x="1884660" y="3061355"/>
              <a:ext cx="1512000" cy="1368000"/>
            </a:xfrm>
            <a:prstGeom prst="hexagon">
              <a:avLst/>
            </a:prstGeom>
            <a:grpFill/>
            <a:ln w="19050">
              <a:solidFill>
                <a:srgbClr val="1C1C1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49ABF6A9-63D2-49B8-ABA0-A2F6C00483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075" y="447474"/>
            <a:ext cx="782712" cy="96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4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9F2D1F-0737-4FB8-8C9C-EA5D8FC326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714375" cy="3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274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10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5" y="1297306"/>
            <a:ext cx="8582414" cy="3626784"/>
            <a:chOff x="220782" y="1306831"/>
            <a:chExt cx="6436810" cy="3626784"/>
          </a:xfrm>
        </p:grpSpPr>
        <p:sp>
          <p:nvSpPr>
            <p:cNvPr id="5" name="Freeform 4"/>
            <p:cNvSpPr/>
            <p:nvPr/>
          </p:nvSpPr>
          <p:spPr>
            <a:xfrm>
              <a:off x="1209878" y="1306831"/>
              <a:ext cx="5389042" cy="34289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C9955483-F7EF-42D5-9A59-3C5E1A57F5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079" y="4760100"/>
            <a:ext cx="840922" cy="37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01A11F5-7191-41BB-8ED7-F37F0E026927}"/>
              </a:ext>
            </a:extLst>
          </p:cNvPr>
          <p:cNvGrpSpPr/>
          <p:nvPr userDrawn="1"/>
        </p:nvGrpSpPr>
        <p:grpSpPr>
          <a:xfrm>
            <a:off x="378397" y="374736"/>
            <a:ext cx="1175657" cy="1076447"/>
            <a:chOff x="1856085" y="3027724"/>
            <a:chExt cx="1567543" cy="1435263"/>
          </a:xfrm>
          <a:solidFill>
            <a:srgbClr val="CCFF99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xmlns="" id="{677D895A-BC57-478F-AD5B-B4BBDD8A63E9}"/>
                </a:ext>
              </a:extLst>
            </p:cNvPr>
            <p:cNvSpPr/>
            <p:nvPr userDrawn="1"/>
          </p:nvSpPr>
          <p:spPr>
            <a:xfrm>
              <a:off x="1856085" y="3027724"/>
              <a:ext cx="1567543" cy="1435263"/>
            </a:xfrm>
            <a:prstGeom prst="hexagon">
              <a:avLst/>
            </a:prstGeom>
            <a:grp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xmlns="" id="{53ECD24E-505A-470E-9273-6FB3A4BDC304}"/>
                </a:ext>
              </a:extLst>
            </p:cNvPr>
            <p:cNvSpPr/>
            <p:nvPr userDrawn="1"/>
          </p:nvSpPr>
          <p:spPr>
            <a:xfrm>
              <a:off x="1884660" y="3061355"/>
              <a:ext cx="1512000" cy="1368000"/>
            </a:xfrm>
            <a:prstGeom prst="hexagon">
              <a:avLst/>
            </a:prstGeom>
            <a:grpFill/>
            <a:ln w="19050">
              <a:solidFill>
                <a:srgbClr val="1C1C1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142E5F2C-E43D-49BD-84AD-BCBD865A87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075" y="447474"/>
            <a:ext cx="782712" cy="96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31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65FF1B-E961-40E0-A819-8426038E01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714375" cy="3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1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3B0C9A-775C-4BCE-8AC4-58961674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DB5DC5-22E4-44AA-A2C8-6F903F833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0DE03E-8151-4587-AA45-83CFB5F86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5DE2FD-E75B-4A88-B8DF-09822548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187C01-80F5-4C3D-A769-686C46756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70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4ADFA7-A7DD-4369-81EF-29190CB6E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1504" y="27215"/>
            <a:ext cx="920993" cy="4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0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242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60A7D6DA-313D-4D32-82A5-479F9A21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8EC97AC3-C043-4411-8F91-33038D29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CAA3ADF9-AB31-4635-98BA-15688AB3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656C3-449C-4889-8D6C-4979359197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772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DE287E57-6D61-47B8-B07F-6669B02F1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00A677B4-CACD-4BFA-88C7-8F3FB22D5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0B6EF3B4-2CE3-4449-A041-521F775A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91454-60EA-4CB0-AAD2-C87D6FEE47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091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FBF3C488-2FC6-46E2-9B3D-4063ADC1B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9234C495-04E3-4A47-8E94-39C26649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9E0C33F1-3DFB-475D-A0B6-C9B575B95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4F1C8-3480-44C4-9C70-059C750915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779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F292E0D1-45BB-4599-9755-37254D250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FC8A2560-B08D-4C09-961B-E4E0A69A2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03DE83FA-CBC0-4E30-9697-7FF95D0B1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59F49-E03E-4969-B1F4-9098D0B422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713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xmlns="" id="{F702D2C2-5E76-42BB-B7D2-80A9AF7C9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xmlns="" id="{D3E1740B-A2AE-4FB2-9AC9-E85870A4C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xmlns="" id="{9783891E-9967-4891-B3E4-19E11A0C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73C65-ABDB-4490-A484-152031F45E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105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xmlns="" id="{DA108E5D-83ED-4427-A400-2503365B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xmlns="" id="{98AF7EF1-C4ED-48FF-8ABA-8F663FAA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xmlns="" id="{892FEA1B-41C3-4195-BA6D-7A2D44D3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B2468-1685-464E-A5A6-7756E3FF1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9407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xmlns="" id="{78E300E2-2BEF-4248-9762-4F519570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xmlns="" id="{EB980702-032E-48B0-BBC6-6C60BBCA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xmlns="" id="{361E4B38-774B-44F8-8394-CF8C4A3EB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1EBB1-F0C3-419E-AE8F-22D69B859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9901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99401265-BBD2-4BAD-93DB-1B3856A03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3F483414-D2BC-4A34-A12B-DA2F7C2EB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8272F971-39B1-40FD-B8C5-DDFED2EF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A2175-174E-40D3-BEDF-F1E46373BE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979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292D7-DBE1-430E-8B88-CCD58CC5C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7FC13D-4807-40C2-88D3-78524A53B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1510F2-360D-4A61-95AE-9E8D3A267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CC49B2-38B1-4C21-8065-54669DFE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B50840-AA79-4351-BC5D-F49901D6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93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C7950348-CD5E-4027-9DEC-CA0B19055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BD301C08-C64C-49B6-944B-B9835BE5D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B79574E2-2381-4F6B-8051-F1E6E1B98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F5291-DB4F-4F1D-AEA5-456D7581BA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57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D78DEA3E-6DCF-4488-AAB0-5CCE80E44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6FA05B63-16FB-487B-B42A-EEC6B29DF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114E4372-DA9B-4BAF-ABFE-608D29A1A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EC0B6-5370-4827-B589-973564B4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347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B99C0DBC-FBFD-4EED-B8F9-1A04997FE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36B75C9E-9AF0-4A84-A568-225A9F52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5D15BAFF-F6E4-44A7-8576-F8772BEE5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F860F5-4686-4F74-BCF1-D8AAADFB5B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795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92479C83-4C1B-495B-A35B-B4304020C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997D5138-AD22-4519-B5C7-5BD459C92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4804AE72-C4FF-4C3C-B639-45B454413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BB254-E67F-4F8F-9589-4C5D9FFC9B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201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4343400"/>
            <a:ext cx="9143997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F1462A-663C-4C83-9111-CEF4A545A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4CCFF1-1493-42A4-95E7-4FBD227F2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24DB49-A75F-4CAA-89AC-5ADD4B760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6D293C-F452-4FBE-82F7-2477D50A5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0F2345-054D-48D3-9814-C4E5DEC4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E67DC0-87D3-4936-8179-5E8878B5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6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F2DBA1-4B2E-475F-8A0F-99B91047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693052-F49C-403D-BBB6-4EC478D8F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4BD713-4359-41C3-9BBC-CD21F01A1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9E649F2-A614-4078-9C6E-320ECA522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A3BF91-D0A1-4F2D-801D-1D55BA13C4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518A61-A2D8-4B2F-AAFE-B7DD41E25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6BB9B81-5783-4C9A-BAC8-BB9F0C8E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20744AB-F5F0-4E98-A85C-934547639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ACDAC4-9D73-494C-A8D3-28DD6DE2B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8D4258-EEEA-40F7-80F1-08F04E47E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F1B3E4F-A6B1-4154-9D4F-905E06C86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B17C7B4-E6E1-4067-AAFD-2B1C624C6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F524CD2-FCC8-44B6-AB2A-FB1D05FDF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48919D1-42E8-45FD-8CF6-D3FD9F93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B9937A6-78D9-40EF-88F0-5E5A7DF8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22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964442-C5B6-46D5-B0E9-0B320F902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8610B9-BD97-4EDF-981B-7165528CC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6481EA-EA53-4CB5-B456-45EE14DA3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D338B1-383D-47D1-9C16-F6ABC211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6340D1-4592-4D90-B935-84D4E4D0D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A48677-2489-4E53-A88D-7F842DE2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3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3638A0-F07F-42FB-9507-4F6AC5947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974095-64FC-43F6-8522-E762B516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EE6DB7-0923-40CB-AC29-F3AA52906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66C9F2-BAAE-4699-86D2-3AA9C6CA4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C5C1E8D-F26C-46CD-9A67-D757A677F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525E07-7F4F-4E01-86EC-970FCD603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2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BF393A-8BA3-42E4-AD95-91E8B1A66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25707D-6FC4-427C-A171-E131817AC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FCD700-7057-49F6-9C8A-207048D3D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05F66-04D4-498F-A747-5DC84AA113D1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E469BD-26AA-487A-8FBE-C0A271FD9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B8260F-2D3A-40B7-B1E8-F4A0AC64C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6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6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44507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Tiêu đề 1">
            <a:extLst>
              <a:ext uri="{FF2B5EF4-FFF2-40B4-BE49-F238E27FC236}">
                <a16:creationId xmlns:a16="http://schemas.microsoft.com/office/drawing/2014/main" xmlns="" id="{851D3642-DD05-408A-8895-38AB77D9420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2051" name="Nơi giữ chỗ cho Văn bản 2">
            <a:extLst>
              <a:ext uri="{FF2B5EF4-FFF2-40B4-BE49-F238E27FC236}">
                <a16:creationId xmlns:a16="http://schemas.microsoft.com/office/drawing/2014/main" xmlns="" id="{905C83F4-D422-4CD1-876D-37C9B209E9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540A49A2-72EF-4351-82CD-E519CC0A47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942BF84F-91FB-4BF5-9EA3-B384366C0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EF5C3CDB-16B3-4B06-8A82-78DC28118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.VnTime" panose="020B7200000000000000" pitchFamily="34" charset="0"/>
              </a:defRPr>
            </a:lvl1pPr>
          </a:lstStyle>
          <a:p>
            <a:fld id="{147DE616-6B59-418E-BDD7-0827A5C0E4B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D4F3417F-D8F0-4E65-85A1-97D2D2CEBC0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805" y="5186855"/>
            <a:ext cx="2348094" cy="23542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56C287A-95A4-40E1-90FB-7366DD357813}"/>
              </a:ext>
            </a:extLst>
          </p:cNvPr>
          <p:cNvSpPr/>
          <p:nvPr userDrawn="1"/>
        </p:nvSpPr>
        <p:spPr>
          <a:xfrm>
            <a:off x="1172497" y="5508523"/>
            <a:ext cx="6371303" cy="174768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Đây là tài liệu do Bkids biên soạn MIỄN PHÍ.</a:t>
            </a:r>
          </a:p>
          <a:p>
            <a:pPr algn="ctr"/>
            <a:r>
              <a:rPr lang="en-US" sz="2400">
                <a:solidFill>
                  <a:schemeClr val="tx1"/>
                </a:solidFill>
              </a:rPr>
              <a:t>XIN ĐỪNG MUA BÁN</a:t>
            </a:r>
          </a:p>
          <a:p>
            <a:pPr algn="ctr"/>
            <a:r>
              <a:rPr lang="en-US" sz="2400">
                <a:solidFill>
                  <a:schemeClr val="tx1"/>
                </a:solidFill>
              </a:rPr>
              <a:t>Xin cảm ơn!</a:t>
            </a:r>
          </a:p>
        </p:txBody>
      </p:sp>
    </p:spTree>
    <p:extLst>
      <p:ext uri="{BB962C8B-B14F-4D97-AF65-F5344CB8AC3E}">
        <p14:creationId xmlns:p14="http://schemas.microsoft.com/office/powerpoint/2010/main" val="319864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utre 11">
            <a:extLst>
              <a:ext uri="{FF2B5EF4-FFF2-40B4-BE49-F238E27FC236}">
                <a16:creationId xmlns:a16="http://schemas.microsoft.com/office/drawing/2014/main" xmlns="" id="{01709789-2BEB-4ECE-A1C7-DE2F9BD7B819}"/>
              </a:ext>
            </a:extLst>
          </p:cNvPr>
          <p:cNvPicPr/>
          <p:nvPr/>
        </p:nvPicPr>
        <p:blipFill rotWithShape="1">
          <a:blip r:embed="rId3"/>
          <a:srcRect t="45953"/>
          <a:stretch/>
        </p:blipFill>
        <p:spPr>
          <a:xfrm>
            <a:off x="1790700" y="1203620"/>
            <a:ext cx="5562601" cy="3694000"/>
          </a:xfrm>
          <a:prstGeom prst="rect">
            <a:avLst/>
          </a:prstGeom>
        </p:spPr>
      </p:pic>
      <p:sp>
        <p:nvSpPr>
          <p:cNvPr id="5" name="Shape 12">
            <a:extLst>
              <a:ext uri="{FF2B5EF4-FFF2-40B4-BE49-F238E27FC236}">
                <a16:creationId xmlns:a16="http://schemas.microsoft.com/office/drawing/2014/main" xmlns="" id="{4C00166F-CBDD-4C7C-A164-33DE6902CD9A}"/>
              </a:ext>
            </a:extLst>
          </p:cNvPr>
          <p:cNvSpPr txBox="1"/>
          <p:nvPr/>
        </p:nvSpPr>
        <p:spPr>
          <a:xfrm>
            <a:off x="1703508" y="253198"/>
            <a:ext cx="5736984" cy="95773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/>
            <a:r>
              <a:rPr lang="en-US" sz="4950">
                <a:solidFill>
                  <a:srgbClr val="FFFFFF"/>
                </a:solidFill>
                <a:latin typeface="UTM Cookies" panose="02040603050506020204" pitchFamily="18" charset="0"/>
                <a:ea typeface="Times New Roman" panose="02020603050405020304" pitchFamily="18" charset="0"/>
              </a:rPr>
              <a:t>MỖI NGƯỜI MỘT VẺ</a:t>
            </a:r>
            <a:endParaRPr lang="en-US" sz="4950">
              <a:solidFill>
                <a:srgbClr val="FFFFFF"/>
              </a:solidFill>
              <a:latin typeface="UTM Cookies" panose="02040603050506020204" pitchFamily="18" charset="0"/>
              <a:ea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39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3472459" y="308671"/>
            <a:ext cx="21155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b="1" kern="0">
                <a:solidFill>
                  <a:srgbClr val="1C1C1C"/>
                </a:solidFill>
                <a:latin typeface="UTM Avo" panose="02040603050506020204" pitchFamily="18" charset="0"/>
                <a:cs typeface="Arial"/>
                <a:sym typeface="Arial"/>
              </a:rPr>
              <a:t>ĐIỀU KÌ DIỆU </a:t>
            </a:r>
            <a:endParaRPr lang="en-US" sz="2000" b="1" kern="0" dirty="0">
              <a:solidFill>
                <a:srgbClr val="1C1C1C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FC8999-1800-4051-92DC-AA454B63433B}"/>
              </a:ext>
            </a:extLst>
          </p:cNvPr>
          <p:cNvSpPr txBox="1"/>
          <p:nvPr/>
        </p:nvSpPr>
        <p:spPr>
          <a:xfrm>
            <a:off x="962578" y="917211"/>
            <a:ext cx="37377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 có thấy lạ không</a:t>
            </a:r>
          </a:p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 đứa mình một khác</a:t>
            </a:r>
          </a:p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Cùng ngân nga câu hát</a:t>
            </a:r>
          </a:p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Chẳng giọng nào giống nhau.</a:t>
            </a:r>
          </a:p>
          <a:p>
            <a:pPr algn="just" defTabSz="914378">
              <a:buClr>
                <a:srgbClr val="000000"/>
              </a:buClr>
            </a:pP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thích đứng đầu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hay giận dỗi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thích thay đổi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nhiều ước mơ.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vi-VN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 có nghĩ vu vơ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Mình khác nhau nhiều thế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Nếu mỗi người một vẻ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Liệu mình có cách xa?</a:t>
            </a:r>
          </a:p>
          <a:p>
            <a:pPr algn="just" defTabSz="914378">
              <a:buClr>
                <a:srgbClr val="000000"/>
              </a:buClr>
            </a:pP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A83C08-8537-49A4-8D6C-00A3D70F98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4" y="921076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66824B-4706-47B3-A06F-07ABDD0EA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8" y="2293119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BA4DB0-80EA-458E-8FF5-AC1C9C9F69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8" y="3728823"/>
            <a:ext cx="288000" cy="28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D37263-356D-43B9-8A39-E22B7C8A9104}"/>
              </a:ext>
            </a:extLst>
          </p:cNvPr>
          <p:cNvSpPr txBox="1"/>
          <p:nvPr/>
        </p:nvSpPr>
        <p:spPr>
          <a:xfrm>
            <a:off x="5392906" y="924831"/>
            <a:ext cx="3737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Tớ bỗng phát hiện ra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Trong vườn hoa của mẹ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Lung linh màu sắc thế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Từng bông hoa tươi xinh.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Cũng giống như</a:t>
            </a: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chúng mình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Ai cũng đều đáng mến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Và khi giọng hoà quyện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Dàn đồng ca vang lừng.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ctr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(Huỳnh Mai Liên)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A114201-8B6C-47D3-B450-8150364B5BAD}"/>
              </a:ext>
            </a:extLst>
          </p:cNvPr>
          <p:cNvGrpSpPr/>
          <p:nvPr/>
        </p:nvGrpSpPr>
        <p:grpSpPr>
          <a:xfrm>
            <a:off x="4975299" y="741910"/>
            <a:ext cx="395884" cy="646331"/>
            <a:chOff x="3371645" y="2868155"/>
            <a:chExt cx="395884" cy="64633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954474DB-DE56-453C-9961-9EA686F0F5E7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3D94BE02-D462-46B6-83B0-42F5E8AE0FFF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A5F6ABD-EA9F-4274-A7F3-8DF7C7644573}"/>
              </a:ext>
            </a:extLst>
          </p:cNvPr>
          <p:cNvGrpSpPr/>
          <p:nvPr/>
        </p:nvGrpSpPr>
        <p:grpSpPr>
          <a:xfrm>
            <a:off x="4993010" y="2142939"/>
            <a:ext cx="395884" cy="646331"/>
            <a:chOff x="3371645" y="2868155"/>
            <a:chExt cx="395884" cy="64633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7D723AF1-AAA1-4A28-890D-1B2C8231E57E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9447583-69C3-4AC2-A670-74DF9F0FD645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i="1">
                  <a:solidFill>
                    <a:schemeClr val="accent2"/>
                  </a:solidFill>
                  <a:latin typeface="UTM Charlotte" panose="02040603050506020204" pitchFamily="18" charset="0"/>
                </a:rPr>
                <a:t>5</a:t>
              </a:r>
              <a:endParaRPr lang="x-none" sz="3600" b="1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88848B3-EB6C-4B58-B0FD-EEA4B544E121}"/>
              </a:ext>
            </a:extLst>
          </p:cNvPr>
          <p:cNvSpPr/>
          <p:nvPr/>
        </p:nvSpPr>
        <p:spPr>
          <a:xfrm>
            <a:off x="2415822" y="917211"/>
            <a:ext cx="1056637" cy="33627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8AE8903-5545-4DE7-8679-4A9B22FECD80}"/>
              </a:ext>
            </a:extLst>
          </p:cNvPr>
          <p:cNvSpPr/>
          <p:nvPr/>
        </p:nvSpPr>
        <p:spPr>
          <a:xfrm>
            <a:off x="2619207" y="1291811"/>
            <a:ext cx="1056637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36C4ED3-5A9F-4FEA-A379-C7E43175884A}"/>
              </a:ext>
            </a:extLst>
          </p:cNvPr>
          <p:cNvSpPr/>
          <p:nvPr/>
        </p:nvSpPr>
        <p:spPr>
          <a:xfrm>
            <a:off x="2831458" y="1546137"/>
            <a:ext cx="1056637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E900442-C929-482C-8D84-BBC6F840F457}"/>
              </a:ext>
            </a:extLst>
          </p:cNvPr>
          <p:cNvSpPr/>
          <p:nvPr/>
        </p:nvSpPr>
        <p:spPr>
          <a:xfrm>
            <a:off x="3100499" y="1800463"/>
            <a:ext cx="1381190" cy="32098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2B57838-2FFE-4D3A-B4ED-DF94F63710AF}"/>
              </a:ext>
            </a:extLst>
          </p:cNvPr>
          <p:cNvSpPr/>
          <p:nvPr/>
        </p:nvSpPr>
        <p:spPr>
          <a:xfrm>
            <a:off x="2568506" y="2318084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E813122-8551-4714-B4E3-F3DD6C7DDBCE}"/>
              </a:ext>
            </a:extLst>
          </p:cNvPr>
          <p:cNvSpPr/>
          <p:nvPr/>
        </p:nvSpPr>
        <p:spPr>
          <a:xfrm>
            <a:off x="2454467" y="2598500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43B4077-6C6A-4F94-AF99-0DB71EEAEE44}"/>
              </a:ext>
            </a:extLst>
          </p:cNvPr>
          <p:cNvSpPr/>
          <p:nvPr/>
        </p:nvSpPr>
        <p:spPr>
          <a:xfrm>
            <a:off x="2597114" y="2851678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6655831-26B6-41EE-868C-EBAB7A815CEE}"/>
              </a:ext>
            </a:extLst>
          </p:cNvPr>
          <p:cNvSpPr/>
          <p:nvPr/>
        </p:nvSpPr>
        <p:spPr>
          <a:xfrm>
            <a:off x="2633056" y="3209300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F507105-C075-4A53-B0B0-E01A37E39110}"/>
              </a:ext>
            </a:extLst>
          </p:cNvPr>
          <p:cNvSpPr/>
          <p:nvPr/>
        </p:nvSpPr>
        <p:spPr>
          <a:xfrm>
            <a:off x="2415822" y="3670683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0388C83-9389-43BF-AAE7-E743002215D0}"/>
              </a:ext>
            </a:extLst>
          </p:cNvPr>
          <p:cNvSpPr/>
          <p:nvPr/>
        </p:nvSpPr>
        <p:spPr>
          <a:xfrm>
            <a:off x="2893440" y="3938289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FFDF9F9-D760-4192-8F4B-76DDD311AA60}"/>
              </a:ext>
            </a:extLst>
          </p:cNvPr>
          <p:cNvSpPr/>
          <p:nvPr/>
        </p:nvSpPr>
        <p:spPr>
          <a:xfrm>
            <a:off x="2730057" y="4226289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786607C-8CA7-40B2-8970-4B34ECBEDC86}"/>
              </a:ext>
            </a:extLst>
          </p:cNvPr>
          <p:cNvSpPr/>
          <p:nvPr/>
        </p:nvSpPr>
        <p:spPr>
          <a:xfrm>
            <a:off x="2547360" y="4506673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0F46B04-7DA3-408A-B7A6-3703D94EBF5D}"/>
              </a:ext>
            </a:extLst>
          </p:cNvPr>
          <p:cNvSpPr/>
          <p:nvPr/>
        </p:nvSpPr>
        <p:spPr>
          <a:xfrm>
            <a:off x="6453316" y="948538"/>
            <a:ext cx="1415040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91EB3B8-A9D2-44EA-A418-304A68E8FC80}"/>
              </a:ext>
            </a:extLst>
          </p:cNvPr>
          <p:cNvSpPr/>
          <p:nvPr/>
        </p:nvSpPr>
        <p:spPr>
          <a:xfrm>
            <a:off x="7261786" y="1236538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92D1FD4-9C22-4CF7-BA86-8C1E7C3B859D}"/>
              </a:ext>
            </a:extLst>
          </p:cNvPr>
          <p:cNvSpPr/>
          <p:nvPr/>
        </p:nvSpPr>
        <p:spPr>
          <a:xfrm>
            <a:off x="7117737" y="1524538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42E7532-09F3-4D09-84EA-CDC92CCA2DC5}"/>
              </a:ext>
            </a:extLst>
          </p:cNvPr>
          <p:cNvSpPr/>
          <p:nvPr/>
        </p:nvSpPr>
        <p:spPr>
          <a:xfrm>
            <a:off x="7261786" y="1762137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B235958-6215-4344-8127-1096B1BFC0F5}"/>
              </a:ext>
            </a:extLst>
          </p:cNvPr>
          <p:cNvSpPr/>
          <p:nvPr/>
        </p:nvSpPr>
        <p:spPr>
          <a:xfrm>
            <a:off x="7371644" y="2332621"/>
            <a:ext cx="1339424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7BC1B0C-DB25-4996-B880-5CCD3F3C61B1}"/>
              </a:ext>
            </a:extLst>
          </p:cNvPr>
          <p:cNvSpPr/>
          <p:nvPr/>
        </p:nvSpPr>
        <p:spPr>
          <a:xfrm>
            <a:off x="6929468" y="2615105"/>
            <a:ext cx="1339424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4ECE903-1C79-48FB-A687-33F63CE1B4FF}"/>
              </a:ext>
            </a:extLst>
          </p:cNvPr>
          <p:cNvSpPr/>
          <p:nvPr/>
        </p:nvSpPr>
        <p:spPr>
          <a:xfrm>
            <a:off x="6917440" y="2858220"/>
            <a:ext cx="1339424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5257F44-493B-4F1D-B8A8-AB7CDAE3BDAF}"/>
              </a:ext>
            </a:extLst>
          </p:cNvPr>
          <p:cNvSpPr/>
          <p:nvPr/>
        </p:nvSpPr>
        <p:spPr>
          <a:xfrm>
            <a:off x="7027044" y="3158009"/>
            <a:ext cx="1339424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3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9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3472459" y="308671"/>
            <a:ext cx="21155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b="1" kern="0">
                <a:solidFill>
                  <a:srgbClr val="1C1C1C"/>
                </a:solidFill>
                <a:latin typeface="UTM Avo" panose="02040603050506020204" pitchFamily="18" charset="0"/>
                <a:cs typeface="Arial"/>
                <a:sym typeface="Arial"/>
              </a:rPr>
              <a:t>ĐIỀU KÌ DIỆU </a:t>
            </a:r>
            <a:endParaRPr lang="en-US" sz="2000" b="1" kern="0" dirty="0">
              <a:solidFill>
                <a:srgbClr val="1C1C1C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FC8999-1800-4051-92DC-AA454B63433B}"/>
              </a:ext>
            </a:extLst>
          </p:cNvPr>
          <p:cNvSpPr txBox="1"/>
          <p:nvPr/>
        </p:nvSpPr>
        <p:spPr>
          <a:xfrm>
            <a:off x="962578" y="917211"/>
            <a:ext cx="37377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 có thấy lạ không</a:t>
            </a:r>
          </a:p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 đứa mình một khác</a:t>
            </a:r>
          </a:p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Cùng ngân nga câu hát</a:t>
            </a:r>
          </a:p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Chẳng giọng nào giống nhau.</a:t>
            </a:r>
          </a:p>
          <a:p>
            <a:pPr algn="just" defTabSz="914378">
              <a:buClr>
                <a:srgbClr val="000000"/>
              </a:buClr>
            </a:pP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thích đứng đầu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hay giận dỗi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thích thay đổi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nhiều ước mơ.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vi-VN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 có nghĩ vu vơ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Mình khác nhau nhiều thế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Nếu mỗi người một vẻ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Liệu mình có cách xa?</a:t>
            </a:r>
          </a:p>
          <a:p>
            <a:pPr algn="just" defTabSz="914378">
              <a:buClr>
                <a:srgbClr val="000000"/>
              </a:buClr>
            </a:pP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A83C08-8537-49A4-8D6C-00A3D70F98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4" y="921076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66824B-4706-47B3-A06F-07ABDD0EA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8" y="2293119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BA4DB0-80EA-458E-8FF5-AC1C9C9F69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8" y="3728823"/>
            <a:ext cx="288000" cy="28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D37263-356D-43B9-8A39-E22B7C8A9104}"/>
              </a:ext>
            </a:extLst>
          </p:cNvPr>
          <p:cNvSpPr txBox="1"/>
          <p:nvPr/>
        </p:nvSpPr>
        <p:spPr>
          <a:xfrm>
            <a:off x="5392906" y="924831"/>
            <a:ext cx="3737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Tớ bỗng phát hiện ra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Trong vườn hoa của mẹ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Lung linh màu sắc thế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Từng bông hoa tươi xinh.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Cũng giống như</a:t>
            </a: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chúng mình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Ai cũng đều đáng mến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Và khi giọng hoà quyện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Dàn đồng ca vang lừng.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ctr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(Huỳnh Mai Liên)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A114201-8B6C-47D3-B450-8150364B5BAD}"/>
              </a:ext>
            </a:extLst>
          </p:cNvPr>
          <p:cNvGrpSpPr/>
          <p:nvPr/>
        </p:nvGrpSpPr>
        <p:grpSpPr>
          <a:xfrm>
            <a:off x="4975299" y="741910"/>
            <a:ext cx="395884" cy="646331"/>
            <a:chOff x="3371645" y="2868155"/>
            <a:chExt cx="395884" cy="64633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954474DB-DE56-453C-9961-9EA686F0F5E7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3D94BE02-D462-46B6-83B0-42F5E8AE0FFF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A5F6ABD-EA9F-4274-A7F3-8DF7C7644573}"/>
              </a:ext>
            </a:extLst>
          </p:cNvPr>
          <p:cNvGrpSpPr/>
          <p:nvPr/>
        </p:nvGrpSpPr>
        <p:grpSpPr>
          <a:xfrm>
            <a:off x="4993010" y="2142939"/>
            <a:ext cx="395884" cy="646331"/>
            <a:chOff x="3371645" y="2868155"/>
            <a:chExt cx="395884" cy="64633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7D723AF1-AAA1-4A28-890D-1B2C8231E57E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9447583-69C3-4AC2-A670-74DF9F0FD645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i="1">
                  <a:solidFill>
                    <a:schemeClr val="accent2"/>
                  </a:solidFill>
                  <a:latin typeface="UTM Charlotte" panose="02040603050506020204" pitchFamily="18" charset="0"/>
                </a:rPr>
                <a:t>5</a:t>
              </a:r>
              <a:endParaRPr lang="x-none" sz="3600" b="1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88848B3-EB6C-4B58-B0FD-EEA4B544E121}"/>
              </a:ext>
            </a:extLst>
          </p:cNvPr>
          <p:cNvSpPr/>
          <p:nvPr/>
        </p:nvSpPr>
        <p:spPr>
          <a:xfrm>
            <a:off x="2415822" y="917211"/>
            <a:ext cx="1056637" cy="33627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8AE8903-5545-4DE7-8679-4A9B22FECD80}"/>
              </a:ext>
            </a:extLst>
          </p:cNvPr>
          <p:cNvSpPr/>
          <p:nvPr/>
        </p:nvSpPr>
        <p:spPr>
          <a:xfrm>
            <a:off x="962579" y="1236538"/>
            <a:ext cx="2713266" cy="5479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36C4ED3-5A9F-4FEA-A379-C7E43175884A}"/>
              </a:ext>
            </a:extLst>
          </p:cNvPr>
          <p:cNvSpPr/>
          <p:nvPr/>
        </p:nvSpPr>
        <p:spPr>
          <a:xfrm>
            <a:off x="2831458" y="1546137"/>
            <a:ext cx="1056637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E900442-C929-482C-8D84-BBC6F840F457}"/>
              </a:ext>
            </a:extLst>
          </p:cNvPr>
          <p:cNvSpPr/>
          <p:nvPr/>
        </p:nvSpPr>
        <p:spPr>
          <a:xfrm>
            <a:off x="3100499" y="1800463"/>
            <a:ext cx="1381190" cy="32098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2B57838-2FFE-4D3A-B4ED-DF94F63710AF}"/>
              </a:ext>
            </a:extLst>
          </p:cNvPr>
          <p:cNvSpPr/>
          <p:nvPr/>
        </p:nvSpPr>
        <p:spPr>
          <a:xfrm>
            <a:off x="1013278" y="2318083"/>
            <a:ext cx="2713266" cy="58502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E813122-8551-4714-B4E3-F3DD6C7DDBCE}"/>
              </a:ext>
            </a:extLst>
          </p:cNvPr>
          <p:cNvSpPr/>
          <p:nvPr/>
        </p:nvSpPr>
        <p:spPr>
          <a:xfrm>
            <a:off x="2454467" y="2598500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43B4077-6C6A-4F94-AF99-0DB71EEAEE44}"/>
              </a:ext>
            </a:extLst>
          </p:cNvPr>
          <p:cNvSpPr/>
          <p:nvPr/>
        </p:nvSpPr>
        <p:spPr>
          <a:xfrm>
            <a:off x="2597114" y="2851678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6655831-26B6-41EE-868C-EBAB7A815CEE}"/>
              </a:ext>
            </a:extLst>
          </p:cNvPr>
          <p:cNvSpPr/>
          <p:nvPr/>
        </p:nvSpPr>
        <p:spPr>
          <a:xfrm>
            <a:off x="2633056" y="3209300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F507105-C075-4A53-B0B0-E01A37E39110}"/>
              </a:ext>
            </a:extLst>
          </p:cNvPr>
          <p:cNvSpPr/>
          <p:nvPr/>
        </p:nvSpPr>
        <p:spPr>
          <a:xfrm>
            <a:off x="2415822" y="3670683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0388C83-9389-43BF-AAE7-E743002215D0}"/>
              </a:ext>
            </a:extLst>
          </p:cNvPr>
          <p:cNvSpPr/>
          <p:nvPr/>
        </p:nvSpPr>
        <p:spPr>
          <a:xfrm>
            <a:off x="2893440" y="3938289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FFDF9F9-D760-4192-8F4B-76DDD311AA60}"/>
              </a:ext>
            </a:extLst>
          </p:cNvPr>
          <p:cNvSpPr/>
          <p:nvPr/>
        </p:nvSpPr>
        <p:spPr>
          <a:xfrm>
            <a:off x="2730057" y="4226289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786607C-8CA7-40B2-8970-4B34ECBEDC86}"/>
              </a:ext>
            </a:extLst>
          </p:cNvPr>
          <p:cNvSpPr/>
          <p:nvPr/>
        </p:nvSpPr>
        <p:spPr>
          <a:xfrm>
            <a:off x="844062" y="4246683"/>
            <a:ext cx="2861336" cy="54799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0F46B04-7DA3-408A-B7A6-3703D94EBF5D}"/>
              </a:ext>
            </a:extLst>
          </p:cNvPr>
          <p:cNvSpPr/>
          <p:nvPr/>
        </p:nvSpPr>
        <p:spPr>
          <a:xfrm>
            <a:off x="6453316" y="948538"/>
            <a:ext cx="1415040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91EB3B8-A9D2-44EA-A418-304A68E8FC80}"/>
              </a:ext>
            </a:extLst>
          </p:cNvPr>
          <p:cNvSpPr/>
          <p:nvPr/>
        </p:nvSpPr>
        <p:spPr>
          <a:xfrm>
            <a:off x="5371183" y="931592"/>
            <a:ext cx="3048641" cy="5929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92D1FD4-9C22-4CF7-BA86-8C1E7C3B859D}"/>
              </a:ext>
            </a:extLst>
          </p:cNvPr>
          <p:cNvSpPr/>
          <p:nvPr/>
        </p:nvSpPr>
        <p:spPr>
          <a:xfrm>
            <a:off x="7117737" y="1524538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42E7532-09F3-4D09-84EA-CDC92CCA2DC5}"/>
              </a:ext>
            </a:extLst>
          </p:cNvPr>
          <p:cNvSpPr/>
          <p:nvPr/>
        </p:nvSpPr>
        <p:spPr>
          <a:xfrm>
            <a:off x="7261786" y="1762137"/>
            <a:ext cx="1158038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B235958-6215-4344-8127-1096B1BFC0F5}"/>
              </a:ext>
            </a:extLst>
          </p:cNvPr>
          <p:cNvSpPr/>
          <p:nvPr/>
        </p:nvSpPr>
        <p:spPr>
          <a:xfrm>
            <a:off x="7371644" y="2332621"/>
            <a:ext cx="1339424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7BC1B0C-DB25-4996-B880-5CCD3F3C61B1}"/>
              </a:ext>
            </a:extLst>
          </p:cNvPr>
          <p:cNvSpPr/>
          <p:nvPr/>
        </p:nvSpPr>
        <p:spPr>
          <a:xfrm>
            <a:off x="6929468" y="2615105"/>
            <a:ext cx="1339424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4ECE903-1C79-48FB-A687-33F63CE1B4FF}"/>
              </a:ext>
            </a:extLst>
          </p:cNvPr>
          <p:cNvSpPr/>
          <p:nvPr/>
        </p:nvSpPr>
        <p:spPr>
          <a:xfrm>
            <a:off x="6917440" y="2858220"/>
            <a:ext cx="1339424" cy="28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5257F44-493B-4F1D-B8A8-AB7CDAE3BDAF}"/>
              </a:ext>
            </a:extLst>
          </p:cNvPr>
          <p:cNvSpPr/>
          <p:nvPr/>
        </p:nvSpPr>
        <p:spPr>
          <a:xfrm>
            <a:off x="5461572" y="2886500"/>
            <a:ext cx="2904896" cy="55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9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9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20">
            <a:extLst>
              <a:ext uri="{FF2B5EF4-FFF2-40B4-BE49-F238E27FC236}">
                <a16:creationId xmlns:a16="http://schemas.microsoft.com/office/drawing/2014/main" xmlns="" id="{C30B8D61-C7EF-49EF-88A9-A279A3A8C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415156" cy="1592485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31" name="五角星 157">
            <a:extLst>
              <a:ext uri="{FF2B5EF4-FFF2-40B4-BE49-F238E27FC236}">
                <a16:creationId xmlns:a16="http://schemas.microsoft.com/office/drawing/2014/main" xmlns="" id="{FFAC69AA-4522-4167-B855-0F1FE24CA794}"/>
              </a:ext>
            </a:extLst>
          </p:cNvPr>
          <p:cNvSpPr/>
          <p:nvPr/>
        </p:nvSpPr>
        <p:spPr>
          <a:xfrm>
            <a:off x="395288" y="277654"/>
            <a:ext cx="274320" cy="258128"/>
          </a:xfrm>
          <a:prstGeom prst="star5">
            <a:avLst>
              <a:gd name="adj" fmla="val 27704"/>
              <a:gd name="hf" fmla="val 105146"/>
              <a:gd name="vf" fmla="val 110557"/>
            </a:avLst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AD1D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2" name="五角星 162">
            <a:extLst>
              <a:ext uri="{FF2B5EF4-FFF2-40B4-BE49-F238E27FC236}">
                <a16:creationId xmlns:a16="http://schemas.microsoft.com/office/drawing/2014/main" xmlns="" id="{6BFDD813-1173-4585-857A-7D510605F366}"/>
              </a:ext>
            </a:extLst>
          </p:cNvPr>
          <p:cNvSpPr/>
          <p:nvPr/>
        </p:nvSpPr>
        <p:spPr>
          <a:xfrm>
            <a:off x="8462486" y="228124"/>
            <a:ext cx="379095" cy="357188"/>
          </a:xfrm>
          <a:prstGeom prst="star5">
            <a:avLst>
              <a:gd name="adj" fmla="val 27704"/>
              <a:gd name="hf" fmla="val 105146"/>
              <a:gd name="vf" fmla="val 110557"/>
            </a:avLst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AD1D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grpSp>
        <p:nvGrpSpPr>
          <p:cNvPr id="45" name="Google Shape;4025;p26">
            <a:extLst>
              <a:ext uri="{FF2B5EF4-FFF2-40B4-BE49-F238E27FC236}">
                <a16:creationId xmlns:a16="http://schemas.microsoft.com/office/drawing/2014/main" xmlns="" id="{3584DB5A-D008-49AC-8763-D7900B61C25D}"/>
              </a:ext>
            </a:extLst>
          </p:cNvPr>
          <p:cNvGrpSpPr/>
          <p:nvPr/>
        </p:nvGrpSpPr>
        <p:grpSpPr>
          <a:xfrm rot="5400000">
            <a:off x="7461171" y="4155044"/>
            <a:ext cx="396716" cy="150495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46" name="Google Shape;4026;p26">
              <a:extLst>
                <a:ext uri="{FF2B5EF4-FFF2-40B4-BE49-F238E27FC236}">
                  <a16:creationId xmlns:a16="http://schemas.microsoft.com/office/drawing/2014/main" xmlns="" id="{79A31F05-0F71-42F1-A1A7-AB4709B68EAD}"/>
                </a:ext>
              </a:extLst>
            </p:cNvPr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47" name="Google Shape;4027;p26">
              <a:extLst>
                <a:ext uri="{FF2B5EF4-FFF2-40B4-BE49-F238E27FC236}">
                  <a16:creationId xmlns:a16="http://schemas.microsoft.com/office/drawing/2014/main" xmlns="" id="{EE4F8B7F-9553-4C47-AE22-A3C421ADD775}"/>
                </a:ext>
              </a:extLst>
            </p:cNvPr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48" name="Google Shape;4028;p26">
              <a:extLst>
                <a:ext uri="{FF2B5EF4-FFF2-40B4-BE49-F238E27FC236}">
                  <a16:creationId xmlns:a16="http://schemas.microsoft.com/office/drawing/2014/main" xmlns="" id="{2105B553-9ADB-4482-B0A8-6071BD05375A}"/>
                </a:ext>
              </a:extLst>
            </p:cNvPr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49" name="Google Shape;4029;p26">
              <a:extLst>
                <a:ext uri="{FF2B5EF4-FFF2-40B4-BE49-F238E27FC236}">
                  <a16:creationId xmlns:a16="http://schemas.microsoft.com/office/drawing/2014/main" xmlns="" id="{3EE58EE3-E623-4134-8892-14DF367BB3B8}"/>
                </a:ext>
              </a:extLst>
            </p:cNvPr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50" name="Google Shape;4030;p26">
              <a:extLst>
                <a:ext uri="{FF2B5EF4-FFF2-40B4-BE49-F238E27FC236}">
                  <a16:creationId xmlns:a16="http://schemas.microsoft.com/office/drawing/2014/main" xmlns="" id="{FBA84F2B-76C8-41F6-BF56-DCF55F6145E7}"/>
                </a:ext>
              </a:extLst>
            </p:cNvPr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51" name="Google Shape;4031;p26">
              <a:extLst>
                <a:ext uri="{FF2B5EF4-FFF2-40B4-BE49-F238E27FC236}">
                  <a16:creationId xmlns:a16="http://schemas.microsoft.com/office/drawing/2014/main" xmlns="" id="{86BB53E9-F620-4D34-A5B4-96EBA52F753A}"/>
                </a:ext>
              </a:extLst>
            </p:cNvPr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52" name="Google Shape;4032;p26">
              <a:extLst>
                <a:ext uri="{FF2B5EF4-FFF2-40B4-BE49-F238E27FC236}">
                  <a16:creationId xmlns:a16="http://schemas.microsoft.com/office/drawing/2014/main" xmlns="" id="{090EA386-9806-4431-8346-DE8D3AAF625D}"/>
                </a:ext>
              </a:extLst>
            </p:cNvPr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53" name="Google Shape;4033;p26">
              <a:extLst>
                <a:ext uri="{FF2B5EF4-FFF2-40B4-BE49-F238E27FC236}">
                  <a16:creationId xmlns:a16="http://schemas.microsoft.com/office/drawing/2014/main" xmlns="" id="{FF1E3888-1BA4-4617-8EE4-9562D3D2C138}"/>
                </a:ext>
              </a:extLst>
            </p:cNvPr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54" name="Google Shape;4034;p26">
              <a:extLst>
                <a:ext uri="{FF2B5EF4-FFF2-40B4-BE49-F238E27FC236}">
                  <a16:creationId xmlns:a16="http://schemas.microsoft.com/office/drawing/2014/main" xmlns="" id="{F6F488F8-D4DB-4685-AD69-6422A9A78DF8}"/>
                </a:ext>
              </a:extLst>
            </p:cNvPr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55" name="Google Shape;4035;p26">
              <a:extLst>
                <a:ext uri="{FF2B5EF4-FFF2-40B4-BE49-F238E27FC236}">
                  <a16:creationId xmlns:a16="http://schemas.microsoft.com/office/drawing/2014/main" xmlns="" id="{FF0803DA-12DD-4BEE-B8D4-C8150915666F}"/>
                </a:ext>
              </a:extLst>
            </p:cNvPr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</p:grpSp>
      <p:grpSp>
        <p:nvGrpSpPr>
          <p:cNvPr id="59" name="组合 136">
            <a:extLst>
              <a:ext uri="{FF2B5EF4-FFF2-40B4-BE49-F238E27FC236}">
                <a16:creationId xmlns:a16="http://schemas.microsoft.com/office/drawing/2014/main" xmlns="" id="{6C17A7C5-7C62-4C22-8DD6-A9FFD1F1ADEF}"/>
              </a:ext>
            </a:extLst>
          </p:cNvPr>
          <p:cNvGrpSpPr/>
          <p:nvPr/>
        </p:nvGrpSpPr>
        <p:grpSpPr>
          <a:xfrm>
            <a:off x="990601" y="683419"/>
            <a:ext cx="7479506" cy="582930"/>
            <a:chOff x="2080" y="1435"/>
            <a:chExt cx="15705" cy="1224"/>
          </a:xfrm>
        </p:grpSpPr>
        <p:grpSp>
          <p:nvGrpSpPr>
            <p:cNvPr id="60" name="组合 104">
              <a:extLst>
                <a:ext uri="{FF2B5EF4-FFF2-40B4-BE49-F238E27FC236}">
                  <a16:creationId xmlns:a16="http://schemas.microsoft.com/office/drawing/2014/main" xmlns="" id="{1F52480E-F1BD-4F4E-B3BF-FB39F52F8AF4}"/>
                </a:ext>
              </a:extLst>
            </p:cNvPr>
            <p:cNvGrpSpPr/>
            <p:nvPr/>
          </p:nvGrpSpPr>
          <p:grpSpPr>
            <a:xfrm>
              <a:off x="16083" y="1435"/>
              <a:ext cx="1703" cy="1225"/>
              <a:chOff x="1295" y="947"/>
              <a:chExt cx="1703" cy="1225"/>
            </a:xfrm>
            <a:solidFill>
              <a:srgbClr val="FDDC19"/>
            </a:solidFill>
          </p:grpSpPr>
          <p:grpSp>
            <p:nvGrpSpPr>
              <p:cNvPr id="66" name="组合 105">
                <a:extLst>
                  <a:ext uri="{FF2B5EF4-FFF2-40B4-BE49-F238E27FC236}">
                    <a16:creationId xmlns:a16="http://schemas.microsoft.com/office/drawing/2014/main" xmlns="" id="{CF157248-B0FC-4FA6-97BE-D3FA157F02C7}"/>
                  </a:ext>
                </a:extLst>
              </p:cNvPr>
              <p:cNvGrpSpPr/>
              <p:nvPr/>
            </p:nvGrpSpPr>
            <p:grpSpPr>
              <a:xfrm>
                <a:off x="1446" y="947"/>
                <a:ext cx="1552" cy="1085"/>
                <a:chOff x="1446" y="947"/>
                <a:chExt cx="1552" cy="1085"/>
              </a:xfrm>
              <a:grpFill/>
            </p:grpSpPr>
            <p:sp>
              <p:nvSpPr>
                <p:cNvPr id="68" name="五角星 107">
                  <a:extLst>
                    <a:ext uri="{FF2B5EF4-FFF2-40B4-BE49-F238E27FC236}">
                      <a16:creationId xmlns:a16="http://schemas.microsoft.com/office/drawing/2014/main" xmlns="" id="{C1C3D4B4-8618-4D44-AD5F-9A0AEE77D075}"/>
                    </a:ext>
                  </a:extLst>
                </p:cNvPr>
                <p:cNvSpPr/>
                <p:nvPr/>
              </p:nvSpPr>
              <p:spPr>
                <a:xfrm>
                  <a:off x="1446" y="947"/>
                  <a:ext cx="576" cy="542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69" name="五角星 108">
                  <a:extLst>
                    <a:ext uri="{FF2B5EF4-FFF2-40B4-BE49-F238E27FC236}">
                      <a16:creationId xmlns:a16="http://schemas.microsoft.com/office/drawing/2014/main" xmlns="" id="{151EBBCA-3E98-414D-9575-F7FC912E39D2}"/>
                    </a:ext>
                  </a:extLst>
                </p:cNvPr>
                <p:cNvSpPr/>
                <p:nvPr/>
              </p:nvSpPr>
              <p:spPr>
                <a:xfrm>
                  <a:off x="2202" y="1282"/>
                  <a:ext cx="796" cy="750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微软雅黑"/>
                  </a:endParaRPr>
                </a:p>
              </p:txBody>
            </p:sp>
          </p:grpSp>
          <p:sp>
            <p:nvSpPr>
              <p:cNvPr id="67" name="五角星 109">
                <a:extLst>
                  <a:ext uri="{FF2B5EF4-FFF2-40B4-BE49-F238E27FC236}">
                    <a16:creationId xmlns:a16="http://schemas.microsoft.com/office/drawing/2014/main" xmlns="" id="{ABC9F291-89FE-4153-BE9A-F47C7FD1240C}"/>
                  </a:ext>
                </a:extLst>
              </p:cNvPr>
              <p:cNvSpPr/>
              <p:nvPr/>
            </p:nvSpPr>
            <p:spPr>
              <a:xfrm>
                <a:off x="1295" y="1754"/>
                <a:ext cx="445" cy="419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grpFill/>
              <a:ln w="25400">
                <a:solidFill>
                  <a:srgbClr val="5A9F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</p:grpSp>
        <p:grpSp>
          <p:nvGrpSpPr>
            <p:cNvPr id="61" name="组合 106">
              <a:extLst>
                <a:ext uri="{FF2B5EF4-FFF2-40B4-BE49-F238E27FC236}">
                  <a16:creationId xmlns:a16="http://schemas.microsoft.com/office/drawing/2014/main" xmlns="" id="{F87C66A9-6C7B-4B35-B069-4128BB107135}"/>
                </a:ext>
              </a:extLst>
            </p:cNvPr>
            <p:cNvGrpSpPr/>
            <p:nvPr/>
          </p:nvGrpSpPr>
          <p:grpSpPr>
            <a:xfrm>
              <a:off x="2080" y="1435"/>
              <a:ext cx="1703" cy="1225"/>
              <a:chOff x="1295" y="947"/>
              <a:chExt cx="1703" cy="1225"/>
            </a:xfrm>
            <a:solidFill>
              <a:srgbClr val="FDDC19"/>
            </a:solidFill>
          </p:grpSpPr>
          <p:grpSp>
            <p:nvGrpSpPr>
              <p:cNvPr id="62" name="组合 110">
                <a:extLst>
                  <a:ext uri="{FF2B5EF4-FFF2-40B4-BE49-F238E27FC236}">
                    <a16:creationId xmlns:a16="http://schemas.microsoft.com/office/drawing/2014/main" xmlns="" id="{0F1ACD15-55BE-410E-90F9-4B3512B7C5CC}"/>
                  </a:ext>
                </a:extLst>
              </p:cNvPr>
              <p:cNvGrpSpPr/>
              <p:nvPr/>
            </p:nvGrpSpPr>
            <p:grpSpPr>
              <a:xfrm>
                <a:off x="1446" y="947"/>
                <a:ext cx="1552" cy="1085"/>
                <a:chOff x="1446" y="947"/>
                <a:chExt cx="1552" cy="1085"/>
              </a:xfrm>
              <a:grpFill/>
            </p:grpSpPr>
            <p:sp>
              <p:nvSpPr>
                <p:cNvPr id="64" name="五角星 111">
                  <a:extLst>
                    <a:ext uri="{FF2B5EF4-FFF2-40B4-BE49-F238E27FC236}">
                      <a16:creationId xmlns:a16="http://schemas.microsoft.com/office/drawing/2014/main" xmlns="" id="{EBAE1A49-8370-4710-9468-15AF17988A75}"/>
                    </a:ext>
                  </a:extLst>
                </p:cNvPr>
                <p:cNvSpPr/>
                <p:nvPr/>
              </p:nvSpPr>
              <p:spPr>
                <a:xfrm>
                  <a:off x="1446" y="947"/>
                  <a:ext cx="576" cy="542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65" name="五角星 134">
                  <a:extLst>
                    <a:ext uri="{FF2B5EF4-FFF2-40B4-BE49-F238E27FC236}">
                      <a16:creationId xmlns:a16="http://schemas.microsoft.com/office/drawing/2014/main" xmlns="" id="{5A72B8CB-8184-4868-89E4-F11052F57381}"/>
                    </a:ext>
                  </a:extLst>
                </p:cNvPr>
                <p:cNvSpPr/>
                <p:nvPr/>
              </p:nvSpPr>
              <p:spPr>
                <a:xfrm>
                  <a:off x="2202" y="1282"/>
                  <a:ext cx="796" cy="750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微软雅黑"/>
                  </a:endParaRPr>
                </a:p>
              </p:txBody>
            </p:sp>
          </p:grpSp>
          <p:sp>
            <p:nvSpPr>
              <p:cNvPr id="63" name="五角星 135">
                <a:extLst>
                  <a:ext uri="{FF2B5EF4-FFF2-40B4-BE49-F238E27FC236}">
                    <a16:creationId xmlns:a16="http://schemas.microsoft.com/office/drawing/2014/main" xmlns="" id="{4D4C1307-B458-4B11-852D-F549A381377C}"/>
                  </a:ext>
                </a:extLst>
              </p:cNvPr>
              <p:cNvSpPr/>
              <p:nvPr/>
            </p:nvSpPr>
            <p:spPr>
              <a:xfrm>
                <a:off x="1295" y="1754"/>
                <a:ext cx="445" cy="419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grpFill/>
              <a:ln w="25400">
                <a:solidFill>
                  <a:srgbClr val="5A9F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</p:grp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6B596651-88B0-4A36-B315-38D46DC86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4" y="341624"/>
            <a:ext cx="1024101" cy="1262769"/>
          </a:xfrm>
          <a:prstGeom prst="rect">
            <a:avLst/>
          </a:prstGeom>
        </p:spPr>
      </p:pic>
      <p:pic>
        <p:nvPicPr>
          <p:cNvPr id="74" name="图片 1">
            <a:extLst>
              <a:ext uri="{FF2B5EF4-FFF2-40B4-BE49-F238E27FC236}">
                <a16:creationId xmlns:a16="http://schemas.microsoft.com/office/drawing/2014/main" xmlns="" id="{1D561133-3D9C-44D3-BDEB-451528E59F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603995" y="3086244"/>
            <a:ext cx="1768477" cy="1715693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BE9C1F38-0DB0-495E-9896-5A66226591F8}"/>
              </a:ext>
            </a:extLst>
          </p:cNvPr>
          <p:cNvSpPr/>
          <p:nvPr/>
        </p:nvSpPr>
        <p:spPr>
          <a:xfrm>
            <a:off x="1415157" y="1762286"/>
            <a:ext cx="5944839" cy="389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x-none" sz="75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63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1" grpId="1" animBg="1"/>
      <p:bldP spid="32" grpId="0" bldLvl="0" animBg="1"/>
      <p:bldP spid="3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-2024756" y="2956975"/>
            <a:ext cx="1645546" cy="646331"/>
            <a:chOff x="337444" y="617893"/>
            <a:chExt cx="1645546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en-US" sz="3600" kern="0" dirty="0">
                  <a:solidFill>
                    <a:srgbClr val="FFAB40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en-US" sz="3600" kern="0" dirty="0">
                  <a:solidFill>
                    <a:srgbClr val="FFAB40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5B728C-6E08-431C-95CB-497657ACF5B5}"/>
              </a:ext>
            </a:extLst>
          </p:cNvPr>
          <p:cNvSpPr txBox="1"/>
          <p:nvPr/>
        </p:nvSpPr>
        <p:spPr>
          <a:xfrm>
            <a:off x="2092108" y="244932"/>
            <a:ext cx="56937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Bài 1: </a:t>
            </a:r>
            <a:r>
              <a:rPr lang="vi-VN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ĐI</a:t>
            </a:r>
            <a:r>
              <a:rPr lang="en-US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Ề</a:t>
            </a:r>
            <a:r>
              <a:rPr lang="vi-VN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U K</a:t>
            </a:r>
            <a:r>
              <a:rPr lang="en-US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Ì</a:t>
            </a:r>
            <a:r>
              <a:rPr lang="vi-VN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 DIỆU </a:t>
            </a:r>
            <a:endParaRPr lang="en-US" sz="4950" kern="0" dirty="0">
              <a:solidFill>
                <a:srgbClr val="FFFFFF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2287268" y="1390820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buClr>
                  <a:srgbClr val="000000"/>
                </a:buClr>
              </a:pPr>
              <a:r>
                <a:rPr lang="vi-VN" sz="4400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lang="en-US" sz="4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FFAB40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TIẾT 1 – 2</a:t>
              </a:r>
              <a:endParaRPr lang="en-US" sz="2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294" y="3268601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41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-1834076" y="2878864"/>
            <a:ext cx="1645546" cy="646331"/>
            <a:chOff x="337444" y="617893"/>
            <a:chExt cx="1645546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en-US" sz="3600" kern="0" dirty="0">
                  <a:solidFill>
                    <a:srgbClr val="FFAB40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en-US" sz="3600" kern="0" dirty="0">
                  <a:solidFill>
                    <a:srgbClr val="FFAB40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4597" y="139569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1889087" y="1269261"/>
            <a:ext cx="6469604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Chơi trò chơi: </a:t>
            </a:r>
            <a:r>
              <a:rPr lang="vi-VN" sz="2000" b="1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Đoán tên bạn bè qua giọng nói.</a:t>
            </a:r>
            <a:endParaRPr lang="en-US" sz="20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5B728C-6E08-431C-95CB-497657ACF5B5}"/>
              </a:ext>
            </a:extLst>
          </p:cNvPr>
          <p:cNvSpPr txBox="1"/>
          <p:nvPr/>
        </p:nvSpPr>
        <p:spPr>
          <a:xfrm>
            <a:off x="1889087" y="197807"/>
            <a:ext cx="56937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Bài 1: </a:t>
            </a:r>
            <a:r>
              <a:rPr lang="vi-VN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ĐI</a:t>
            </a:r>
            <a:r>
              <a:rPr lang="en-US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Ề</a:t>
            </a:r>
            <a:r>
              <a:rPr lang="vi-VN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U K</a:t>
            </a:r>
            <a:r>
              <a:rPr lang="en-US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Ì</a:t>
            </a:r>
            <a:r>
              <a:rPr lang="vi-VN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 DIỆU </a:t>
            </a:r>
            <a:endParaRPr lang="en-US" sz="4950" kern="0" dirty="0">
              <a:solidFill>
                <a:srgbClr val="FFFFFF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8194" name="Picture 2" descr="150+ Two Children Talking Illustrations, Royalty-Free Vector Graphics &amp;  Clip Art - iStock | Two children talking in class, Two children talking  classroom">
            <a:extLst>
              <a:ext uri="{FF2B5EF4-FFF2-40B4-BE49-F238E27FC236}">
                <a16:creationId xmlns:a16="http://schemas.microsoft.com/office/drawing/2014/main" xmlns="" id="{FD38ED6A-A9E8-46DB-A111-E2410952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62" y="1794808"/>
            <a:ext cx="2965476" cy="295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078BCA-5162-4023-8DD3-11D534ACEDF0}"/>
              </a:ext>
            </a:extLst>
          </p:cNvPr>
          <p:cNvSpPr txBox="1"/>
          <p:nvPr/>
        </p:nvSpPr>
        <p:spPr>
          <a:xfrm>
            <a:off x="3720647" y="2201167"/>
            <a:ext cx="1702706" cy="393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en-US" sz="1500" b="1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 lô, bạn là ai?</a:t>
            </a:r>
            <a:endParaRPr lang="en-US" sz="15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781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3B2686-5CB0-486E-98C9-50DE505900F1}"/>
              </a:ext>
            </a:extLst>
          </p:cNvPr>
          <p:cNvSpPr txBox="1"/>
          <p:nvPr/>
        </p:nvSpPr>
        <p:spPr>
          <a:xfrm>
            <a:off x="802161" y="228393"/>
            <a:ext cx="1086925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lang="en-US" sz="2000" b="1" kern="0" dirty="0">
              <a:solidFill>
                <a:srgbClr val="17479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19852" y="2584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1844392" y="30867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b="1" kern="0">
                <a:solidFill>
                  <a:srgbClr val="1C1C1C"/>
                </a:solidFill>
                <a:latin typeface="UTM Avo" panose="02040603050506020204" pitchFamily="18" charset="0"/>
                <a:cs typeface="Arial"/>
                <a:sym typeface="Arial"/>
              </a:rPr>
              <a:t>ĐIỀU KÌ DIỆU </a:t>
            </a:r>
            <a:endParaRPr lang="en-US" sz="2000" b="1" kern="0" dirty="0">
              <a:solidFill>
                <a:srgbClr val="1C1C1C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FC8999-1800-4051-92DC-AA454B63433B}"/>
              </a:ext>
            </a:extLst>
          </p:cNvPr>
          <p:cNvSpPr txBox="1"/>
          <p:nvPr/>
        </p:nvSpPr>
        <p:spPr>
          <a:xfrm>
            <a:off x="962578" y="917211"/>
            <a:ext cx="37377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 có thấy lạ không</a:t>
            </a:r>
          </a:p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 đứa mình một khác</a:t>
            </a:r>
          </a:p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Cùng ngân nga câu hát</a:t>
            </a:r>
          </a:p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Chẳng giọng nào giống nhau.</a:t>
            </a:r>
          </a:p>
          <a:p>
            <a:pPr algn="just" defTabSz="914378">
              <a:buClr>
                <a:srgbClr val="000000"/>
              </a:buClr>
            </a:pP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thích đứng đầu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hay giận dỗi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thích thay đổi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nhiều ước mơ.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vi-VN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 có nghĩ vu vơ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Mình khác nhau nhiều thế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Nếu mỗi người một vẻ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Liệu mình có cách xa?</a:t>
            </a:r>
          </a:p>
          <a:p>
            <a:pPr algn="just" defTabSz="914378">
              <a:buClr>
                <a:srgbClr val="000000"/>
              </a:buClr>
            </a:pP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A83C08-8537-49A4-8D6C-00A3D70F9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4" y="921076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66824B-4706-47B3-A06F-07ABDD0EAF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8" y="2293119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BA4DB0-80EA-458E-8FF5-AC1C9C9F69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8" y="3728823"/>
            <a:ext cx="288000" cy="28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D37263-356D-43B9-8A39-E22B7C8A9104}"/>
              </a:ext>
            </a:extLst>
          </p:cNvPr>
          <p:cNvSpPr txBox="1"/>
          <p:nvPr/>
        </p:nvSpPr>
        <p:spPr>
          <a:xfrm>
            <a:off x="5392906" y="924831"/>
            <a:ext cx="3737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Tớ bỗng phát hiện ra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Trong vườn hoa của mẹ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Lung linh màu sắc thế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Từng bông hoa tươi xinh.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Cũng giống như</a:t>
            </a: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chúng mình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Ai cũng đều đáng mến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Và khi giọng hoà quyện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Dàn đồng ca vang lừng.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ctr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(Huỳnh Mai Liên)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A114201-8B6C-47D3-B450-8150364B5BAD}"/>
              </a:ext>
            </a:extLst>
          </p:cNvPr>
          <p:cNvGrpSpPr/>
          <p:nvPr/>
        </p:nvGrpSpPr>
        <p:grpSpPr>
          <a:xfrm>
            <a:off x="4975299" y="741910"/>
            <a:ext cx="395884" cy="646331"/>
            <a:chOff x="3371645" y="2868155"/>
            <a:chExt cx="395884" cy="64633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954474DB-DE56-453C-9961-9EA686F0F5E7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3D94BE02-D462-46B6-83B0-42F5E8AE0FFF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A5F6ABD-EA9F-4274-A7F3-8DF7C7644573}"/>
              </a:ext>
            </a:extLst>
          </p:cNvPr>
          <p:cNvGrpSpPr/>
          <p:nvPr/>
        </p:nvGrpSpPr>
        <p:grpSpPr>
          <a:xfrm>
            <a:off x="4993010" y="2142939"/>
            <a:ext cx="395884" cy="646331"/>
            <a:chOff x="3371645" y="2868155"/>
            <a:chExt cx="395884" cy="64633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7D723AF1-AAA1-4A28-890D-1B2C8231E57E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9447583-69C3-4AC2-A670-74DF9F0FD645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i="1">
                  <a:solidFill>
                    <a:schemeClr val="accent2"/>
                  </a:solidFill>
                  <a:latin typeface="UTM Charlotte" panose="02040603050506020204" pitchFamily="18" charset="0"/>
                </a:rPr>
                <a:t>5</a:t>
              </a:r>
              <a:endParaRPr lang="x-none" sz="3600" b="1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33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512798" y="1404090"/>
            <a:ext cx="819577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b="1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Những chi tiết nào trong bài th</a:t>
            </a:r>
            <a:r>
              <a:rPr lang="en-US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ơ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cho thấy các bạn nhận ra mỗi đứa một khác</a:t>
            </a:r>
            <a:endParaRPr lang="vi-VN" sz="20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3700BE8-37E7-464C-9E38-7AD2A3E286EA}"/>
              </a:ext>
            </a:extLst>
          </p:cNvPr>
          <p:cNvSpPr txBox="1"/>
          <p:nvPr/>
        </p:nvSpPr>
        <p:spPr>
          <a:xfrm>
            <a:off x="512798" y="2354415"/>
            <a:ext cx="4233373" cy="187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kern="0">
                <a:solidFill>
                  <a:srgbClr val="1C1C1C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Bạn có thấy lạ không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kern="0">
                <a:solidFill>
                  <a:srgbClr val="1C1C1C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Mỗi đứa mình một khác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Cùng ngân nga câu hát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Chẳng giọng nào giống nhau.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238813-6EDC-49C5-8D5C-B80523462C08}"/>
              </a:ext>
            </a:extLst>
          </p:cNvPr>
          <p:cNvSpPr txBox="1"/>
          <p:nvPr/>
        </p:nvSpPr>
        <p:spPr>
          <a:xfrm>
            <a:off x="2831168" y="491299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vi-VN" sz="36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3600" kern="0" dirty="0">
              <a:solidFill>
                <a:srgbClr val="FFFFFF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F913BD-15EB-4A3D-8647-9E44F0AC4109}"/>
              </a:ext>
            </a:extLst>
          </p:cNvPr>
          <p:cNvSpPr txBox="1"/>
          <p:nvPr/>
        </p:nvSpPr>
        <p:spPr>
          <a:xfrm>
            <a:off x="4910627" y="2354415"/>
            <a:ext cx="4233373" cy="187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Có bạn thích đứng đầu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Có bạn hay giận dỗi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Có bạn thích thay đổi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Có bạn nhiều ước mơ.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125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D55338-2E38-446A-9940-5A00DA1F8DD0}"/>
              </a:ext>
            </a:extLst>
          </p:cNvPr>
          <p:cNvSpPr txBox="1"/>
          <p:nvPr/>
        </p:nvSpPr>
        <p:spPr>
          <a:xfrm>
            <a:off x="771167" y="310306"/>
            <a:ext cx="6119826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2</a:t>
            </a:r>
            <a:r>
              <a:rPr lang="vi-VN" sz="2000" b="1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 nhỏ lo lắng điều gì về sự khác biệt đó?</a:t>
            </a:r>
            <a:endParaRPr lang="vi-VN" sz="20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4CFADA-286A-4D5B-8854-FD11F6827570}"/>
              </a:ext>
            </a:extLst>
          </p:cNvPr>
          <p:cNvSpPr txBox="1"/>
          <p:nvPr/>
        </p:nvSpPr>
        <p:spPr>
          <a:xfrm>
            <a:off x="1032424" y="800602"/>
            <a:ext cx="6119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buClr>
                <a:srgbClr val="000000"/>
              </a:buClr>
            </a:pP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 có nghĩ vu vơ </a:t>
            </a:r>
            <a:endParaRPr lang="en-US" sz="20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Mình khác nhau nhiều thế </a:t>
            </a:r>
            <a:endParaRPr lang="en-US" sz="20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Nếu mỗi người một vẻ </a:t>
            </a:r>
            <a:endParaRPr lang="en-US" sz="20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Liệu mình có cách xa?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AFBC454-36AC-4507-B79B-C2BBE142B699}"/>
              </a:ext>
            </a:extLst>
          </p:cNvPr>
          <p:cNvSpPr txBox="1"/>
          <p:nvPr/>
        </p:nvSpPr>
        <p:spPr>
          <a:xfrm>
            <a:off x="4719053" y="1045990"/>
            <a:ext cx="3597633" cy="49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 </a:t>
            </a:r>
            <a:r>
              <a:rPr lang="vi-VN" sz="2000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Liệu mình có cách xa?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D81F1A-43BE-4490-B7DF-C8D52D717D2F}"/>
              </a:ext>
            </a:extLst>
          </p:cNvPr>
          <p:cNvSpPr txBox="1"/>
          <p:nvPr/>
        </p:nvSpPr>
        <p:spPr>
          <a:xfrm>
            <a:off x="348344" y="2283775"/>
            <a:ext cx="8795656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3</a:t>
            </a:r>
            <a:r>
              <a:rPr lang="vi-VN" sz="2000" b="1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 nhỏ đã phát hiện ra điều gì khi ngắm nhìn vườn hoa của mẹ?</a:t>
            </a:r>
            <a:endParaRPr lang="vi-VN" sz="20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F159C2A-A9D7-4D1A-A6FA-3F3C3D3B2D87}"/>
              </a:ext>
            </a:extLst>
          </p:cNvPr>
          <p:cNvSpPr txBox="1"/>
          <p:nvPr/>
        </p:nvSpPr>
        <p:spPr>
          <a:xfrm>
            <a:off x="1032424" y="2774071"/>
            <a:ext cx="6119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buClr>
                <a:srgbClr val="000000"/>
              </a:buClr>
            </a:pPr>
            <a:r>
              <a:rPr lang="en-US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Tớ bỗng phát hiện ra</a:t>
            </a:r>
          </a:p>
          <a:p>
            <a:pPr algn="just" defTabSz="914378">
              <a:buClr>
                <a:srgbClr val="000000"/>
              </a:buClr>
            </a:pP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Trong vườn hoa của mẹ </a:t>
            </a:r>
            <a:endParaRPr lang="en-US" sz="20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Lung linh màu sắc thế </a:t>
            </a:r>
            <a:endParaRPr lang="en-US" sz="20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Từng bông hoa tươi xinh.</a:t>
            </a:r>
            <a:endParaRPr lang="en-US" sz="20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5437D59-8E4C-4A4D-B8C2-7F717F32BF54}"/>
              </a:ext>
            </a:extLst>
          </p:cNvPr>
          <p:cNvSpPr txBox="1"/>
          <p:nvPr/>
        </p:nvSpPr>
        <p:spPr>
          <a:xfrm>
            <a:off x="4746172" y="2930908"/>
            <a:ext cx="359763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 </a:t>
            </a:r>
            <a:r>
              <a:rPr lang="vi-VN" sz="2000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Lung linh màu sắc thế 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Từng bông hoa tươi xinh.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endParaRPr lang="vi-VN" sz="2000" kern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425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D55338-2E38-446A-9940-5A00DA1F8DD0}"/>
              </a:ext>
            </a:extLst>
          </p:cNvPr>
          <p:cNvSpPr txBox="1"/>
          <p:nvPr/>
        </p:nvSpPr>
        <p:spPr>
          <a:xfrm>
            <a:off x="560038" y="378023"/>
            <a:ext cx="8235617" cy="2796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4</a:t>
            </a:r>
            <a:r>
              <a:rPr lang="vi-VN" sz="2000" b="1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Hình ảnh dàn đ</a:t>
            </a:r>
            <a:r>
              <a:rPr lang="en-US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ồ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 ca ở cuối bài thơ</a:t>
            </a:r>
            <a:r>
              <a:rPr lang="en-US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thể hiện đi</a:t>
            </a:r>
            <a:r>
              <a:rPr lang="en-US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ề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u gì? </a:t>
            </a:r>
            <a:endParaRPr lang="en-US" sz="20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Chọn câu trả lời đúng.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A.</a:t>
            </a:r>
            <a:r>
              <a:rPr lang="en-US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Một tập thể thích hát.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B.</a:t>
            </a:r>
            <a:r>
              <a:rPr lang="en-US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Một tập thể thống nhất.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en-US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Một tập thể đầy sức mạnh.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endParaRPr lang="vi-VN" sz="20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D81F1A-43BE-4490-B7DF-C8D52D717D2F}"/>
              </a:ext>
            </a:extLst>
          </p:cNvPr>
          <p:cNvSpPr txBox="1"/>
          <p:nvPr/>
        </p:nvSpPr>
        <p:spPr>
          <a:xfrm>
            <a:off x="560038" y="2928434"/>
            <a:ext cx="8795656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5</a:t>
            </a:r>
            <a:r>
              <a:rPr lang="vi-VN" sz="2000" b="1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Theo em, bài thơ muốn nói đến đi</a:t>
            </a:r>
            <a:r>
              <a:rPr lang="en-US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ề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u kì diệu gì? </a:t>
            </a:r>
            <a:endParaRPr lang="en-US" sz="20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en-US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Điều kì diệu đó thể hiện như thế nào trong lớp của em?</a:t>
            </a:r>
            <a:endParaRPr lang="vi-VN" sz="20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D9CC9B98-F610-4BA9-BBE1-9F0C14A93D3F}"/>
              </a:ext>
            </a:extLst>
          </p:cNvPr>
          <p:cNvSpPr/>
          <p:nvPr/>
        </p:nvSpPr>
        <p:spPr>
          <a:xfrm>
            <a:off x="538211" y="1831644"/>
            <a:ext cx="405105" cy="3834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465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3B2686-5CB0-486E-98C9-50DE505900F1}"/>
              </a:ext>
            </a:extLst>
          </p:cNvPr>
          <p:cNvSpPr txBox="1"/>
          <p:nvPr/>
        </p:nvSpPr>
        <p:spPr>
          <a:xfrm>
            <a:off x="802161" y="228393"/>
            <a:ext cx="2231325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b="1" kern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LUYỆN ĐỌC LẠI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19852" y="2584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3472459" y="308671"/>
            <a:ext cx="21155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b="1" kern="0">
                <a:solidFill>
                  <a:srgbClr val="1C1C1C"/>
                </a:solidFill>
                <a:latin typeface="UTM Avo" panose="02040603050506020204" pitchFamily="18" charset="0"/>
                <a:cs typeface="Arial"/>
                <a:sym typeface="Arial"/>
              </a:rPr>
              <a:t>ĐIỀU KÌ DIỆU </a:t>
            </a:r>
            <a:endParaRPr lang="en-US" sz="2000" b="1" kern="0" dirty="0">
              <a:solidFill>
                <a:srgbClr val="1C1C1C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FC8999-1800-4051-92DC-AA454B63433B}"/>
              </a:ext>
            </a:extLst>
          </p:cNvPr>
          <p:cNvSpPr txBox="1"/>
          <p:nvPr/>
        </p:nvSpPr>
        <p:spPr>
          <a:xfrm>
            <a:off x="962578" y="917211"/>
            <a:ext cx="37377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 có thấy lạ không</a:t>
            </a:r>
          </a:p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 đứa mình một khác</a:t>
            </a:r>
          </a:p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Cùng ngân nga câu hát</a:t>
            </a:r>
          </a:p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Chẳng giọng nào giống nhau.</a:t>
            </a:r>
          </a:p>
          <a:p>
            <a:pPr algn="just" defTabSz="914378">
              <a:buClr>
                <a:srgbClr val="000000"/>
              </a:buClr>
            </a:pP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thích đứng đầu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hay giận dỗi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thích thay đổi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nhiều ước mơ.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vi-VN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 có nghĩ vu vơ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Mình khác nhau nhiều thế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Nếu mỗi người một vẻ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Liệu mình có cách xa?</a:t>
            </a:r>
          </a:p>
          <a:p>
            <a:pPr algn="just" defTabSz="914378">
              <a:buClr>
                <a:srgbClr val="000000"/>
              </a:buClr>
            </a:pP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A83C08-8537-49A4-8D6C-00A3D70F98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4" y="921076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66824B-4706-47B3-A06F-07ABDD0EAF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8" y="2293119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BA4DB0-80EA-458E-8FF5-AC1C9C9F69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8" y="3728823"/>
            <a:ext cx="288000" cy="28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D37263-356D-43B9-8A39-E22B7C8A9104}"/>
              </a:ext>
            </a:extLst>
          </p:cNvPr>
          <p:cNvSpPr txBox="1"/>
          <p:nvPr/>
        </p:nvSpPr>
        <p:spPr>
          <a:xfrm>
            <a:off x="5392906" y="924831"/>
            <a:ext cx="3737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Tớ bỗng phát hiện ra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Trong vườn hoa của mẹ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Lung linh màu sắc thế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Từng bông hoa tươi xinh.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Cũng giống như</a:t>
            </a: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chúng mình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Ai cũng đều đáng mến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Và khi giọng hoà quyện 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Dàn đồng ca vang lừng.</a:t>
            </a: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en-US" sz="18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ctr" defTabSz="914378"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(Huỳnh Mai Liên)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A114201-8B6C-47D3-B450-8150364B5BAD}"/>
              </a:ext>
            </a:extLst>
          </p:cNvPr>
          <p:cNvGrpSpPr/>
          <p:nvPr/>
        </p:nvGrpSpPr>
        <p:grpSpPr>
          <a:xfrm>
            <a:off x="4975299" y="741910"/>
            <a:ext cx="395884" cy="646331"/>
            <a:chOff x="3371645" y="2868155"/>
            <a:chExt cx="395884" cy="64633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954474DB-DE56-453C-9961-9EA686F0F5E7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3D94BE02-D462-46B6-83B0-42F5E8AE0FFF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A5F6ABD-EA9F-4274-A7F3-8DF7C7644573}"/>
              </a:ext>
            </a:extLst>
          </p:cNvPr>
          <p:cNvGrpSpPr/>
          <p:nvPr/>
        </p:nvGrpSpPr>
        <p:grpSpPr>
          <a:xfrm>
            <a:off x="4993010" y="2142939"/>
            <a:ext cx="395884" cy="646331"/>
            <a:chOff x="3371645" y="2868155"/>
            <a:chExt cx="395884" cy="64633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7D723AF1-AAA1-4A28-890D-1B2C8231E57E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9447583-69C3-4AC2-A670-74DF9F0FD645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i="1">
                  <a:solidFill>
                    <a:schemeClr val="accent2"/>
                  </a:solidFill>
                  <a:latin typeface="UTM Charlotte" panose="02040603050506020204" pitchFamily="18" charset="0"/>
                </a:rPr>
                <a:t>5</a:t>
              </a:r>
              <a:endParaRPr lang="x-none" sz="3600" b="1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02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30">
            <a:extLst>
              <a:ext uri="{FF2B5EF4-FFF2-40B4-BE49-F238E27FC236}">
                <a16:creationId xmlns:a16="http://schemas.microsoft.com/office/drawing/2014/main" xmlns="" id="{693DDD1E-6601-47DC-BE62-C62AF8A4414A}"/>
              </a:ext>
            </a:extLst>
          </p:cNvPr>
          <p:cNvGrpSpPr/>
          <p:nvPr/>
        </p:nvGrpSpPr>
        <p:grpSpPr>
          <a:xfrm flipH="1">
            <a:off x="3380115" y="512769"/>
            <a:ext cx="3656567" cy="3038246"/>
            <a:chOff x="2206754" y="916448"/>
            <a:chExt cx="4695813" cy="3901755"/>
          </a:xfrm>
        </p:grpSpPr>
        <p:sp>
          <p:nvSpPr>
            <p:cNvPr id="23" name="对话气泡: 椭圆形 13">
              <a:extLst>
                <a:ext uri="{FF2B5EF4-FFF2-40B4-BE49-F238E27FC236}">
                  <a16:creationId xmlns:a16="http://schemas.microsoft.com/office/drawing/2014/main" xmlns="" id="{48534656-934F-4622-829D-BBCFC956B4FC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对话气泡: 椭圆形 13">
              <a:extLst>
                <a:ext uri="{FF2B5EF4-FFF2-40B4-BE49-F238E27FC236}">
                  <a16:creationId xmlns:a16="http://schemas.microsoft.com/office/drawing/2014/main" xmlns="" id="{A049E89E-28A6-410E-B722-90B3FBB1E19C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5" name="图片 2">
            <a:extLst>
              <a:ext uri="{FF2B5EF4-FFF2-40B4-BE49-F238E27FC236}">
                <a16:creationId xmlns:a16="http://schemas.microsoft.com/office/drawing/2014/main" xmlns="" id="{F47B2A37-B8AF-4697-9CD1-7954C35E27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412" y="3429628"/>
            <a:ext cx="1415157" cy="1497479"/>
          </a:xfrm>
          <a:prstGeom prst="rect">
            <a:avLst/>
          </a:prstGeom>
        </p:spPr>
      </p:pic>
      <p:grpSp>
        <p:nvGrpSpPr>
          <p:cNvPr id="26" name="组合 5">
            <a:extLst>
              <a:ext uri="{FF2B5EF4-FFF2-40B4-BE49-F238E27FC236}">
                <a16:creationId xmlns:a16="http://schemas.microsoft.com/office/drawing/2014/main" xmlns="" id="{39CF5B90-C88B-4CBF-A654-E58C9BF521B2}"/>
              </a:ext>
            </a:extLst>
          </p:cNvPr>
          <p:cNvGrpSpPr/>
          <p:nvPr/>
        </p:nvGrpSpPr>
        <p:grpSpPr>
          <a:xfrm>
            <a:off x="6909646" y="252780"/>
            <a:ext cx="1050752" cy="633956"/>
            <a:chOff x="9391779" y="193843"/>
            <a:chExt cx="1401002" cy="845275"/>
          </a:xfrm>
        </p:grpSpPr>
        <p:grpSp>
          <p:nvGrpSpPr>
            <p:cNvPr id="27" name="组合 4">
              <a:extLst>
                <a:ext uri="{FF2B5EF4-FFF2-40B4-BE49-F238E27FC236}">
                  <a16:creationId xmlns:a16="http://schemas.microsoft.com/office/drawing/2014/main" xmlns="" id="{F09D1E14-264C-41F1-8CA5-89F611EE3628}"/>
                </a:ext>
              </a:extLst>
            </p:cNvPr>
            <p:cNvGrpSpPr/>
            <p:nvPr/>
          </p:nvGrpSpPr>
          <p:grpSpPr>
            <a:xfrm>
              <a:off x="9391779" y="218794"/>
              <a:ext cx="1401002" cy="713476"/>
              <a:chOff x="9391779" y="218794"/>
              <a:chExt cx="1401002" cy="713476"/>
            </a:xfrm>
          </p:grpSpPr>
          <p:sp>
            <p:nvSpPr>
              <p:cNvPr id="29" name="任意多边形: 形状 3">
                <a:extLst>
                  <a:ext uri="{FF2B5EF4-FFF2-40B4-BE49-F238E27FC236}">
                    <a16:creationId xmlns:a16="http://schemas.microsoft.com/office/drawing/2014/main" xmlns="" id="{E28772F7-56CF-490E-B56D-ED46A1FAE4FB}"/>
                  </a:ext>
                </a:extLst>
              </p:cNvPr>
              <p:cNvSpPr/>
              <p:nvPr/>
            </p:nvSpPr>
            <p:spPr>
              <a:xfrm>
                <a:off x="9417274" y="218794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4AB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任意多边形: 形状 13">
                <a:extLst>
                  <a:ext uri="{FF2B5EF4-FFF2-40B4-BE49-F238E27FC236}">
                    <a16:creationId xmlns:a16="http://schemas.microsoft.com/office/drawing/2014/main" xmlns="" id="{D94822DB-E009-4BB1-9777-AEE3E37ACB9A}"/>
                  </a:ext>
                </a:extLst>
              </p:cNvPr>
              <p:cNvSpPr/>
              <p:nvPr/>
            </p:nvSpPr>
            <p:spPr>
              <a:xfrm>
                <a:off x="9391779" y="235979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" name="文本框 17">
              <a:extLst>
                <a:ext uri="{FF2B5EF4-FFF2-40B4-BE49-F238E27FC236}">
                  <a16:creationId xmlns:a16="http://schemas.microsoft.com/office/drawing/2014/main" xmlns="" id="{052E8C36-228D-465A-A8A7-075EAA9C8F68}"/>
                </a:ext>
              </a:extLst>
            </p:cNvPr>
            <p:cNvSpPr txBox="1"/>
            <p:nvPr/>
          </p:nvSpPr>
          <p:spPr>
            <a:xfrm>
              <a:off x="9458166" y="193843"/>
              <a:ext cx="1221014" cy="845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4AB3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…</a:t>
              </a:r>
            </a:p>
          </p:txBody>
        </p:sp>
      </p:grpSp>
      <p:sp>
        <p:nvSpPr>
          <p:cNvPr id="31" name="文本框 33">
            <a:extLst>
              <a:ext uri="{FF2B5EF4-FFF2-40B4-BE49-F238E27FC236}">
                <a16:creationId xmlns:a16="http://schemas.microsoft.com/office/drawing/2014/main" xmlns="" id="{01A761FC-F1A9-4144-AD65-26108328645F}"/>
              </a:ext>
            </a:extLst>
          </p:cNvPr>
          <p:cNvSpPr txBox="1"/>
          <p:nvPr/>
        </p:nvSpPr>
        <p:spPr>
          <a:xfrm>
            <a:off x="4044541" y="1253520"/>
            <a:ext cx="2848694" cy="16089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defTabSz="514350"/>
            <a:r>
              <a:rPr lang="en-US" altLang="zh-CN" sz="4000">
                <a:solidFill>
                  <a:srgbClr val="000000"/>
                </a:solidFill>
                <a:latin typeface="UTM Azuki" panose="02040603050506020204" pitchFamily="18" charset="0"/>
              </a:rPr>
              <a:t>HỌC THUỘC BÀI THƠ</a:t>
            </a:r>
            <a:endParaRPr lang="en-US" altLang="zh-CN" sz="4000" dirty="0">
              <a:solidFill>
                <a:srgbClr val="000000"/>
              </a:solidFill>
              <a:latin typeface="UTM Azuki" panose="02040603050506020204" pitchFamily="18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F3CC3AA2-5BEA-47A4-9015-789F6FE45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433" y="4643745"/>
            <a:ext cx="1110567" cy="4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图片 20">
            <a:extLst>
              <a:ext uri="{FF2B5EF4-FFF2-40B4-BE49-F238E27FC236}">
                <a16:creationId xmlns:a16="http://schemas.microsoft.com/office/drawing/2014/main" xmlns="" id="{2C148631-4C6D-4BED-8FD5-C4A10C3CD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751" y="0"/>
            <a:ext cx="3358027" cy="468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9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ủ đề của Office">
  <a:themeElements>
    <a:clrScheme name="Cao điểm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768</Words>
  <Application>Microsoft Office PowerPoint</Application>
  <PresentationFormat>On-screen Show (16:9)</PresentationFormat>
  <Paragraphs>160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UTM Cookies</vt:lpstr>
      <vt:lpstr>Wingdings</vt:lpstr>
      <vt:lpstr>Kalam</vt:lpstr>
      <vt:lpstr>宋体</vt:lpstr>
      <vt:lpstr>Segoe UI</vt:lpstr>
      <vt:lpstr>Calibri</vt:lpstr>
      <vt:lpstr>.VnTime</vt:lpstr>
      <vt:lpstr>UTM Charlotte</vt:lpstr>
      <vt:lpstr>Montserrat</vt:lpstr>
      <vt:lpstr>Times New Roman</vt:lpstr>
      <vt:lpstr>UTM Azuki</vt:lpstr>
      <vt:lpstr>UTM Avo</vt:lpstr>
      <vt:lpstr>Calibri Light</vt:lpstr>
      <vt:lpstr>思源黑体 CN Bold</vt:lpstr>
      <vt:lpstr>Arial</vt:lpstr>
      <vt:lpstr>微软雅黑</vt:lpstr>
      <vt:lpstr>Office Theme</vt:lpstr>
      <vt:lpstr>Doodle Sketchbook by Slidesgo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hiền Nguyễn Thu</dc:creator>
  <cp:lastModifiedBy>DELL</cp:lastModifiedBy>
  <cp:revision>14</cp:revision>
  <dcterms:created xsi:type="dcterms:W3CDTF">2023-04-10T14:39:51Z</dcterms:created>
  <dcterms:modified xsi:type="dcterms:W3CDTF">2024-05-22T05:06:18Z</dcterms:modified>
</cp:coreProperties>
</file>