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19"/>
  </p:notesMasterIdLst>
  <p:sldIdLst>
    <p:sldId id="500" r:id="rId5"/>
    <p:sldId id="11693" r:id="rId6"/>
    <p:sldId id="259" r:id="rId7"/>
    <p:sldId id="262" r:id="rId8"/>
    <p:sldId id="503" r:id="rId9"/>
    <p:sldId id="502" r:id="rId10"/>
    <p:sldId id="504" r:id="rId11"/>
    <p:sldId id="272" r:id="rId12"/>
    <p:sldId id="269" r:id="rId13"/>
    <p:sldId id="506" r:id="rId14"/>
    <p:sldId id="507" r:id="rId15"/>
    <p:sldId id="273" r:id="rId16"/>
    <p:sldId id="509" r:id="rId17"/>
    <p:sldId id="5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6" name="Footer Placeholder 5">
            <a:extLst>
              <a:ext uri="{FF2B5EF4-FFF2-40B4-BE49-F238E27FC236}">
                <a16:creationId xmlns=""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8" name="Footer Placeholder 7">
            <a:extLst>
              <a:ext uri="{FF2B5EF4-FFF2-40B4-BE49-F238E27FC236}">
                <a16:creationId xmlns=""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4" name="Footer Placeholder 3">
            <a:extLst>
              <a:ext uri="{FF2B5EF4-FFF2-40B4-BE49-F238E27FC236}">
                <a16:creationId xmlns=""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3" name="Footer Placeholder 2">
            <a:extLst>
              <a:ext uri="{FF2B5EF4-FFF2-40B4-BE49-F238E27FC236}">
                <a16:creationId xmlns=""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6" name="Footer Placeholder 5">
            <a:extLst>
              <a:ext uri="{FF2B5EF4-FFF2-40B4-BE49-F238E27FC236}">
                <a16:creationId xmlns=""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23/02/2025</a:t>
            </a:fld>
            <a:endParaRPr lang="vi-VN"/>
          </a:p>
        </p:txBody>
      </p:sp>
      <p:sp>
        <p:nvSpPr>
          <p:cNvPr id="6" name="Footer Placeholder 5">
            <a:extLst>
              <a:ext uri="{FF2B5EF4-FFF2-40B4-BE49-F238E27FC236}">
                <a16:creationId xmlns=""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23/02/2025</a:t>
            </a:fld>
            <a:endParaRPr lang="vi-VN"/>
          </a:p>
        </p:txBody>
      </p:sp>
      <p:sp>
        <p:nvSpPr>
          <p:cNvPr id="5" name="Footer Placeholder 4">
            <a:extLst>
              <a:ext uri="{FF2B5EF4-FFF2-40B4-BE49-F238E27FC236}">
                <a16:creationId xmlns=""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 xmlns:a16="http://schemas.microsoft.com/office/drawing/2014/main"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48.png"/><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48.png"/><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2.jpg"/><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pic>
        <p:nvPicPr>
          <p:cNvPr id="19" name="Picture 18">
            <a:extLst>
              <a:ext uri="{FF2B5EF4-FFF2-40B4-BE49-F238E27FC236}">
                <a16:creationId xmlns="" xmlns:a16="http://schemas.microsoft.com/office/drawing/2014/main" id="{4DA07086-57E1-845B-E2F5-12DB95C221CA}"/>
              </a:ext>
            </a:extLst>
          </p:cNvPr>
          <p:cNvPicPr>
            <a:picLocks noChangeAspect="1"/>
          </p:cNvPicPr>
          <p:nvPr/>
        </p:nvPicPr>
        <p:blipFill>
          <a:blip r:embed="rId4"/>
          <a:stretch>
            <a:fillRect/>
          </a:stretch>
        </p:blipFill>
        <p:spPr>
          <a:xfrm>
            <a:off x="3191328" y="2581305"/>
            <a:ext cx="6511092" cy="1938696"/>
          </a:xfrm>
          <a:prstGeom prst="rect">
            <a:avLst/>
          </a:prstGeom>
        </p:spPr>
      </p:pic>
      <p:pic>
        <p:nvPicPr>
          <p:cNvPr id="20" name="Picture 19">
            <a:extLst>
              <a:ext uri="{FF2B5EF4-FFF2-40B4-BE49-F238E27FC236}">
                <a16:creationId xmlns="" xmlns:a16="http://schemas.microsoft.com/office/drawing/2014/main" id="{BE417A31-4F55-79D6-1E4B-980E89D819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 xmlns:a16="http://schemas.microsoft.com/office/drawing/2014/main" id="{48769D83-FC48-ECC0-27D5-F724FFF29670}"/>
              </a:ext>
            </a:extLst>
          </p:cNvPr>
          <p:cNvPicPr>
            <a:picLocks noChangeAspect="1"/>
          </p:cNvPicPr>
          <p:nvPr/>
        </p:nvPicPr>
        <p:blipFill>
          <a:blip r:embed="rId6">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 xmlns:a16="http://schemas.microsoft.com/office/drawing/2014/main" id="{F5DA81FC-4144-F479-CD85-F1CD2F2E23EF}"/>
              </a:ext>
            </a:extLst>
          </p:cNvPr>
          <p:cNvGrpSpPr/>
          <p:nvPr/>
        </p:nvGrpSpPr>
        <p:grpSpPr>
          <a:xfrm>
            <a:off x="3859307" y="5671432"/>
            <a:ext cx="5849470" cy="834144"/>
            <a:chOff x="-346927" y="2634670"/>
            <a:chExt cx="9273947" cy="1481843"/>
          </a:xfrm>
        </p:grpSpPr>
        <p:pic>
          <p:nvPicPr>
            <p:cNvPr id="24" name="Picture 2">
              <a:extLst>
                <a:ext uri="{FF2B5EF4-FFF2-40B4-BE49-F238E27FC236}">
                  <a16:creationId xmlns=""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 xmlns:a16="http://schemas.microsoft.com/office/drawing/2014/main" id="{F5DA81FC-4144-F479-CD85-F1CD2F2E23EF}"/>
              </a:ext>
            </a:extLst>
          </p:cNvPr>
          <p:cNvGrpSpPr/>
          <p:nvPr/>
        </p:nvGrpSpPr>
        <p:grpSpPr>
          <a:xfrm>
            <a:off x="3857626" y="4957057"/>
            <a:ext cx="6012515" cy="834144"/>
            <a:chOff x="-346927" y="2634670"/>
            <a:chExt cx="9273947" cy="1481843"/>
          </a:xfrm>
        </p:grpSpPr>
        <p:pic>
          <p:nvPicPr>
            <p:cNvPr id="24" name="Picture 2">
              <a:extLst>
                <a:ext uri="{FF2B5EF4-FFF2-40B4-BE49-F238E27FC236}">
                  <a16:creationId xmlns=""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descr="A group of kids wearing matching outfits&#10;&#10;Description automatically generated with low confidence">
            <a:extLst>
              <a:ext uri="{FF2B5EF4-FFF2-40B4-BE49-F238E27FC236}">
                <a16:creationId xmlns="" xmlns:a16="http://schemas.microsoft.com/office/drawing/2014/main"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 xmlns:a16="http://schemas.microsoft.com/office/drawing/2014/main"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 xmlns:a16="http://schemas.microsoft.com/office/drawing/2014/main"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 xmlns:a16="http://schemas.microsoft.com/office/drawing/2014/main"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783</Words>
  <Application>Microsoft Office PowerPoint</Application>
  <PresentationFormat>Widescreen</PresentationFormat>
  <Paragraphs>37</Paragraphs>
  <Slides>14</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宋体</vt:lpstr>
      <vt:lpstr>Arial</vt:lpstr>
      <vt:lpstr>Calibri</vt:lpstr>
      <vt:lpstr>Calibri (Body)</vt:lpstr>
      <vt:lpstr>Calibri Light</vt:lpstr>
      <vt:lpstr>Cambria</vt:lpstr>
      <vt:lpstr>Times New Roman</vt:lpstr>
      <vt:lpstr>Wingdings</vt:lpstr>
      <vt:lpstr>华康少女文字W5</vt:lpstr>
      <vt:lpstr>汉仪全唐诗简</vt:lpstr>
      <vt:lpstr>等线</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39</cp:revision>
  <dcterms:created xsi:type="dcterms:W3CDTF">2023-06-07T12:25:13Z</dcterms:created>
  <dcterms:modified xsi:type="dcterms:W3CDTF">2025-02-23T01:42:20Z</dcterms:modified>
</cp:coreProperties>
</file>